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504" r:id="rId3"/>
    <p:sldId id="501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21" r:id="rId18"/>
    <p:sldId id="518" r:id="rId19"/>
    <p:sldId id="519" r:id="rId20"/>
    <p:sldId id="520" r:id="rId21"/>
    <p:sldId id="522" r:id="rId22"/>
    <p:sldId id="523" r:id="rId23"/>
    <p:sldId id="524" r:id="rId24"/>
    <p:sldId id="503" r:id="rId25"/>
    <p:sldId id="526" r:id="rId26"/>
    <p:sldId id="527" r:id="rId27"/>
    <p:sldId id="528" r:id="rId28"/>
    <p:sldId id="529" r:id="rId29"/>
    <p:sldId id="530" r:id="rId30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DCDDDF"/>
    <a:srgbClr val="59595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547" autoAdjust="0"/>
  </p:normalViewPr>
  <p:slideViewPr>
    <p:cSldViewPr showGuides="1">
      <p:cViewPr varScale="1">
        <p:scale>
          <a:sx n="104" d="100"/>
          <a:sy n="104" d="100"/>
        </p:scale>
        <p:origin x="18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25BFA-5803-BD4E-95DA-A016CD95F4EF}" type="datetimeFigureOut">
              <a:rPr kumimoji="1" lang="zh-CN" altLang="en-US" smtClean="0"/>
              <a:t>2018/6/22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A03AA-870C-5D4A-AE54-9E7DCCB365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637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03AA-870C-5D4A-AE54-9E7DCCB3656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29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03AA-870C-5D4A-AE54-9E7DCCB3656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883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03AA-870C-5D4A-AE54-9E7DCCB3656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08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03AA-870C-5D4A-AE54-9E7DCCB3656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975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03AA-870C-5D4A-AE54-9E7DCCB3656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945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03AA-870C-5D4A-AE54-9E7DCCB3656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457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DD1E0-5846-BA4A-9703-10F149E6081F}" type="datetime1">
              <a:rPr lang="en-US" altLang="zh-CN" smtClean="0"/>
              <a:t>6/22/18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6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7DCCAB0-43BC-2F45-BE63-3AAB08359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-2631" y="0"/>
            <a:ext cx="9146631" cy="688538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0" y="2204864"/>
            <a:ext cx="9144000" cy="19820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" name="组合 4"/>
          <p:cNvGrpSpPr/>
          <p:nvPr/>
        </p:nvGrpSpPr>
        <p:grpSpPr>
          <a:xfrm>
            <a:off x="0" y="116632"/>
            <a:ext cx="2771800" cy="1008112"/>
            <a:chOff x="4878380" y="201625"/>
            <a:chExt cx="2285687" cy="772638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6" name="组合 5"/>
            <p:cNvGrpSpPr/>
            <p:nvPr/>
          </p:nvGrpSpPr>
          <p:grpSpPr>
            <a:xfrm>
              <a:off x="4878380" y="201625"/>
              <a:ext cx="2285687" cy="772638"/>
              <a:chOff x="309265" y="3774824"/>
              <a:chExt cx="4503738" cy="1522413"/>
            </a:xfrm>
            <a:grpFill/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309265" y="3774824"/>
                <a:ext cx="1522413" cy="1522413"/>
              </a:xfrm>
              <a:custGeom>
                <a:avLst/>
                <a:gdLst>
                  <a:gd name="T0" fmla="*/ 743 w 795"/>
                  <a:gd name="T1" fmla="*/ 554 h 793"/>
                  <a:gd name="T2" fmla="*/ 700 w 795"/>
                  <a:gd name="T3" fmla="*/ 140 h 793"/>
                  <a:gd name="T4" fmla="*/ 677 w 795"/>
                  <a:gd name="T5" fmla="*/ 400 h 793"/>
                  <a:gd name="T6" fmla="*/ 629 w 795"/>
                  <a:gd name="T7" fmla="*/ 565 h 793"/>
                  <a:gd name="T8" fmla="*/ 611 w 795"/>
                  <a:gd name="T9" fmla="*/ 684 h 793"/>
                  <a:gd name="T10" fmla="*/ 603 w 795"/>
                  <a:gd name="T11" fmla="*/ 682 h 793"/>
                  <a:gd name="T12" fmla="*/ 589 w 795"/>
                  <a:gd name="T13" fmla="*/ 744 h 793"/>
                  <a:gd name="T14" fmla="*/ 575 w 795"/>
                  <a:gd name="T15" fmla="*/ 157 h 793"/>
                  <a:gd name="T16" fmla="*/ 568 w 795"/>
                  <a:gd name="T17" fmla="*/ 554 h 793"/>
                  <a:gd name="T18" fmla="*/ 559 w 795"/>
                  <a:gd name="T19" fmla="*/ 535 h 793"/>
                  <a:gd name="T20" fmla="*/ 539 w 795"/>
                  <a:gd name="T21" fmla="*/ 404 h 793"/>
                  <a:gd name="T22" fmla="*/ 534 w 795"/>
                  <a:gd name="T23" fmla="*/ 301 h 793"/>
                  <a:gd name="T24" fmla="*/ 522 w 795"/>
                  <a:gd name="T25" fmla="*/ 773 h 793"/>
                  <a:gd name="T26" fmla="*/ 509 w 795"/>
                  <a:gd name="T27" fmla="*/ 131 h 793"/>
                  <a:gd name="T28" fmla="*/ 499 w 795"/>
                  <a:gd name="T29" fmla="*/ 667 h 793"/>
                  <a:gd name="T30" fmla="*/ 496 w 795"/>
                  <a:gd name="T31" fmla="*/ 319 h 793"/>
                  <a:gd name="T32" fmla="*/ 491 w 795"/>
                  <a:gd name="T33" fmla="*/ 597 h 793"/>
                  <a:gd name="T34" fmla="*/ 486 w 795"/>
                  <a:gd name="T35" fmla="*/ 328 h 793"/>
                  <a:gd name="T36" fmla="*/ 485 w 795"/>
                  <a:gd name="T37" fmla="*/ 737 h 793"/>
                  <a:gd name="T38" fmla="*/ 484 w 795"/>
                  <a:gd name="T39" fmla="*/ 336 h 793"/>
                  <a:gd name="T40" fmla="*/ 478 w 795"/>
                  <a:gd name="T41" fmla="*/ 625 h 793"/>
                  <a:gd name="T42" fmla="*/ 468 w 795"/>
                  <a:gd name="T43" fmla="*/ 237 h 793"/>
                  <a:gd name="T44" fmla="*/ 467 w 795"/>
                  <a:gd name="T45" fmla="*/ 621 h 793"/>
                  <a:gd name="T46" fmla="*/ 456 w 795"/>
                  <a:gd name="T47" fmla="*/ 233 h 793"/>
                  <a:gd name="T48" fmla="*/ 452 w 795"/>
                  <a:gd name="T49" fmla="*/ 563 h 793"/>
                  <a:gd name="T50" fmla="*/ 445 w 795"/>
                  <a:gd name="T51" fmla="*/ 126 h 793"/>
                  <a:gd name="T52" fmla="*/ 437 w 795"/>
                  <a:gd name="T53" fmla="*/ 612 h 793"/>
                  <a:gd name="T54" fmla="*/ 427 w 795"/>
                  <a:gd name="T55" fmla="*/ 494 h 793"/>
                  <a:gd name="T56" fmla="*/ 419 w 795"/>
                  <a:gd name="T57" fmla="*/ 711 h 793"/>
                  <a:gd name="T58" fmla="*/ 403 w 795"/>
                  <a:gd name="T59" fmla="*/ 562 h 793"/>
                  <a:gd name="T60" fmla="*/ 402 w 795"/>
                  <a:gd name="T61" fmla="*/ 184 h 793"/>
                  <a:gd name="T62" fmla="*/ 402 w 795"/>
                  <a:gd name="T63" fmla="*/ 341 h 793"/>
                  <a:gd name="T64" fmla="*/ 393 w 795"/>
                  <a:gd name="T65" fmla="*/ 590 h 793"/>
                  <a:gd name="T66" fmla="*/ 391 w 795"/>
                  <a:gd name="T67" fmla="*/ 187 h 793"/>
                  <a:gd name="T68" fmla="*/ 379 w 795"/>
                  <a:gd name="T69" fmla="*/ 298 h 793"/>
                  <a:gd name="T70" fmla="*/ 373 w 795"/>
                  <a:gd name="T71" fmla="*/ 679 h 793"/>
                  <a:gd name="T72" fmla="*/ 370 w 795"/>
                  <a:gd name="T73" fmla="*/ 542 h 793"/>
                  <a:gd name="T74" fmla="*/ 354 w 795"/>
                  <a:gd name="T75" fmla="*/ 377 h 793"/>
                  <a:gd name="T76" fmla="*/ 348 w 795"/>
                  <a:gd name="T77" fmla="*/ 282 h 793"/>
                  <a:gd name="T78" fmla="*/ 337 w 795"/>
                  <a:gd name="T79" fmla="*/ 14 h 793"/>
                  <a:gd name="T80" fmla="*/ 327 w 795"/>
                  <a:gd name="T81" fmla="*/ 336 h 793"/>
                  <a:gd name="T82" fmla="*/ 311 w 795"/>
                  <a:gd name="T83" fmla="*/ 22 h 793"/>
                  <a:gd name="T84" fmla="*/ 311 w 795"/>
                  <a:gd name="T85" fmla="*/ 493 h 793"/>
                  <a:gd name="T86" fmla="*/ 307 w 795"/>
                  <a:gd name="T87" fmla="*/ 355 h 793"/>
                  <a:gd name="T88" fmla="*/ 301 w 795"/>
                  <a:gd name="T89" fmla="*/ 80 h 793"/>
                  <a:gd name="T90" fmla="*/ 301 w 795"/>
                  <a:gd name="T91" fmla="*/ 421 h 793"/>
                  <a:gd name="T92" fmla="*/ 294 w 795"/>
                  <a:gd name="T93" fmla="*/ 186 h 793"/>
                  <a:gd name="T94" fmla="*/ 294 w 795"/>
                  <a:gd name="T95" fmla="*/ 616 h 793"/>
                  <a:gd name="T96" fmla="*/ 290 w 795"/>
                  <a:gd name="T97" fmla="*/ 458 h 793"/>
                  <a:gd name="T98" fmla="*/ 285 w 795"/>
                  <a:gd name="T99" fmla="*/ 309 h 793"/>
                  <a:gd name="T100" fmla="*/ 276 w 795"/>
                  <a:gd name="T101" fmla="*/ 661 h 793"/>
                  <a:gd name="T102" fmla="*/ 262 w 795"/>
                  <a:gd name="T103" fmla="*/ 323 h 793"/>
                  <a:gd name="T104" fmla="*/ 248 w 795"/>
                  <a:gd name="T105" fmla="*/ 77 h 793"/>
                  <a:gd name="T106" fmla="*/ 238 w 795"/>
                  <a:gd name="T107" fmla="*/ 538 h 793"/>
                  <a:gd name="T108" fmla="*/ 221 w 795"/>
                  <a:gd name="T109" fmla="*/ 702 h 793"/>
                  <a:gd name="T110" fmla="*/ 217 w 795"/>
                  <a:gd name="T111" fmla="*/ 612 h 793"/>
                  <a:gd name="T112" fmla="*/ 205 w 795"/>
                  <a:gd name="T113" fmla="*/ 599 h 793"/>
                  <a:gd name="T114" fmla="*/ 191 w 795"/>
                  <a:gd name="T115" fmla="*/ 587 h 793"/>
                  <a:gd name="T116" fmla="*/ 189 w 795"/>
                  <a:gd name="T117" fmla="*/ 589 h 793"/>
                  <a:gd name="T118" fmla="*/ 184 w 795"/>
                  <a:gd name="T119" fmla="*/ 578 h 793"/>
                  <a:gd name="T120" fmla="*/ 142 w 795"/>
                  <a:gd name="T121" fmla="*/ 135 h 793"/>
                  <a:gd name="T122" fmla="*/ 94 w 795"/>
                  <a:gd name="T123" fmla="*/ 183 h 793"/>
                  <a:gd name="T124" fmla="*/ 64 w 795"/>
                  <a:gd name="T125" fmla="*/ 60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95" h="793">
                    <a:moveTo>
                      <a:pt x="770" y="264"/>
                    </a:moveTo>
                    <a:cubicBezTo>
                      <a:pt x="774" y="276"/>
                      <a:pt x="779" y="288"/>
                      <a:pt x="783" y="301"/>
                    </a:cubicBezTo>
                    <a:cubicBezTo>
                      <a:pt x="783" y="303"/>
                      <a:pt x="783" y="305"/>
                      <a:pt x="783" y="308"/>
                    </a:cubicBezTo>
                    <a:cubicBezTo>
                      <a:pt x="789" y="330"/>
                      <a:pt x="795" y="356"/>
                      <a:pt x="792" y="380"/>
                    </a:cubicBezTo>
                    <a:cubicBezTo>
                      <a:pt x="795" y="399"/>
                      <a:pt x="792" y="419"/>
                      <a:pt x="792" y="438"/>
                    </a:cubicBezTo>
                    <a:cubicBezTo>
                      <a:pt x="787" y="452"/>
                      <a:pt x="790" y="466"/>
                      <a:pt x="784" y="480"/>
                    </a:cubicBezTo>
                    <a:cubicBezTo>
                      <a:pt x="781" y="497"/>
                      <a:pt x="775" y="511"/>
                      <a:pt x="772" y="528"/>
                    </a:cubicBezTo>
                    <a:cubicBezTo>
                      <a:pt x="771" y="529"/>
                      <a:pt x="771" y="531"/>
                      <a:pt x="770" y="533"/>
                    </a:cubicBezTo>
                    <a:cubicBezTo>
                      <a:pt x="770" y="505"/>
                      <a:pt x="770" y="505"/>
                      <a:pt x="770" y="505"/>
                    </a:cubicBezTo>
                    <a:cubicBezTo>
                      <a:pt x="773" y="501"/>
                      <a:pt x="774" y="495"/>
                      <a:pt x="774" y="488"/>
                    </a:cubicBezTo>
                    <a:cubicBezTo>
                      <a:pt x="772" y="489"/>
                      <a:pt x="771" y="490"/>
                      <a:pt x="770" y="490"/>
                    </a:cubicBezTo>
                    <a:cubicBezTo>
                      <a:pt x="770" y="480"/>
                      <a:pt x="770" y="480"/>
                      <a:pt x="770" y="480"/>
                    </a:cubicBezTo>
                    <a:cubicBezTo>
                      <a:pt x="777" y="476"/>
                      <a:pt x="780" y="469"/>
                      <a:pt x="780" y="455"/>
                    </a:cubicBezTo>
                    <a:cubicBezTo>
                      <a:pt x="776" y="457"/>
                      <a:pt x="773" y="458"/>
                      <a:pt x="770" y="459"/>
                    </a:cubicBezTo>
                    <a:cubicBezTo>
                      <a:pt x="770" y="450"/>
                      <a:pt x="770" y="450"/>
                      <a:pt x="770" y="450"/>
                    </a:cubicBezTo>
                    <a:cubicBezTo>
                      <a:pt x="780" y="446"/>
                      <a:pt x="785" y="440"/>
                      <a:pt x="785" y="422"/>
                    </a:cubicBezTo>
                    <a:cubicBezTo>
                      <a:pt x="780" y="423"/>
                      <a:pt x="775" y="425"/>
                      <a:pt x="770" y="428"/>
                    </a:cubicBezTo>
                    <a:cubicBezTo>
                      <a:pt x="770" y="419"/>
                      <a:pt x="770" y="419"/>
                      <a:pt x="770" y="419"/>
                    </a:cubicBezTo>
                    <a:cubicBezTo>
                      <a:pt x="783" y="413"/>
                      <a:pt x="786" y="409"/>
                      <a:pt x="785" y="388"/>
                    </a:cubicBezTo>
                    <a:cubicBezTo>
                      <a:pt x="781" y="389"/>
                      <a:pt x="775" y="392"/>
                      <a:pt x="770" y="396"/>
                    </a:cubicBezTo>
                    <a:cubicBezTo>
                      <a:pt x="770" y="387"/>
                      <a:pt x="770" y="387"/>
                      <a:pt x="770" y="387"/>
                    </a:cubicBezTo>
                    <a:cubicBezTo>
                      <a:pt x="781" y="380"/>
                      <a:pt x="787" y="373"/>
                      <a:pt x="783" y="355"/>
                    </a:cubicBezTo>
                    <a:cubicBezTo>
                      <a:pt x="779" y="356"/>
                      <a:pt x="774" y="359"/>
                      <a:pt x="770" y="362"/>
                    </a:cubicBezTo>
                    <a:cubicBezTo>
                      <a:pt x="770" y="353"/>
                      <a:pt x="770" y="353"/>
                      <a:pt x="770" y="353"/>
                    </a:cubicBezTo>
                    <a:cubicBezTo>
                      <a:pt x="777" y="347"/>
                      <a:pt x="780" y="341"/>
                      <a:pt x="780" y="327"/>
                    </a:cubicBezTo>
                    <a:cubicBezTo>
                      <a:pt x="779" y="324"/>
                      <a:pt x="778" y="322"/>
                      <a:pt x="777" y="320"/>
                    </a:cubicBezTo>
                    <a:cubicBezTo>
                      <a:pt x="775" y="322"/>
                      <a:pt x="772" y="325"/>
                      <a:pt x="770" y="327"/>
                    </a:cubicBezTo>
                    <a:cubicBezTo>
                      <a:pt x="770" y="313"/>
                      <a:pt x="770" y="313"/>
                      <a:pt x="770" y="313"/>
                    </a:cubicBezTo>
                    <a:cubicBezTo>
                      <a:pt x="774" y="307"/>
                      <a:pt x="774" y="299"/>
                      <a:pt x="770" y="288"/>
                    </a:cubicBezTo>
                    <a:lnTo>
                      <a:pt x="770" y="264"/>
                    </a:lnTo>
                    <a:close/>
                    <a:moveTo>
                      <a:pt x="755" y="227"/>
                    </a:moveTo>
                    <a:cubicBezTo>
                      <a:pt x="760" y="239"/>
                      <a:pt x="765" y="252"/>
                      <a:pt x="770" y="264"/>
                    </a:cubicBezTo>
                    <a:cubicBezTo>
                      <a:pt x="770" y="288"/>
                      <a:pt x="770" y="288"/>
                      <a:pt x="770" y="288"/>
                    </a:cubicBezTo>
                    <a:cubicBezTo>
                      <a:pt x="770" y="287"/>
                      <a:pt x="770" y="287"/>
                      <a:pt x="770" y="287"/>
                    </a:cubicBezTo>
                    <a:cubicBezTo>
                      <a:pt x="768" y="289"/>
                      <a:pt x="768" y="289"/>
                      <a:pt x="755" y="303"/>
                    </a:cubicBezTo>
                    <a:cubicBezTo>
                      <a:pt x="755" y="289"/>
                      <a:pt x="755" y="289"/>
                      <a:pt x="755" y="289"/>
                    </a:cubicBezTo>
                    <a:cubicBezTo>
                      <a:pt x="763" y="280"/>
                      <a:pt x="767" y="273"/>
                      <a:pt x="759" y="255"/>
                    </a:cubicBezTo>
                    <a:cubicBezTo>
                      <a:pt x="757" y="257"/>
                      <a:pt x="756" y="259"/>
                      <a:pt x="755" y="260"/>
                    </a:cubicBezTo>
                    <a:cubicBezTo>
                      <a:pt x="755" y="227"/>
                      <a:pt x="755" y="227"/>
                      <a:pt x="755" y="227"/>
                    </a:cubicBezTo>
                    <a:close/>
                    <a:moveTo>
                      <a:pt x="770" y="533"/>
                    </a:moveTo>
                    <a:cubicBezTo>
                      <a:pt x="765" y="544"/>
                      <a:pt x="760" y="555"/>
                      <a:pt x="755" y="566"/>
                    </a:cubicBezTo>
                    <a:cubicBezTo>
                      <a:pt x="755" y="540"/>
                      <a:pt x="755" y="540"/>
                      <a:pt x="755" y="540"/>
                    </a:cubicBezTo>
                    <a:cubicBezTo>
                      <a:pt x="759" y="536"/>
                      <a:pt x="762" y="530"/>
                      <a:pt x="766" y="521"/>
                    </a:cubicBezTo>
                    <a:cubicBezTo>
                      <a:pt x="762" y="522"/>
                      <a:pt x="759" y="522"/>
                      <a:pt x="755" y="523"/>
                    </a:cubicBezTo>
                    <a:cubicBezTo>
                      <a:pt x="755" y="514"/>
                      <a:pt x="755" y="514"/>
                      <a:pt x="755" y="514"/>
                    </a:cubicBezTo>
                    <a:cubicBezTo>
                      <a:pt x="761" y="512"/>
                      <a:pt x="766" y="509"/>
                      <a:pt x="770" y="505"/>
                    </a:cubicBezTo>
                    <a:cubicBezTo>
                      <a:pt x="770" y="533"/>
                      <a:pt x="770" y="533"/>
                      <a:pt x="770" y="533"/>
                    </a:cubicBezTo>
                    <a:close/>
                    <a:moveTo>
                      <a:pt x="770" y="313"/>
                    </a:moveTo>
                    <a:cubicBezTo>
                      <a:pt x="770" y="327"/>
                      <a:pt x="770" y="327"/>
                      <a:pt x="770" y="327"/>
                    </a:cubicBezTo>
                    <a:cubicBezTo>
                      <a:pt x="763" y="332"/>
                      <a:pt x="757" y="337"/>
                      <a:pt x="755" y="343"/>
                    </a:cubicBezTo>
                    <a:cubicBezTo>
                      <a:pt x="755" y="328"/>
                      <a:pt x="755" y="328"/>
                      <a:pt x="755" y="328"/>
                    </a:cubicBezTo>
                    <a:cubicBezTo>
                      <a:pt x="761" y="323"/>
                      <a:pt x="767" y="319"/>
                      <a:pt x="770" y="313"/>
                    </a:cubicBezTo>
                    <a:close/>
                    <a:moveTo>
                      <a:pt x="770" y="353"/>
                    </a:moveTo>
                    <a:cubicBezTo>
                      <a:pt x="770" y="362"/>
                      <a:pt x="770" y="362"/>
                      <a:pt x="770" y="362"/>
                    </a:cubicBezTo>
                    <a:cubicBezTo>
                      <a:pt x="763" y="367"/>
                      <a:pt x="758" y="373"/>
                      <a:pt x="755" y="380"/>
                    </a:cubicBezTo>
                    <a:cubicBezTo>
                      <a:pt x="755" y="385"/>
                      <a:pt x="756" y="390"/>
                      <a:pt x="756" y="395"/>
                    </a:cubicBezTo>
                    <a:cubicBezTo>
                      <a:pt x="761" y="392"/>
                      <a:pt x="766" y="389"/>
                      <a:pt x="770" y="387"/>
                    </a:cubicBezTo>
                    <a:cubicBezTo>
                      <a:pt x="770" y="396"/>
                      <a:pt x="770" y="396"/>
                      <a:pt x="770" y="396"/>
                    </a:cubicBezTo>
                    <a:cubicBezTo>
                      <a:pt x="763" y="400"/>
                      <a:pt x="758" y="406"/>
                      <a:pt x="755" y="411"/>
                    </a:cubicBezTo>
                    <a:cubicBezTo>
                      <a:pt x="755" y="415"/>
                      <a:pt x="755" y="419"/>
                      <a:pt x="755" y="423"/>
                    </a:cubicBezTo>
                    <a:cubicBezTo>
                      <a:pt x="755" y="363"/>
                      <a:pt x="755" y="363"/>
                      <a:pt x="755" y="363"/>
                    </a:cubicBezTo>
                    <a:cubicBezTo>
                      <a:pt x="761" y="359"/>
                      <a:pt x="766" y="356"/>
                      <a:pt x="770" y="353"/>
                    </a:cubicBezTo>
                    <a:close/>
                    <a:moveTo>
                      <a:pt x="770" y="419"/>
                    </a:moveTo>
                    <a:cubicBezTo>
                      <a:pt x="766" y="421"/>
                      <a:pt x="761" y="423"/>
                      <a:pt x="755" y="427"/>
                    </a:cubicBezTo>
                    <a:cubicBezTo>
                      <a:pt x="755" y="439"/>
                      <a:pt x="755" y="439"/>
                      <a:pt x="755" y="439"/>
                    </a:cubicBezTo>
                    <a:cubicBezTo>
                      <a:pt x="755" y="438"/>
                      <a:pt x="755" y="438"/>
                      <a:pt x="756" y="437"/>
                    </a:cubicBezTo>
                    <a:cubicBezTo>
                      <a:pt x="760" y="434"/>
                      <a:pt x="765" y="431"/>
                      <a:pt x="770" y="428"/>
                    </a:cubicBezTo>
                    <a:cubicBezTo>
                      <a:pt x="770" y="419"/>
                      <a:pt x="770" y="419"/>
                      <a:pt x="770" y="419"/>
                    </a:cubicBezTo>
                    <a:close/>
                    <a:moveTo>
                      <a:pt x="770" y="450"/>
                    </a:moveTo>
                    <a:cubicBezTo>
                      <a:pt x="770" y="459"/>
                      <a:pt x="770" y="459"/>
                      <a:pt x="770" y="459"/>
                    </a:cubicBezTo>
                    <a:cubicBezTo>
                      <a:pt x="764" y="462"/>
                      <a:pt x="759" y="463"/>
                      <a:pt x="755" y="466"/>
                    </a:cubicBezTo>
                    <a:cubicBezTo>
                      <a:pt x="755" y="456"/>
                      <a:pt x="755" y="456"/>
                      <a:pt x="755" y="456"/>
                    </a:cubicBezTo>
                    <a:cubicBezTo>
                      <a:pt x="761" y="454"/>
                      <a:pt x="766" y="452"/>
                      <a:pt x="770" y="450"/>
                    </a:cubicBezTo>
                    <a:close/>
                    <a:moveTo>
                      <a:pt x="770" y="480"/>
                    </a:moveTo>
                    <a:cubicBezTo>
                      <a:pt x="770" y="490"/>
                      <a:pt x="770" y="490"/>
                      <a:pt x="770" y="490"/>
                    </a:cubicBezTo>
                    <a:cubicBezTo>
                      <a:pt x="764" y="493"/>
                      <a:pt x="759" y="495"/>
                      <a:pt x="755" y="496"/>
                    </a:cubicBezTo>
                    <a:cubicBezTo>
                      <a:pt x="755" y="485"/>
                      <a:pt x="755" y="485"/>
                      <a:pt x="755" y="485"/>
                    </a:cubicBezTo>
                    <a:cubicBezTo>
                      <a:pt x="761" y="483"/>
                      <a:pt x="766" y="482"/>
                      <a:pt x="770" y="480"/>
                    </a:cubicBezTo>
                    <a:close/>
                    <a:moveTo>
                      <a:pt x="749" y="214"/>
                    </a:moveTo>
                    <a:cubicBezTo>
                      <a:pt x="751" y="218"/>
                      <a:pt x="753" y="223"/>
                      <a:pt x="755" y="227"/>
                    </a:cubicBezTo>
                    <a:cubicBezTo>
                      <a:pt x="755" y="260"/>
                      <a:pt x="755" y="260"/>
                      <a:pt x="755" y="260"/>
                    </a:cubicBezTo>
                    <a:cubicBezTo>
                      <a:pt x="753" y="263"/>
                      <a:pt x="752" y="265"/>
                      <a:pt x="749" y="268"/>
                    </a:cubicBezTo>
                    <a:cubicBezTo>
                      <a:pt x="749" y="252"/>
                      <a:pt x="749" y="252"/>
                      <a:pt x="749" y="252"/>
                    </a:cubicBezTo>
                    <a:cubicBezTo>
                      <a:pt x="753" y="245"/>
                      <a:pt x="755" y="237"/>
                      <a:pt x="749" y="229"/>
                    </a:cubicBezTo>
                    <a:cubicBezTo>
                      <a:pt x="749" y="214"/>
                      <a:pt x="749" y="214"/>
                      <a:pt x="749" y="214"/>
                    </a:cubicBezTo>
                    <a:close/>
                    <a:moveTo>
                      <a:pt x="755" y="566"/>
                    </a:moveTo>
                    <a:cubicBezTo>
                      <a:pt x="753" y="570"/>
                      <a:pt x="751" y="575"/>
                      <a:pt x="749" y="579"/>
                    </a:cubicBezTo>
                    <a:cubicBezTo>
                      <a:pt x="749" y="563"/>
                      <a:pt x="749" y="563"/>
                      <a:pt x="749" y="563"/>
                    </a:cubicBezTo>
                    <a:cubicBezTo>
                      <a:pt x="750" y="561"/>
                      <a:pt x="751" y="557"/>
                      <a:pt x="753" y="552"/>
                    </a:cubicBezTo>
                    <a:cubicBezTo>
                      <a:pt x="749" y="553"/>
                      <a:pt x="749" y="553"/>
                      <a:pt x="749" y="553"/>
                    </a:cubicBezTo>
                    <a:cubicBezTo>
                      <a:pt x="749" y="543"/>
                      <a:pt x="749" y="543"/>
                      <a:pt x="749" y="543"/>
                    </a:cubicBezTo>
                    <a:cubicBezTo>
                      <a:pt x="751" y="542"/>
                      <a:pt x="753" y="541"/>
                      <a:pt x="755" y="540"/>
                    </a:cubicBezTo>
                    <a:cubicBezTo>
                      <a:pt x="755" y="566"/>
                      <a:pt x="755" y="566"/>
                      <a:pt x="755" y="566"/>
                    </a:cubicBezTo>
                    <a:close/>
                    <a:moveTo>
                      <a:pt x="755" y="289"/>
                    </a:moveTo>
                    <a:cubicBezTo>
                      <a:pt x="755" y="303"/>
                      <a:pt x="755" y="303"/>
                      <a:pt x="755" y="303"/>
                    </a:cubicBezTo>
                    <a:cubicBezTo>
                      <a:pt x="753" y="304"/>
                      <a:pt x="753" y="304"/>
                      <a:pt x="753" y="304"/>
                    </a:cubicBezTo>
                    <a:cubicBezTo>
                      <a:pt x="751" y="308"/>
                      <a:pt x="749" y="310"/>
                      <a:pt x="749" y="313"/>
                    </a:cubicBezTo>
                    <a:cubicBezTo>
                      <a:pt x="749" y="296"/>
                      <a:pt x="749" y="296"/>
                      <a:pt x="749" y="296"/>
                    </a:cubicBezTo>
                    <a:cubicBezTo>
                      <a:pt x="751" y="293"/>
                      <a:pt x="753" y="291"/>
                      <a:pt x="755" y="289"/>
                    </a:cubicBezTo>
                    <a:close/>
                    <a:moveTo>
                      <a:pt x="755" y="328"/>
                    </a:moveTo>
                    <a:cubicBezTo>
                      <a:pt x="755" y="343"/>
                      <a:pt x="755" y="343"/>
                      <a:pt x="755" y="343"/>
                    </a:cubicBezTo>
                    <a:cubicBezTo>
                      <a:pt x="753" y="348"/>
                      <a:pt x="753" y="354"/>
                      <a:pt x="755" y="363"/>
                    </a:cubicBezTo>
                    <a:cubicBezTo>
                      <a:pt x="755" y="363"/>
                      <a:pt x="755" y="363"/>
                      <a:pt x="755" y="363"/>
                    </a:cubicBezTo>
                    <a:cubicBezTo>
                      <a:pt x="755" y="423"/>
                      <a:pt x="755" y="423"/>
                      <a:pt x="755" y="423"/>
                    </a:cubicBezTo>
                    <a:cubicBezTo>
                      <a:pt x="755" y="427"/>
                      <a:pt x="755" y="427"/>
                      <a:pt x="755" y="427"/>
                    </a:cubicBezTo>
                    <a:cubicBezTo>
                      <a:pt x="755" y="427"/>
                      <a:pt x="755" y="427"/>
                      <a:pt x="755" y="427"/>
                    </a:cubicBezTo>
                    <a:cubicBezTo>
                      <a:pt x="755" y="439"/>
                      <a:pt x="755" y="439"/>
                      <a:pt x="755" y="439"/>
                    </a:cubicBezTo>
                    <a:cubicBezTo>
                      <a:pt x="753" y="445"/>
                      <a:pt x="752" y="450"/>
                      <a:pt x="751" y="457"/>
                    </a:cubicBezTo>
                    <a:cubicBezTo>
                      <a:pt x="753" y="457"/>
                      <a:pt x="754" y="456"/>
                      <a:pt x="755" y="456"/>
                    </a:cubicBezTo>
                    <a:cubicBezTo>
                      <a:pt x="755" y="466"/>
                      <a:pt x="755" y="466"/>
                      <a:pt x="755" y="466"/>
                    </a:cubicBezTo>
                    <a:cubicBezTo>
                      <a:pt x="752" y="468"/>
                      <a:pt x="750" y="471"/>
                      <a:pt x="749" y="474"/>
                    </a:cubicBezTo>
                    <a:cubicBezTo>
                      <a:pt x="749" y="408"/>
                      <a:pt x="749" y="408"/>
                      <a:pt x="749" y="408"/>
                    </a:cubicBezTo>
                    <a:cubicBezTo>
                      <a:pt x="749" y="406"/>
                      <a:pt x="749" y="405"/>
                      <a:pt x="750" y="404"/>
                    </a:cubicBezTo>
                    <a:cubicBezTo>
                      <a:pt x="749" y="399"/>
                      <a:pt x="749" y="394"/>
                      <a:pt x="749" y="389"/>
                    </a:cubicBezTo>
                    <a:cubicBezTo>
                      <a:pt x="749" y="327"/>
                      <a:pt x="749" y="327"/>
                      <a:pt x="749" y="327"/>
                    </a:cubicBezTo>
                    <a:cubicBezTo>
                      <a:pt x="749" y="329"/>
                      <a:pt x="749" y="330"/>
                      <a:pt x="750" y="332"/>
                    </a:cubicBezTo>
                    <a:cubicBezTo>
                      <a:pt x="752" y="331"/>
                      <a:pt x="753" y="330"/>
                      <a:pt x="755" y="328"/>
                    </a:cubicBezTo>
                    <a:close/>
                    <a:moveTo>
                      <a:pt x="755" y="485"/>
                    </a:moveTo>
                    <a:cubicBezTo>
                      <a:pt x="755" y="496"/>
                      <a:pt x="755" y="496"/>
                      <a:pt x="755" y="496"/>
                    </a:cubicBezTo>
                    <a:cubicBezTo>
                      <a:pt x="753" y="496"/>
                      <a:pt x="751" y="497"/>
                      <a:pt x="749" y="497"/>
                    </a:cubicBezTo>
                    <a:cubicBezTo>
                      <a:pt x="749" y="487"/>
                      <a:pt x="749" y="487"/>
                      <a:pt x="749" y="487"/>
                    </a:cubicBezTo>
                    <a:cubicBezTo>
                      <a:pt x="751" y="486"/>
                      <a:pt x="753" y="486"/>
                      <a:pt x="755" y="485"/>
                    </a:cubicBezTo>
                    <a:close/>
                    <a:moveTo>
                      <a:pt x="755" y="514"/>
                    </a:moveTo>
                    <a:cubicBezTo>
                      <a:pt x="755" y="523"/>
                      <a:pt x="755" y="523"/>
                      <a:pt x="755" y="523"/>
                    </a:cubicBezTo>
                    <a:cubicBezTo>
                      <a:pt x="753" y="523"/>
                      <a:pt x="751" y="524"/>
                      <a:pt x="749" y="524"/>
                    </a:cubicBezTo>
                    <a:cubicBezTo>
                      <a:pt x="749" y="515"/>
                      <a:pt x="749" y="515"/>
                      <a:pt x="749" y="515"/>
                    </a:cubicBezTo>
                    <a:cubicBezTo>
                      <a:pt x="751" y="515"/>
                      <a:pt x="753" y="514"/>
                      <a:pt x="755" y="514"/>
                    </a:cubicBezTo>
                    <a:close/>
                    <a:moveTo>
                      <a:pt x="747" y="210"/>
                    </a:moveTo>
                    <a:cubicBezTo>
                      <a:pt x="747" y="211"/>
                      <a:pt x="748" y="212"/>
                      <a:pt x="749" y="214"/>
                    </a:cubicBezTo>
                    <a:cubicBezTo>
                      <a:pt x="749" y="229"/>
                      <a:pt x="749" y="229"/>
                      <a:pt x="749" y="229"/>
                    </a:cubicBezTo>
                    <a:cubicBezTo>
                      <a:pt x="748" y="228"/>
                      <a:pt x="747" y="227"/>
                      <a:pt x="747" y="226"/>
                    </a:cubicBezTo>
                    <a:cubicBezTo>
                      <a:pt x="747" y="210"/>
                      <a:pt x="747" y="210"/>
                      <a:pt x="747" y="210"/>
                    </a:cubicBezTo>
                    <a:close/>
                    <a:moveTo>
                      <a:pt x="749" y="579"/>
                    </a:moveTo>
                    <a:cubicBezTo>
                      <a:pt x="747" y="583"/>
                      <a:pt x="747" y="583"/>
                      <a:pt x="747" y="583"/>
                    </a:cubicBezTo>
                    <a:cubicBezTo>
                      <a:pt x="747" y="566"/>
                      <a:pt x="747" y="566"/>
                      <a:pt x="747" y="566"/>
                    </a:cubicBezTo>
                    <a:cubicBezTo>
                      <a:pt x="747" y="565"/>
                      <a:pt x="748" y="564"/>
                      <a:pt x="749" y="563"/>
                    </a:cubicBezTo>
                    <a:cubicBezTo>
                      <a:pt x="749" y="579"/>
                      <a:pt x="749" y="579"/>
                      <a:pt x="749" y="579"/>
                    </a:cubicBezTo>
                    <a:close/>
                    <a:moveTo>
                      <a:pt x="749" y="252"/>
                    </a:moveTo>
                    <a:cubicBezTo>
                      <a:pt x="749" y="268"/>
                      <a:pt x="749" y="268"/>
                      <a:pt x="749" y="268"/>
                    </a:cubicBezTo>
                    <a:cubicBezTo>
                      <a:pt x="747" y="270"/>
                      <a:pt x="747" y="270"/>
                      <a:pt x="747" y="270"/>
                    </a:cubicBezTo>
                    <a:cubicBezTo>
                      <a:pt x="747" y="255"/>
                      <a:pt x="747" y="255"/>
                      <a:pt x="747" y="255"/>
                    </a:cubicBezTo>
                    <a:cubicBezTo>
                      <a:pt x="747" y="254"/>
                      <a:pt x="748" y="253"/>
                      <a:pt x="749" y="252"/>
                    </a:cubicBezTo>
                    <a:close/>
                    <a:moveTo>
                      <a:pt x="749" y="296"/>
                    </a:moveTo>
                    <a:cubicBezTo>
                      <a:pt x="749" y="313"/>
                      <a:pt x="749" y="313"/>
                      <a:pt x="749" y="313"/>
                    </a:cubicBezTo>
                    <a:cubicBezTo>
                      <a:pt x="747" y="317"/>
                      <a:pt x="747" y="322"/>
                      <a:pt x="749" y="327"/>
                    </a:cubicBezTo>
                    <a:cubicBezTo>
                      <a:pt x="749" y="389"/>
                      <a:pt x="749" y="389"/>
                      <a:pt x="749" y="389"/>
                    </a:cubicBezTo>
                    <a:cubicBezTo>
                      <a:pt x="748" y="381"/>
                      <a:pt x="748" y="373"/>
                      <a:pt x="747" y="36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47" y="297"/>
                      <a:pt x="748" y="296"/>
                      <a:pt x="749" y="296"/>
                    </a:cubicBezTo>
                    <a:close/>
                    <a:moveTo>
                      <a:pt x="749" y="408"/>
                    </a:moveTo>
                    <a:cubicBezTo>
                      <a:pt x="749" y="474"/>
                      <a:pt x="749" y="474"/>
                      <a:pt x="749" y="474"/>
                    </a:cubicBezTo>
                    <a:cubicBezTo>
                      <a:pt x="748" y="475"/>
                      <a:pt x="747" y="476"/>
                      <a:pt x="747" y="477"/>
                    </a:cubicBezTo>
                    <a:cubicBezTo>
                      <a:pt x="747" y="436"/>
                      <a:pt x="747" y="436"/>
                      <a:pt x="747" y="436"/>
                    </a:cubicBezTo>
                    <a:cubicBezTo>
                      <a:pt x="747" y="436"/>
                      <a:pt x="748" y="435"/>
                      <a:pt x="748" y="434"/>
                    </a:cubicBezTo>
                    <a:cubicBezTo>
                      <a:pt x="747" y="424"/>
                      <a:pt x="747" y="417"/>
                      <a:pt x="749" y="408"/>
                    </a:cubicBezTo>
                    <a:close/>
                    <a:moveTo>
                      <a:pt x="749" y="487"/>
                    </a:moveTo>
                    <a:cubicBezTo>
                      <a:pt x="749" y="497"/>
                      <a:pt x="749" y="497"/>
                      <a:pt x="749" y="497"/>
                    </a:cubicBezTo>
                    <a:cubicBezTo>
                      <a:pt x="748" y="498"/>
                      <a:pt x="747" y="498"/>
                      <a:pt x="747" y="498"/>
                    </a:cubicBezTo>
                    <a:cubicBezTo>
                      <a:pt x="747" y="487"/>
                      <a:pt x="747" y="487"/>
                      <a:pt x="747" y="487"/>
                    </a:cubicBezTo>
                    <a:cubicBezTo>
                      <a:pt x="749" y="487"/>
                      <a:pt x="749" y="487"/>
                      <a:pt x="749" y="487"/>
                    </a:cubicBezTo>
                    <a:close/>
                    <a:moveTo>
                      <a:pt x="749" y="515"/>
                    </a:moveTo>
                    <a:cubicBezTo>
                      <a:pt x="749" y="524"/>
                      <a:pt x="749" y="524"/>
                      <a:pt x="749" y="524"/>
                    </a:cubicBezTo>
                    <a:cubicBezTo>
                      <a:pt x="748" y="524"/>
                      <a:pt x="747" y="525"/>
                      <a:pt x="747" y="525"/>
                    </a:cubicBezTo>
                    <a:cubicBezTo>
                      <a:pt x="747" y="516"/>
                      <a:pt x="747" y="516"/>
                      <a:pt x="747" y="516"/>
                    </a:cubicBezTo>
                    <a:cubicBezTo>
                      <a:pt x="747" y="515"/>
                      <a:pt x="748" y="515"/>
                      <a:pt x="749" y="515"/>
                    </a:cubicBezTo>
                    <a:close/>
                    <a:moveTo>
                      <a:pt x="749" y="543"/>
                    </a:moveTo>
                    <a:cubicBezTo>
                      <a:pt x="749" y="553"/>
                      <a:pt x="749" y="553"/>
                      <a:pt x="749" y="553"/>
                    </a:cubicBezTo>
                    <a:cubicBezTo>
                      <a:pt x="747" y="553"/>
                      <a:pt x="747" y="553"/>
                      <a:pt x="747" y="553"/>
                    </a:cubicBezTo>
                    <a:cubicBezTo>
                      <a:pt x="747" y="544"/>
                      <a:pt x="747" y="544"/>
                      <a:pt x="747" y="544"/>
                    </a:cubicBezTo>
                    <a:cubicBezTo>
                      <a:pt x="747" y="544"/>
                      <a:pt x="748" y="544"/>
                      <a:pt x="749" y="543"/>
                    </a:cubicBezTo>
                    <a:close/>
                    <a:moveTo>
                      <a:pt x="743" y="201"/>
                    </a:moveTo>
                    <a:cubicBezTo>
                      <a:pt x="744" y="204"/>
                      <a:pt x="746" y="207"/>
                      <a:pt x="747" y="210"/>
                    </a:cubicBezTo>
                    <a:cubicBezTo>
                      <a:pt x="747" y="226"/>
                      <a:pt x="747" y="226"/>
                      <a:pt x="747" y="226"/>
                    </a:cubicBezTo>
                    <a:cubicBezTo>
                      <a:pt x="746" y="226"/>
                      <a:pt x="746" y="225"/>
                      <a:pt x="745" y="224"/>
                    </a:cubicBezTo>
                    <a:cubicBezTo>
                      <a:pt x="744" y="225"/>
                      <a:pt x="744" y="226"/>
                      <a:pt x="743" y="228"/>
                    </a:cubicBezTo>
                    <a:cubicBezTo>
                      <a:pt x="743" y="201"/>
                      <a:pt x="743" y="201"/>
                      <a:pt x="743" y="201"/>
                    </a:cubicBezTo>
                    <a:close/>
                    <a:moveTo>
                      <a:pt x="747" y="583"/>
                    </a:moveTo>
                    <a:cubicBezTo>
                      <a:pt x="746" y="586"/>
                      <a:pt x="744" y="588"/>
                      <a:pt x="743" y="591"/>
                    </a:cubicBezTo>
                    <a:cubicBezTo>
                      <a:pt x="743" y="570"/>
                      <a:pt x="743" y="570"/>
                      <a:pt x="743" y="570"/>
                    </a:cubicBezTo>
                    <a:cubicBezTo>
                      <a:pt x="744" y="569"/>
                      <a:pt x="746" y="567"/>
                      <a:pt x="747" y="566"/>
                    </a:cubicBezTo>
                    <a:cubicBezTo>
                      <a:pt x="747" y="583"/>
                      <a:pt x="747" y="583"/>
                      <a:pt x="747" y="583"/>
                    </a:cubicBezTo>
                    <a:close/>
                    <a:moveTo>
                      <a:pt x="747" y="255"/>
                    </a:moveTo>
                    <a:cubicBezTo>
                      <a:pt x="747" y="270"/>
                      <a:pt x="747" y="270"/>
                      <a:pt x="747" y="270"/>
                    </a:cubicBezTo>
                    <a:cubicBezTo>
                      <a:pt x="744" y="274"/>
                      <a:pt x="744" y="274"/>
                      <a:pt x="744" y="274"/>
                    </a:cubicBezTo>
                    <a:cubicBezTo>
                      <a:pt x="743" y="274"/>
                      <a:pt x="743" y="275"/>
                      <a:pt x="743" y="275"/>
                    </a:cubicBezTo>
                    <a:cubicBezTo>
                      <a:pt x="743" y="260"/>
                      <a:pt x="743" y="260"/>
                      <a:pt x="743" y="260"/>
                    </a:cubicBezTo>
                    <a:cubicBezTo>
                      <a:pt x="744" y="258"/>
                      <a:pt x="746" y="257"/>
                      <a:pt x="747" y="255"/>
                    </a:cubicBezTo>
                    <a:close/>
                    <a:moveTo>
                      <a:pt x="747" y="298"/>
                    </a:moveTo>
                    <a:cubicBezTo>
                      <a:pt x="747" y="365"/>
                      <a:pt x="747" y="365"/>
                      <a:pt x="747" y="365"/>
                    </a:cubicBezTo>
                    <a:cubicBezTo>
                      <a:pt x="747" y="362"/>
                      <a:pt x="746" y="358"/>
                      <a:pt x="745" y="355"/>
                    </a:cubicBezTo>
                    <a:cubicBezTo>
                      <a:pt x="745" y="349"/>
                      <a:pt x="745" y="344"/>
                      <a:pt x="745" y="339"/>
                    </a:cubicBezTo>
                    <a:cubicBezTo>
                      <a:pt x="744" y="336"/>
                      <a:pt x="743" y="335"/>
                      <a:pt x="743" y="333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2"/>
                      <a:pt x="743" y="302"/>
                      <a:pt x="743" y="302"/>
                    </a:cubicBezTo>
                    <a:cubicBezTo>
                      <a:pt x="744" y="300"/>
                      <a:pt x="746" y="299"/>
                      <a:pt x="747" y="298"/>
                    </a:cubicBezTo>
                    <a:close/>
                    <a:moveTo>
                      <a:pt x="747" y="436"/>
                    </a:moveTo>
                    <a:cubicBezTo>
                      <a:pt x="747" y="477"/>
                      <a:pt x="747" y="477"/>
                      <a:pt x="747" y="477"/>
                    </a:cubicBezTo>
                    <a:cubicBezTo>
                      <a:pt x="746" y="480"/>
                      <a:pt x="745" y="484"/>
                      <a:pt x="744" y="488"/>
                    </a:cubicBezTo>
                    <a:cubicBezTo>
                      <a:pt x="745" y="488"/>
                      <a:pt x="746" y="487"/>
                      <a:pt x="747" y="487"/>
                    </a:cubicBezTo>
                    <a:cubicBezTo>
                      <a:pt x="747" y="498"/>
                      <a:pt x="747" y="498"/>
                      <a:pt x="747" y="498"/>
                    </a:cubicBezTo>
                    <a:cubicBezTo>
                      <a:pt x="745" y="499"/>
                      <a:pt x="744" y="499"/>
                      <a:pt x="743" y="501"/>
                    </a:cubicBezTo>
                    <a:cubicBezTo>
                      <a:pt x="743" y="466"/>
                      <a:pt x="743" y="466"/>
                      <a:pt x="743" y="466"/>
                    </a:cubicBezTo>
                    <a:cubicBezTo>
                      <a:pt x="743" y="466"/>
                      <a:pt x="743" y="465"/>
                      <a:pt x="744" y="464"/>
                    </a:cubicBezTo>
                    <a:cubicBezTo>
                      <a:pt x="744" y="455"/>
                      <a:pt x="743" y="445"/>
                      <a:pt x="747" y="436"/>
                    </a:cubicBezTo>
                    <a:close/>
                    <a:moveTo>
                      <a:pt x="747" y="516"/>
                    </a:moveTo>
                    <a:cubicBezTo>
                      <a:pt x="747" y="525"/>
                      <a:pt x="747" y="525"/>
                      <a:pt x="747" y="525"/>
                    </a:cubicBezTo>
                    <a:cubicBezTo>
                      <a:pt x="745" y="525"/>
                      <a:pt x="744" y="525"/>
                      <a:pt x="743" y="526"/>
                    </a:cubicBezTo>
                    <a:cubicBezTo>
                      <a:pt x="743" y="516"/>
                      <a:pt x="743" y="516"/>
                      <a:pt x="743" y="516"/>
                    </a:cubicBezTo>
                    <a:cubicBezTo>
                      <a:pt x="744" y="516"/>
                      <a:pt x="746" y="516"/>
                      <a:pt x="747" y="516"/>
                    </a:cubicBezTo>
                    <a:close/>
                    <a:moveTo>
                      <a:pt x="747" y="544"/>
                    </a:moveTo>
                    <a:cubicBezTo>
                      <a:pt x="747" y="553"/>
                      <a:pt x="747" y="553"/>
                      <a:pt x="747" y="553"/>
                    </a:cubicBezTo>
                    <a:cubicBezTo>
                      <a:pt x="743" y="554"/>
                      <a:pt x="743" y="554"/>
                      <a:pt x="743" y="554"/>
                    </a:cubicBezTo>
                    <a:cubicBezTo>
                      <a:pt x="743" y="545"/>
                      <a:pt x="743" y="545"/>
                      <a:pt x="743" y="545"/>
                    </a:cubicBezTo>
                    <a:cubicBezTo>
                      <a:pt x="744" y="544"/>
                      <a:pt x="746" y="544"/>
                      <a:pt x="747" y="544"/>
                    </a:cubicBezTo>
                    <a:close/>
                    <a:moveTo>
                      <a:pt x="731" y="183"/>
                    </a:moveTo>
                    <a:cubicBezTo>
                      <a:pt x="734" y="187"/>
                      <a:pt x="737" y="192"/>
                      <a:pt x="740" y="196"/>
                    </a:cubicBezTo>
                    <a:cubicBezTo>
                      <a:pt x="741" y="198"/>
                      <a:pt x="742" y="200"/>
                      <a:pt x="743" y="201"/>
                    </a:cubicBezTo>
                    <a:cubicBezTo>
                      <a:pt x="743" y="228"/>
                      <a:pt x="743" y="228"/>
                      <a:pt x="743" y="228"/>
                    </a:cubicBezTo>
                    <a:cubicBezTo>
                      <a:pt x="739" y="234"/>
                      <a:pt x="734" y="240"/>
                      <a:pt x="731" y="247"/>
                    </a:cubicBezTo>
                    <a:cubicBezTo>
                      <a:pt x="731" y="230"/>
                      <a:pt x="731" y="230"/>
                      <a:pt x="731" y="230"/>
                    </a:cubicBezTo>
                    <a:cubicBezTo>
                      <a:pt x="737" y="219"/>
                      <a:pt x="739" y="210"/>
                      <a:pt x="731" y="197"/>
                    </a:cubicBezTo>
                    <a:cubicBezTo>
                      <a:pt x="731" y="183"/>
                      <a:pt x="731" y="183"/>
                      <a:pt x="731" y="183"/>
                    </a:cubicBezTo>
                    <a:close/>
                    <a:moveTo>
                      <a:pt x="743" y="591"/>
                    </a:moveTo>
                    <a:cubicBezTo>
                      <a:pt x="742" y="593"/>
                      <a:pt x="741" y="595"/>
                      <a:pt x="740" y="597"/>
                    </a:cubicBezTo>
                    <a:cubicBezTo>
                      <a:pt x="736" y="601"/>
                      <a:pt x="734" y="605"/>
                      <a:pt x="731" y="610"/>
                    </a:cubicBezTo>
                    <a:cubicBezTo>
                      <a:pt x="731" y="595"/>
                      <a:pt x="731" y="595"/>
                      <a:pt x="731" y="595"/>
                    </a:cubicBezTo>
                    <a:cubicBezTo>
                      <a:pt x="733" y="593"/>
                      <a:pt x="735" y="589"/>
                      <a:pt x="738" y="584"/>
                    </a:cubicBezTo>
                    <a:cubicBezTo>
                      <a:pt x="736" y="584"/>
                      <a:pt x="733" y="584"/>
                      <a:pt x="731" y="584"/>
                    </a:cubicBezTo>
                    <a:cubicBezTo>
                      <a:pt x="731" y="574"/>
                      <a:pt x="731" y="574"/>
                      <a:pt x="731" y="574"/>
                    </a:cubicBezTo>
                    <a:cubicBezTo>
                      <a:pt x="735" y="574"/>
                      <a:pt x="739" y="572"/>
                      <a:pt x="743" y="570"/>
                    </a:cubicBezTo>
                    <a:cubicBezTo>
                      <a:pt x="743" y="591"/>
                      <a:pt x="743" y="591"/>
                      <a:pt x="743" y="591"/>
                    </a:cubicBezTo>
                    <a:close/>
                    <a:moveTo>
                      <a:pt x="743" y="260"/>
                    </a:moveTo>
                    <a:cubicBezTo>
                      <a:pt x="743" y="275"/>
                      <a:pt x="743" y="275"/>
                      <a:pt x="743" y="275"/>
                    </a:cubicBezTo>
                    <a:cubicBezTo>
                      <a:pt x="738" y="286"/>
                      <a:pt x="739" y="289"/>
                      <a:pt x="743" y="301"/>
                    </a:cubicBezTo>
                    <a:cubicBezTo>
                      <a:pt x="743" y="333"/>
                      <a:pt x="743" y="333"/>
                      <a:pt x="743" y="333"/>
                    </a:cubicBezTo>
                    <a:cubicBezTo>
                      <a:pt x="740" y="325"/>
                      <a:pt x="739" y="318"/>
                      <a:pt x="739" y="309"/>
                    </a:cubicBezTo>
                    <a:cubicBezTo>
                      <a:pt x="734" y="301"/>
                      <a:pt x="731" y="292"/>
                      <a:pt x="731" y="283"/>
                    </a:cubicBezTo>
                    <a:cubicBezTo>
                      <a:pt x="731" y="265"/>
                      <a:pt x="731" y="265"/>
                      <a:pt x="731" y="265"/>
                    </a:cubicBezTo>
                    <a:cubicBezTo>
                      <a:pt x="732" y="267"/>
                      <a:pt x="732" y="270"/>
                      <a:pt x="734" y="273"/>
                    </a:cubicBezTo>
                    <a:cubicBezTo>
                      <a:pt x="736" y="269"/>
                      <a:pt x="740" y="264"/>
                      <a:pt x="743" y="260"/>
                    </a:cubicBezTo>
                    <a:close/>
                    <a:moveTo>
                      <a:pt x="743" y="466"/>
                    </a:moveTo>
                    <a:cubicBezTo>
                      <a:pt x="743" y="501"/>
                      <a:pt x="743" y="501"/>
                      <a:pt x="743" y="501"/>
                    </a:cubicBezTo>
                    <a:cubicBezTo>
                      <a:pt x="740" y="504"/>
                      <a:pt x="738" y="508"/>
                      <a:pt x="736" y="517"/>
                    </a:cubicBezTo>
                    <a:cubicBezTo>
                      <a:pt x="738" y="517"/>
                      <a:pt x="740" y="516"/>
                      <a:pt x="743" y="516"/>
                    </a:cubicBezTo>
                    <a:cubicBezTo>
                      <a:pt x="743" y="526"/>
                      <a:pt x="743" y="526"/>
                      <a:pt x="743" y="526"/>
                    </a:cubicBezTo>
                    <a:cubicBezTo>
                      <a:pt x="738" y="527"/>
                      <a:pt x="734" y="529"/>
                      <a:pt x="731" y="531"/>
                    </a:cubicBezTo>
                    <a:cubicBezTo>
                      <a:pt x="731" y="506"/>
                      <a:pt x="731" y="506"/>
                      <a:pt x="731" y="506"/>
                    </a:cubicBezTo>
                    <a:cubicBezTo>
                      <a:pt x="732" y="502"/>
                      <a:pt x="734" y="498"/>
                      <a:pt x="737" y="494"/>
                    </a:cubicBezTo>
                    <a:cubicBezTo>
                      <a:pt x="738" y="483"/>
                      <a:pt x="738" y="476"/>
                      <a:pt x="743" y="466"/>
                    </a:cubicBezTo>
                    <a:close/>
                    <a:moveTo>
                      <a:pt x="743" y="545"/>
                    </a:moveTo>
                    <a:cubicBezTo>
                      <a:pt x="743" y="554"/>
                      <a:pt x="743" y="554"/>
                      <a:pt x="743" y="554"/>
                    </a:cubicBezTo>
                    <a:cubicBezTo>
                      <a:pt x="737" y="555"/>
                      <a:pt x="734" y="555"/>
                      <a:pt x="731" y="555"/>
                    </a:cubicBezTo>
                    <a:cubicBezTo>
                      <a:pt x="731" y="546"/>
                      <a:pt x="731" y="546"/>
                      <a:pt x="731" y="546"/>
                    </a:cubicBezTo>
                    <a:cubicBezTo>
                      <a:pt x="735" y="546"/>
                      <a:pt x="739" y="546"/>
                      <a:pt x="743" y="545"/>
                    </a:cubicBezTo>
                    <a:close/>
                    <a:moveTo>
                      <a:pt x="718" y="164"/>
                    </a:moveTo>
                    <a:cubicBezTo>
                      <a:pt x="723" y="170"/>
                      <a:pt x="726" y="177"/>
                      <a:pt x="731" y="183"/>
                    </a:cubicBezTo>
                    <a:cubicBezTo>
                      <a:pt x="731" y="197"/>
                      <a:pt x="731" y="197"/>
                      <a:pt x="731" y="197"/>
                    </a:cubicBezTo>
                    <a:cubicBezTo>
                      <a:pt x="730" y="196"/>
                      <a:pt x="729" y="195"/>
                      <a:pt x="728" y="194"/>
                    </a:cubicBezTo>
                    <a:cubicBezTo>
                      <a:pt x="724" y="202"/>
                      <a:pt x="720" y="208"/>
                      <a:pt x="718" y="214"/>
                    </a:cubicBezTo>
                    <a:cubicBezTo>
                      <a:pt x="718" y="194"/>
                      <a:pt x="718" y="194"/>
                      <a:pt x="718" y="194"/>
                    </a:cubicBezTo>
                    <a:cubicBezTo>
                      <a:pt x="721" y="187"/>
                      <a:pt x="721" y="180"/>
                      <a:pt x="718" y="174"/>
                    </a:cubicBezTo>
                    <a:cubicBezTo>
                      <a:pt x="718" y="164"/>
                      <a:pt x="718" y="164"/>
                      <a:pt x="718" y="164"/>
                    </a:cubicBezTo>
                    <a:close/>
                    <a:moveTo>
                      <a:pt x="731" y="610"/>
                    </a:moveTo>
                    <a:cubicBezTo>
                      <a:pt x="726" y="616"/>
                      <a:pt x="723" y="623"/>
                      <a:pt x="718" y="629"/>
                    </a:cubicBezTo>
                    <a:cubicBezTo>
                      <a:pt x="718" y="616"/>
                      <a:pt x="718" y="616"/>
                      <a:pt x="718" y="616"/>
                    </a:cubicBezTo>
                    <a:cubicBezTo>
                      <a:pt x="719" y="615"/>
                      <a:pt x="719" y="614"/>
                      <a:pt x="720" y="612"/>
                    </a:cubicBezTo>
                    <a:cubicBezTo>
                      <a:pt x="719" y="612"/>
                      <a:pt x="719" y="612"/>
                      <a:pt x="718" y="612"/>
                    </a:cubicBezTo>
                    <a:cubicBezTo>
                      <a:pt x="718" y="602"/>
                      <a:pt x="718" y="602"/>
                      <a:pt x="718" y="602"/>
                    </a:cubicBezTo>
                    <a:cubicBezTo>
                      <a:pt x="724" y="601"/>
                      <a:pt x="727" y="599"/>
                      <a:pt x="731" y="595"/>
                    </a:cubicBezTo>
                    <a:cubicBezTo>
                      <a:pt x="731" y="610"/>
                      <a:pt x="731" y="610"/>
                      <a:pt x="731" y="610"/>
                    </a:cubicBezTo>
                    <a:close/>
                    <a:moveTo>
                      <a:pt x="731" y="230"/>
                    </a:moveTo>
                    <a:cubicBezTo>
                      <a:pt x="731" y="247"/>
                      <a:pt x="731" y="247"/>
                      <a:pt x="731" y="247"/>
                    </a:cubicBezTo>
                    <a:cubicBezTo>
                      <a:pt x="730" y="248"/>
                      <a:pt x="729" y="250"/>
                      <a:pt x="728" y="251"/>
                    </a:cubicBezTo>
                    <a:cubicBezTo>
                      <a:pt x="728" y="257"/>
                      <a:pt x="729" y="261"/>
                      <a:pt x="731" y="265"/>
                    </a:cubicBezTo>
                    <a:cubicBezTo>
                      <a:pt x="731" y="283"/>
                      <a:pt x="731" y="283"/>
                      <a:pt x="731" y="283"/>
                    </a:cubicBezTo>
                    <a:cubicBezTo>
                      <a:pt x="731" y="283"/>
                      <a:pt x="731" y="282"/>
                      <a:pt x="731" y="281"/>
                    </a:cubicBezTo>
                    <a:cubicBezTo>
                      <a:pt x="725" y="271"/>
                      <a:pt x="721" y="263"/>
                      <a:pt x="719" y="251"/>
                    </a:cubicBezTo>
                    <a:cubicBezTo>
                      <a:pt x="719" y="251"/>
                      <a:pt x="718" y="250"/>
                      <a:pt x="718" y="250"/>
                    </a:cubicBezTo>
                    <a:cubicBezTo>
                      <a:pt x="718" y="236"/>
                      <a:pt x="718" y="236"/>
                      <a:pt x="718" y="236"/>
                    </a:cubicBezTo>
                    <a:cubicBezTo>
                      <a:pt x="719" y="238"/>
                      <a:pt x="719" y="240"/>
                      <a:pt x="721" y="242"/>
                    </a:cubicBezTo>
                    <a:cubicBezTo>
                      <a:pt x="721" y="242"/>
                      <a:pt x="722" y="242"/>
                      <a:pt x="723" y="242"/>
                    </a:cubicBezTo>
                    <a:cubicBezTo>
                      <a:pt x="726" y="238"/>
                      <a:pt x="729" y="234"/>
                      <a:pt x="731" y="230"/>
                    </a:cubicBezTo>
                    <a:close/>
                    <a:moveTo>
                      <a:pt x="731" y="506"/>
                    </a:moveTo>
                    <a:cubicBezTo>
                      <a:pt x="731" y="531"/>
                      <a:pt x="731" y="531"/>
                      <a:pt x="731" y="531"/>
                    </a:cubicBezTo>
                    <a:cubicBezTo>
                      <a:pt x="730" y="531"/>
                      <a:pt x="730" y="531"/>
                      <a:pt x="730" y="531"/>
                    </a:cubicBezTo>
                    <a:cubicBezTo>
                      <a:pt x="727" y="536"/>
                      <a:pt x="725" y="542"/>
                      <a:pt x="723" y="547"/>
                    </a:cubicBezTo>
                    <a:cubicBezTo>
                      <a:pt x="726" y="546"/>
                      <a:pt x="728" y="546"/>
                      <a:pt x="731" y="546"/>
                    </a:cubicBezTo>
                    <a:cubicBezTo>
                      <a:pt x="731" y="555"/>
                      <a:pt x="731" y="555"/>
                      <a:pt x="731" y="555"/>
                    </a:cubicBezTo>
                    <a:cubicBezTo>
                      <a:pt x="727" y="556"/>
                      <a:pt x="724" y="557"/>
                      <a:pt x="719" y="558"/>
                    </a:cubicBezTo>
                    <a:cubicBezTo>
                      <a:pt x="719" y="559"/>
                      <a:pt x="718" y="559"/>
                      <a:pt x="718" y="560"/>
                    </a:cubicBezTo>
                    <a:cubicBezTo>
                      <a:pt x="718" y="540"/>
                      <a:pt x="718" y="540"/>
                      <a:pt x="718" y="540"/>
                    </a:cubicBezTo>
                    <a:cubicBezTo>
                      <a:pt x="720" y="534"/>
                      <a:pt x="722" y="528"/>
                      <a:pt x="727" y="523"/>
                    </a:cubicBezTo>
                    <a:cubicBezTo>
                      <a:pt x="728" y="516"/>
                      <a:pt x="729" y="511"/>
                      <a:pt x="731" y="506"/>
                    </a:cubicBezTo>
                    <a:close/>
                    <a:moveTo>
                      <a:pt x="731" y="574"/>
                    </a:moveTo>
                    <a:cubicBezTo>
                      <a:pt x="731" y="584"/>
                      <a:pt x="731" y="584"/>
                      <a:pt x="731" y="584"/>
                    </a:cubicBezTo>
                    <a:cubicBezTo>
                      <a:pt x="726" y="584"/>
                      <a:pt x="722" y="584"/>
                      <a:pt x="718" y="584"/>
                    </a:cubicBezTo>
                    <a:cubicBezTo>
                      <a:pt x="718" y="575"/>
                      <a:pt x="718" y="575"/>
                      <a:pt x="718" y="575"/>
                    </a:cubicBezTo>
                    <a:cubicBezTo>
                      <a:pt x="722" y="575"/>
                      <a:pt x="727" y="575"/>
                      <a:pt x="731" y="574"/>
                    </a:cubicBezTo>
                    <a:close/>
                    <a:moveTo>
                      <a:pt x="710" y="155"/>
                    </a:moveTo>
                    <a:cubicBezTo>
                      <a:pt x="713" y="158"/>
                      <a:pt x="715" y="161"/>
                      <a:pt x="718" y="164"/>
                    </a:cubicBezTo>
                    <a:cubicBezTo>
                      <a:pt x="718" y="174"/>
                      <a:pt x="718" y="174"/>
                      <a:pt x="718" y="174"/>
                    </a:cubicBezTo>
                    <a:cubicBezTo>
                      <a:pt x="716" y="171"/>
                      <a:pt x="713" y="169"/>
                      <a:pt x="710" y="167"/>
                    </a:cubicBezTo>
                    <a:cubicBezTo>
                      <a:pt x="710" y="155"/>
                      <a:pt x="710" y="155"/>
                      <a:pt x="710" y="155"/>
                    </a:cubicBezTo>
                    <a:close/>
                    <a:moveTo>
                      <a:pt x="718" y="629"/>
                    </a:moveTo>
                    <a:cubicBezTo>
                      <a:pt x="716" y="632"/>
                      <a:pt x="714" y="634"/>
                      <a:pt x="712" y="636"/>
                    </a:cubicBezTo>
                    <a:cubicBezTo>
                      <a:pt x="710" y="639"/>
                      <a:pt x="710" y="639"/>
                      <a:pt x="710" y="639"/>
                    </a:cubicBezTo>
                    <a:cubicBezTo>
                      <a:pt x="710" y="626"/>
                      <a:pt x="710" y="626"/>
                      <a:pt x="710" y="626"/>
                    </a:cubicBezTo>
                    <a:cubicBezTo>
                      <a:pt x="713" y="624"/>
                      <a:pt x="715" y="621"/>
                      <a:pt x="718" y="616"/>
                    </a:cubicBezTo>
                    <a:cubicBezTo>
                      <a:pt x="718" y="629"/>
                      <a:pt x="718" y="629"/>
                      <a:pt x="718" y="629"/>
                    </a:cubicBezTo>
                    <a:close/>
                    <a:moveTo>
                      <a:pt x="718" y="194"/>
                    </a:moveTo>
                    <a:cubicBezTo>
                      <a:pt x="718" y="214"/>
                      <a:pt x="718" y="214"/>
                      <a:pt x="718" y="214"/>
                    </a:cubicBezTo>
                    <a:cubicBezTo>
                      <a:pt x="715" y="221"/>
                      <a:pt x="714" y="227"/>
                      <a:pt x="718" y="236"/>
                    </a:cubicBezTo>
                    <a:cubicBezTo>
                      <a:pt x="718" y="250"/>
                      <a:pt x="718" y="250"/>
                      <a:pt x="718" y="250"/>
                    </a:cubicBezTo>
                    <a:cubicBezTo>
                      <a:pt x="715" y="245"/>
                      <a:pt x="712" y="240"/>
                      <a:pt x="710" y="236"/>
                    </a:cubicBezTo>
                    <a:cubicBezTo>
                      <a:pt x="710" y="210"/>
                      <a:pt x="710" y="210"/>
                      <a:pt x="710" y="210"/>
                    </a:cubicBezTo>
                    <a:cubicBezTo>
                      <a:pt x="713" y="205"/>
                      <a:pt x="716" y="200"/>
                      <a:pt x="718" y="194"/>
                    </a:cubicBezTo>
                    <a:close/>
                    <a:moveTo>
                      <a:pt x="718" y="540"/>
                    </a:moveTo>
                    <a:cubicBezTo>
                      <a:pt x="718" y="560"/>
                      <a:pt x="718" y="560"/>
                      <a:pt x="718" y="560"/>
                    </a:cubicBezTo>
                    <a:cubicBezTo>
                      <a:pt x="714" y="564"/>
                      <a:pt x="712" y="568"/>
                      <a:pt x="710" y="574"/>
                    </a:cubicBezTo>
                    <a:cubicBezTo>
                      <a:pt x="710" y="557"/>
                      <a:pt x="710" y="557"/>
                      <a:pt x="710" y="557"/>
                    </a:cubicBezTo>
                    <a:cubicBezTo>
                      <a:pt x="711" y="556"/>
                      <a:pt x="712" y="554"/>
                      <a:pt x="713" y="552"/>
                    </a:cubicBezTo>
                    <a:cubicBezTo>
                      <a:pt x="715" y="548"/>
                      <a:pt x="716" y="544"/>
                      <a:pt x="718" y="540"/>
                    </a:cubicBezTo>
                    <a:close/>
                    <a:moveTo>
                      <a:pt x="718" y="575"/>
                    </a:moveTo>
                    <a:cubicBezTo>
                      <a:pt x="718" y="584"/>
                      <a:pt x="718" y="584"/>
                      <a:pt x="718" y="584"/>
                    </a:cubicBezTo>
                    <a:cubicBezTo>
                      <a:pt x="715" y="584"/>
                      <a:pt x="712" y="584"/>
                      <a:pt x="710" y="585"/>
                    </a:cubicBezTo>
                    <a:cubicBezTo>
                      <a:pt x="710" y="575"/>
                      <a:pt x="710" y="575"/>
                      <a:pt x="710" y="575"/>
                    </a:cubicBezTo>
                    <a:cubicBezTo>
                      <a:pt x="712" y="575"/>
                      <a:pt x="715" y="575"/>
                      <a:pt x="718" y="575"/>
                    </a:cubicBezTo>
                    <a:close/>
                    <a:moveTo>
                      <a:pt x="718" y="602"/>
                    </a:moveTo>
                    <a:cubicBezTo>
                      <a:pt x="718" y="612"/>
                      <a:pt x="718" y="612"/>
                      <a:pt x="718" y="612"/>
                    </a:cubicBezTo>
                    <a:cubicBezTo>
                      <a:pt x="715" y="612"/>
                      <a:pt x="713" y="612"/>
                      <a:pt x="710" y="611"/>
                    </a:cubicBezTo>
                    <a:cubicBezTo>
                      <a:pt x="710" y="603"/>
                      <a:pt x="710" y="603"/>
                      <a:pt x="710" y="603"/>
                    </a:cubicBezTo>
                    <a:cubicBezTo>
                      <a:pt x="713" y="603"/>
                      <a:pt x="715" y="603"/>
                      <a:pt x="718" y="602"/>
                    </a:cubicBezTo>
                    <a:close/>
                    <a:moveTo>
                      <a:pt x="710" y="449"/>
                    </a:moveTo>
                    <a:cubicBezTo>
                      <a:pt x="710" y="447"/>
                      <a:pt x="710" y="447"/>
                      <a:pt x="710" y="447"/>
                    </a:cubicBezTo>
                    <a:cubicBezTo>
                      <a:pt x="710" y="447"/>
                      <a:pt x="710" y="447"/>
                      <a:pt x="710" y="447"/>
                    </a:cubicBezTo>
                    <a:cubicBezTo>
                      <a:pt x="710" y="449"/>
                      <a:pt x="710" y="449"/>
                      <a:pt x="710" y="449"/>
                    </a:cubicBezTo>
                    <a:close/>
                    <a:moveTo>
                      <a:pt x="710" y="436"/>
                    </a:moveTo>
                    <a:cubicBezTo>
                      <a:pt x="710" y="410"/>
                      <a:pt x="710" y="410"/>
                      <a:pt x="710" y="410"/>
                    </a:cubicBezTo>
                    <a:cubicBezTo>
                      <a:pt x="715" y="415"/>
                      <a:pt x="715" y="425"/>
                      <a:pt x="711" y="436"/>
                    </a:cubicBezTo>
                    <a:cubicBezTo>
                      <a:pt x="711" y="436"/>
                      <a:pt x="710" y="436"/>
                      <a:pt x="710" y="436"/>
                    </a:cubicBezTo>
                    <a:close/>
                    <a:moveTo>
                      <a:pt x="710" y="400"/>
                    </a:moveTo>
                    <a:cubicBezTo>
                      <a:pt x="710" y="388"/>
                      <a:pt x="710" y="388"/>
                      <a:pt x="710" y="388"/>
                    </a:cubicBezTo>
                    <a:cubicBezTo>
                      <a:pt x="713" y="388"/>
                      <a:pt x="713" y="388"/>
                      <a:pt x="713" y="388"/>
                    </a:cubicBezTo>
                    <a:cubicBezTo>
                      <a:pt x="713" y="392"/>
                      <a:pt x="713" y="396"/>
                      <a:pt x="713" y="400"/>
                    </a:cubicBezTo>
                    <a:cubicBezTo>
                      <a:pt x="710" y="400"/>
                      <a:pt x="710" y="400"/>
                      <a:pt x="710" y="400"/>
                    </a:cubicBezTo>
                    <a:close/>
                    <a:moveTo>
                      <a:pt x="710" y="368"/>
                    </a:moveTo>
                    <a:cubicBezTo>
                      <a:pt x="710" y="357"/>
                      <a:pt x="710" y="357"/>
                      <a:pt x="710" y="357"/>
                    </a:cubicBezTo>
                    <a:cubicBezTo>
                      <a:pt x="710" y="357"/>
                      <a:pt x="710" y="357"/>
                      <a:pt x="710" y="357"/>
                    </a:cubicBezTo>
                    <a:cubicBezTo>
                      <a:pt x="711" y="361"/>
                      <a:pt x="711" y="364"/>
                      <a:pt x="711" y="368"/>
                    </a:cubicBezTo>
                    <a:lnTo>
                      <a:pt x="710" y="368"/>
                    </a:lnTo>
                    <a:close/>
                    <a:moveTo>
                      <a:pt x="700" y="140"/>
                    </a:moveTo>
                    <a:cubicBezTo>
                      <a:pt x="703" y="144"/>
                      <a:pt x="706" y="149"/>
                      <a:pt x="709" y="155"/>
                    </a:cubicBezTo>
                    <a:cubicBezTo>
                      <a:pt x="710" y="155"/>
                      <a:pt x="710" y="155"/>
                      <a:pt x="710" y="155"/>
                    </a:cubicBezTo>
                    <a:cubicBezTo>
                      <a:pt x="710" y="167"/>
                      <a:pt x="710" y="167"/>
                      <a:pt x="710" y="167"/>
                    </a:cubicBezTo>
                    <a:cubicBezTo>
                      <a:pt x="709" y="167"/>
                      <a:pt x="709" y="167"/>
                      <a:pt x="709" y="167"/>
                    </a:cubicBezTo>
                    <a:cubicBezTo>
                      <a:pt x="708" y="170"/>
                      <a:pt x="708" y="170"/>
                      <a:pt x="700" y="191"/>
                    </a:cubicBezTo>
                    <a:cubicBezTo>
                      <a:pt x="700" y="168"/>
                      <a:pt x="700" y="168"/>
                      <a:pt x="700" y="168"/>
                    </a:cubicBezTo>
                    <a:cubicBezTo>
                      <a:pt x="700" y="167"/>
                      <a:pt x="700" y="167"/>
                      <a:pt x="700" y="167"/>
                    </a:cubicBezTo>
                    <a:cubicBezTo>
                      <a:pt x="700" y="162"/>
                      <a:pt x="700" y="158"/>
                      <a:pt x="700" y="155"/>
                    </a:cubicBezTo>
                    <a:cubicBezTo>
                      <a:pt x="700" y="140"/>
                      <a:pt x="700" y="140"/>
                      <a:pt x="700" y="140"/>
                    </a:cubicBezTo>
                    <a:close/>
                    <a:moveTo>
                      <a:pt x="710" y="639"/>
                    </a:moveTo>
                    <a:cubicBezTo>
                      <a:pt x="706" y="644"/>
                      <a:pt x="703" y="648"/>
                      <a:pt x="700" y="653"/>
                    </a:cubicBezTo>
                    <a:cubicBezTo>
                      <a:pt x="700" y="642"/>
                      <a:pt x="700" y="642"/>
                      <a:pt x="700" y="642"/>
                    </a:cubicBezTo>
                    <a:cubicBezTo>
                      <a:pt x="701" y="640"/>
                      <a:pt x="701" y="640"/>
                      <a:pt x="701" y="640"/>
                    </a:cubicBezTo>
                    <a:cubicBezTo>
                      <a:pt x="700" y="640"/>
                      <a:pt x="700" y="640"/>
                      <a:pt x="700" y="640"/>
                    </a:cubicBezTo>
                    <a:cubicBezTo>
                      <a:pt x="700" y="630"/>
                      <a:pt x="700" y="630"/>
                      <a:pt x="700" y="630"/>
                    </a:cubicBezTo>
                    <a:cubicBezTo>
                      <a:pt x="704" y="629"/>
                      <a:pt x="707" y="628"/>
                      <a:pt x="710" y="626"/>
                    </a:cubicBezTo>
                    <a:cubicBezTo>
                      <a:pt x="710" y="639"/>
                      <a:pt x="710" y="639"/>
                      <a:pt x="710" y="639"/>
                    </a:cubicBezTo>
                    <a:close/>
                    <a:moveTo>
                      <a:pt x="710" y="210"/>
                    </a:moveTo>
                    <a:cubicBezTo>
                      <a:pt x="710" y="236"/>
                      <a:pt x="710" y="236"/>
                      <a:pt x="710" y="236"/>
                    </a:cubicBezTo>
                    <a:cubicBezTo>
                      <a:pt x="706" y="230"/>
                      <a:pt x="704" y="224"/>
                      <a:pt x="700" y="218"/>
                    </a:cubicBezTo>
                    <a:cubicBezTo>
                      <a:pt x="700" y="201"/>
                      <a:pt x="700" y="201"/>
                      <a:pt x="700" y="201"/>
                    </a:cubicBezTo>
                    <a:cubicBezTo>
                      <a:pt x="700" y="205"/>
                      <a:pt x="702" y="209"/>
                      <a:pt x="706" y="215"/>
                    </a:cubicBezTo>
                    <a:cubicBezTo>
                      <a:pt x="707" y="214"/>
                      <a:pt x="708" y="212"/>
                      <a:pt x="710" y="210"/>
                    </a:cubicBezTo>
                    <a:close/>
                    <a:moveTo>
                      <a:pt x="710" y="357"/>
                    </a:moveTo>
                    <a:cubicBezTo>
                      <a:pt x="710" y="368"/>
                      <a:pt x="710" y="368"/>
                      <a:pt x="710" y="368"/>
                    </a:cubicBezTo>
                    <a:cubicBezTo>
                      <a:pt x="706" y="368"/>
                      <a:pt x="703" y="369"/>
                      <a:pt x="700" y="369"/>
                    </a:cubicBezTo>
                    <a:cubicBezTo>
                      <a:pt x="700" y="357"/>
                      <a:pt x="700" y="357"/>
                      <a:pt x="700" y="357"/>
                    </a:cubicBezTo>
                    <a:cubicBezTo>
                      <a:pt x="704" y="357"/>
                      <a:pt x="706" y="357"/>
                      <a:pt x="710" y="357"/>
                    </a:cubicBezTo>
                    <a:close/>
                    <a:moveTo>
                      <a:pt x="710" y="388"/>
                    </a:moveTo>
                    <a:cubicBezTo>
                      <a:pt x="710" y="400"/>
                      <a:pt x="710" y="400"/>
                      <a:pt x="710" y="400"/>
                    </a:cubicBezTo>
                    <a:cubicBezTo>
                      <a:pt x="700" y="400"/>
                      <a:pt x="700" y="400"/>
                      <a:pt x="700" y="400"/>
                    </a:cubicBezTo>
                    <a:cubicBezTo>
                      <a:pt x="700" y="388"/>
                      <a:pt x="700" y="388"/>
                      <a:pt x="700" y="388"/>
                    </a:cubicBezTo>
                    <a:cubicBezTo>
                      <a:pt x="710" y="388"/>
                      <a:pt x="710" y="388"/>
                      <a:pt x="710" y="388"/>
                    </a:cubicBezTo>
                    <a:close/>
                    <a:moveTo>
                      <a:pt x="710" y="410"/>
                    </a:moveTo>
                    <a:cubicBezTo>
                      <a:pt x="710" y="436"/>
                      <a:pt x="710" y="436"/>
                      <a:pt x="710" y="436"/>
                    </a:cubicBezTo>
                    <a:cubicBezTo>
                      <a:pt x="707" y="435"/>
                      <a:pt x="704" y="435"/>
                      <a:pt x="702" y="435"/>
                    </a:cubicBezTo>
                    <a:cubicBezTo>
                      <a:pt x="704" y="429"/>
                      <a:pt x="703" y="424"/>
                      <a:pt x="703" y="417"/>
                    </a:cubicBezTo>
                    <a:cubicBezTo>
                      <a:pt x="700" y="417"/>
                      <a:pt x="700" y="417"/>
                      <a:pt x="700" y="417"/>
                    </a:cubicBezTo>
                    <a:cubicBezTo>
                      <a:pt x="700" y="406"/>
                      <a:pt x="700" y="406"/>
                      <a:pt x="700" y="406"/>
                    </a:cubicBezTo>
                    <a:cubicBezTo>
                      <a:pt x="704" y="406"/>
                      <a:pt x="707" y="408"/>
                      <a:pt x="710" y="410"/>
                    </a:cubicBezTo>
                    <a:close/>
                    <a:moveTo>
                      <a:pt x="710" y="447"/>
                    </a:moveTo>
                    <a:cubicBezTo>
                      <a:pt x="710" y="449"/>
                      <a:pt x="710" y="449"/>
                      <a:pt x="710" y="449"/>
                    </a:cubicBezTo>
                    <a:cubicBezTo>
                      <a:pt x="709" y="452"/>
                      <a:pt x="708" y="455"/>
                      <a:pt x="708" y="458"/>
                    </a:cubicBezTo>
                    <a:cubicBezTo>
                      <a:pt x="700" y="459"/>
                      <a:pt x="700" y="459"/>
                      <a:pt x="700" y="459"/>
                    </a:cubicBezTo>
                    <a:cubicBezTo>
                      <a:pt x="700" y="448"/>
                      <a:pt x="700" y="448"/>
                      <a:pt x="700" y="448"/>
                    </a:cubicBezTo>
                    <a:cubicBezTo>
                      <a:pt x="702" y="447"/>
                      <a:pt x="705" y="447"/>
                      <a:pt x="710" y="447"/>
                    </a:cubicBezTo>
                    <a:close/>
                    <a:moveTo>
                      <a:pt x="710" y="557"/>
                    </a:moveTo>
                    <a:cubicBezTo>
                      <a:pt x="710" y="574"/>
                      <a:pt x="710" y="574"/>
                      <a:pt x="710" y="574"/>
                    </a:cubicBezTo>
                    <a:cubicBezTo>
                      <a:pt x="709" y="575"/>
                      <a:pt x="709" y="575"/>
                      <a:pt x="709" y="575"/>
                    </a:cubicBezTo>
                    <a:cubicBezTo>
                      <a:pt x="710" y="575"/>
                      <a:pt x="710" y="575"/>
                      <a:pt x="710" y="575"/>
                    </a:cubicBezTo>
                    <a:cubicBezTo>
                      <a:pt x="710" y="585"/>
                      <a:pt x="710" y="585"/>
                      <a:pt x="710" y="585"/>
                    </a:cubicBezTo>
                    <a:cubicBezTo>
                      <a:pt x="706" y="585"/>
                      <a:pt x="703" y="586"/>
                      <a:pt x="700" y="588"/>
                    </a:cubicBezTo>
                    <a:cubicBezTo>
                      <a:pt x="700" y="579"/>
                      <a:pt x="700" y="579"/>
                      <a:pt x="700" y="579"/>
                    </a:cubicBezTo>
                    <a:cubicBezTo>
                      <a:pt x="700" y="579"/>
                      <a:pt x="700" y="579"/>
                      <a:pt x="700" y="579"/>
                    </a:cubicBezTo>
                    <a:cubicBezTo>
                      <a:pt x="702" y="571"/>
                      <a:pt x="705" y="564"/>
                      <a:pt x="710" y="557"/>
                    </a:cubicBezTo>
                    <a:close/>
                    <a:moveTo>
                      <a:pt x="710" y="603"/>
                    </a:moveTo>
                    <a:cubicBezTo>
                      <a:pt x="710" y="611"/>
                      <a:pt x="710" y="611"/>
                      <a:pt x="710" y="611"/>
                    </a:cubicBezTo>
                    <a:cubicBezTo>
                      <a:pt x="706" y="611"/>
                      <a:pt x="703" y="611"/>
                      <a:pt x="700" y="611"/>
                    </a:cubicBezTo>
                    <a:cubicBezTo>
                      <a:pt x="700" y="602"/>
                      <a:pt x="700" y="602"/>
                      <a:pt x="700" y="602"/>
                    </a:cubicBezTo>
                    <a:cubicBezTo>
                      <a:pt x="702" y="602"/>
                      <a:pt x="704" y="602"/>
                      <a:pt x="709" y="603"/>
                    </a:cubicBezTo>
                    <a:cubicBezTo>
                      <a:pt x="710" y="603"/>
                      <a:pt x="710" y="603"/>
                      <a:pt x="710" y="603"/>
                    </a:cubicBezTo>
                    <a:close/>
                    <a:moveTo>
                      <a:pt x="700" y="481"/>
                    </a:moveTo>
                    <a:cubicBezTo>
                      <a:pt x="700" y="468"/>
                      <a:pt x="700" y="468"/>
                      <a:pt x="700" y="468"/>
                    </a:cubicBezTo>
                    <a:cubicBezTo>
                      <a:pt x="701" y="468"/>
                      <a:pt x="702" y="469"/>
                      <a:pt x="704" y="469"/>
                    </a:cubicBezTo>
                    <a:cubicBezTo>
                      <a:pt x="703" y="473"/>
                      <a:pt x="703" y="477"/>
                      <a:pt x="702" y="481"/>
                    </a:cubicBezTo>
                    <a:cubicBezTo>
                      <a:pt x="701" y="481"/>
                      <a:pt x="700" y="481"/>
                      <a:pt x="700" y="481"/>
                    </a:cubicBezTo>
                    <a:close/>
                    <a:moveTo>
                      <a:pt x="700" y="324"/>
                    </a:moveTo>
                    <a:cubicBezTo>
                      <a:pt x="700" y="312"/>
                      <a:pt x="700" y="312"/>
                      <a:pt x="700" y="312"/>
                    </a:cubicBezTo>
                    <a:cubicBezTo>
                      <a:pt x="700" y="312"/>
                      <a:pt x="701" y="311"/>
                      <a:pt x="702" y="311"/>
                    </a:cubicBezTo>
                    <a:cubicBezTo>
                      <a:pt x="703" y="315"/>
                      <a:pt x="703" y="319"/>
                      <a:pt x="704" y="323"/>
                    </a:cubicBezTo>
                    <a:lnTo>
                      <a:pt x="700" y="324"/>
                    </a:lnTo>
                    <a:close/>
                    <a:moveTo>
                      <a:pt x="697" y="137"/>
                    </a:moveTo>
                    <a:cubicBezTo>
                      <a:pt x="698" y="138"/>
                      <a:pt x="699" y="139"/>
                      <a:pt x="700" y="140"/>
                    </a:cubicBezTo>
                    <a:cubicBezTo>
                      <a:pt x="700" y="155"/>
                      <a:pt x="700" y="155"/>
                      <a:pt x="700" y="155"/>
                    </a:cubicBezTo>
                    <a:cubicBezTo>
                      <a:pt x="699" y="152"/>
                      <a:pt x="698" y="150"/>
                      <a:pt x="697" y="148"/>
                    </a:cubicBezTo>
                    <a:cubicBezTo>
                      <a:pt x="697" y="137"/>
                      <a:pt x="697" y="137"/>
                      <a:pt x="697" y="137"/>
                    </a:cubicBezTo>
                    <a:close/>
                    <a:moveTo>
                      <a:pt x="700" y="653"/>
                    </a:moveTo>
                    <a:cubicBezTo>
                      <a:pt x="697" y="656"/>
                      <a:pt x="697" y="656"/>
                      <a:pt x="697" y="656"/>
                    </a:cubicBezTo>
                    <a:cubicBezTo>
                      <a:pt x="697" y="645"/>
                      <a:pt x="697" y="645"/>
                      <a:pt x="697" y="645"/>
                    </a:cubicBezTo>
                    <a:cubicBezTo>
                      <a:pt x="698" y="644"/>
                      <a:pt x="699" y="643"/>
                      <a:pt x="700" y="642"/>
                    </a:cubicBezTo>
                    <a:cubicBezTo>
                      <a:pt x="700" y="653"/>
                      <a:pt x="700" y="653"/>
                      <a:pt x="700" y="653"/>
                    </a:cubicBezTo>
                    <a:close/>
                    <a:moveTo>
                      <a:pt x="700" y="168"/>
                    </a:moveTo>
                    <a:cubicBezTo>
                      <a:pt x="700" y="191"/>
                      <a:pt x="700" y="191"/>
                      <a:pt x="700" y="191"/>
                    </a:cubicBezTo>
                    <a:cubicBezTo>
                      <a:pt x="699" y="192"/>
                      <a:pt x="699" y="192"/>
                      <a:pt x="699" y="192"/>
                    </a:cubicBezTo>
                    <a:cubicBezTo>
                      <a:pt x="699" y="196"/>
                      <a:pt x="699" y="199"/>
                      <a:pt x="700" y="201"/>
                    </a:cubicBezTo>
                    <a:cubicBezTo>
                      <a:pt x="700" y="218"/>
                      <a:pt x="700" y="218"/>
                      <a:pt x="700" y="218"/>
                    </a:cubicBezTo>
                    <a:cubicBezTo>
                      <a:pt x="699" y="217"/>
                      <a:pt x="698" y="216"/>
                      <a:pt x="697" y="215"/>
                    </a:cubicBezTo>
                    <a:cubicBezTo>
                      <a:pt x="697" y="173"/>
                      <a:pt x="697" y="173"/>
                      <a:pt x="697" y="173"/>
                    </a:cubicBezTo>
                    <a:cubicBezTo>
                      <a:pt x="700" y="168"/>
                      <a:pt x="700" y="168"/>
                      <a:pt x="700" y="168"/>
                    </a:cubicBezTo>
                    <a:close/>
                    <a:moveTo>
                      <a:pt x="700" y="312"/>
                    </a:moveTo>
                    <a:cubicBezTo>
                      <a:pt x="700" y="324"/>
                      <a:pt x="700" y="324"/>
                      <a:pt x="700" y="324"/>
                    </a:cubicBezTo>
                    <a:cubicBezTo>
                      <a:pt x="697" y="325"/>
                      <a:pt x="697" y="325"/>
                      <a:pt x="697" y="325"/>
                    </a:cubicBezTo>
                    <a:cubicBezTo>
                      <a:pt x="697" y="313"/>
                      <a:pt x="697" y="313"/>
                      <a:pt x="697" y="313"/>
                    </a:cubicBezTo>
                    <a:cubicBezTo>
                      <a:pt x="698" y="312"/>
                      <a:pt x="699" y="312"/>
                      <a:pt x="700" y="312"/>
                    </a:cubicBezTo>
                    <a:close/>
                    <a:moveTo>
                      <a:pt x="700" y="357"/>
                    </a:moveTo>
                    <a:cubicBezTo>
                      <a:pt x="700" y="369"/>
                      <a:pt x="700" y="369"/>
                      <a:pt x="700" y="369"/>
                    </a:cubicBezTo>
                    <a:cubicBezTo>
                      <a:pt x="697" y="369"/>
                      <a:pt x="697" y="369"/>
                      <a:pt x="697" y="369"/>
                    </a:cubicBezTo>
                    <a:cubicBezTo>
                      <a:pt x="697" y="357"/>
                      <a:pt x="697" y="357"/>
                      <a:pt x="697" y="357"/>
                    </a:cubicBezTo>
                    <a:cubicBezTo>
                      <a:pt x="698" y="357"/>
                      <a:pt x="699" y="357"/>
                      <a:pt x="700" y="357"/>
                    </a:cubicBezTo>
                    <a:close/>
                    <a:moveTo>
                      <a:pt x="700" y="388"/>
                    </a:moveTo>
                    <a:cubicBezTo>
                      <a:pt x="700" y="400"/>
                      <a:pt x="700" y="400"/>
                      <a:pt x="700" y="400"/>
                    </a:cubicBezTo>
                    <a:cubicBezTo>
                      <a:pt x="697" y="400"/>
                      <a:pt x="697" y="400"/>
                      <a:pt x="697" y="400"/>
                    </a:cubicBezTo>
                    <a:cubicBezTo>
                      <a:pt x="697" y="388"/>
                      <a:pt x="697" y="388"/>
                      <a:pt x="697" y="388"/>
                    </a:cubicBezTo>
                    <a:cubicBezTo>
                      <a:pt x="700" y="388"/>
                      <a:pt x="700" y="388"/>
                      <a:pt x="700" y="388"/>
                    </a:cubicBezTo>
                    <a:close/>
                    <a:moveTo>
                      <a:pt x="700" y="406"/>
                    </a:moveTo>
                    <a:cubicBezTo>
                      <a:pt x="700" y="417"/>
                      <a:pt x="700" y="417"/>
                      <a:pt x="700" y="417"/>
                    </a:cubicBezTo>
                    <a:cubicBezTo>
                      <a:pt x="698" y="417"/>
                      <a:pt x="698" y="417"/>
                      <a:pt x="698" y="417"/>
                    </a:cubicBezTo>
                    <a:cubicBezTo>
                      <a:pt x="698" y="419"/>
                      <a:pt x="697" y="420"/>
                      <a:pt x="697" y="421"/>
                    </a:cubicBezTo>
                    <a:cubicBezTo>
                      <a:pt x="697" y="406"/>
                      <a:pt x="697" y="406"/>
                      <a:pt x="697" y="406"/>
                    </a:cubicBezTo>
                    <a:cubicBezTo>
                      <a:pt x="698" y="406"/>
                      <a:pt x="699" y="406"/>
                      <a:pt x="700" y="406"/>
                    </a:cubicBezTo>
                    <a:close/>
                    <a:moveTo>
                      <a:pt x="700" y="448"/>
                    </a:moveTo>
                    <a:cubicBezTo>
                      <a:pt x="700" y="459"/>
                      <a:pt x="700" y="459"/>
                      <a:pt x="700" y="459"/>
                    </a:cubicBezTo>
                    <a:cubicBezTo>
                      <a:pt x="697" y="460"/>
                      <a:pt x="697" y="460"/>
                      <a:pt x="697" y="460"/>
                    </a:cubicBezTo>
                    <a:cubicBezTo>
                      <a:pt x="697" y="448"/>
                      <a:pt x="697" y="448"/>
                      <a:pt x="697" y="448"/>
                    </a:cubicBezTo>
                    <a:cubicBezTo>
                      <a:pt x="698" y="448"/>
                      <a:pt x="699" y="448"/>
                      <a:pt x="700" y="448"/>
                    </a:cubicBezTo>
                    <a:close/>
                    <a:moveTo>
                      <a:pt x="700" y="468"/>
                    </a:moveTo>
                    <a:cubicBezTo>
                      <a:pt x="700" y="481"/>
                      <a:pt x="700" y="481"/>
                      <a:pt x="700" y="481"/>
                    </a:cubicBezTo>
                    <a:cubicBezTo>
                      <a:pt x="697" y="480"/>
                      <a:pt x="697" y="480"/>
                      <a:pt x="697" y="480"/>
                    </a:cubicBezTo>
                    <a:cubicBezTo>
                      <a:pt x="697" y="467"/>
                      <a:pt x="697" y="467"/>
                      <a:pt x="697" y="467"/>
                    </a:cubicBezTo>
                    <a:cubicBezTo>
                      <a:pt x="698" y="468"/>
                      <a:pt x="698" y="468"/>
                      <a:pt x="700" y="468"/>
                    </a:cubicBezTo>
                    <a:close/>
                    <a:moveTo>
                      <a:pt x="700" y="579"/>
                    </a:moveTo>
                    <a:cubicBezTo>
                      <a:pt x="700" y="588"/>
                      <a:pt x="700" y="588"/>
                      <a:pt x="700" y="588"/>
                    </a:cubicBezTo>
                    <a:cubicBezTo>
                      <a:pt x="699" y="589"/>
                      <a:pt x="698" y="591"/>
                      <a:pt x="697" y="593"/>
                    </a:cubicBezTo>
                    <a:cubicBezTo>
                      <a:pt x="697" y="581"/>
                      <a:pt x="697" y="581"/>
                      <a:pt x="697" y="581"/>
                    </a:cubicBezTo>
                    <a:cubicBezTo>
                      <a:pt x="698" y="580"/>
                      <a:pt x="699" y="580"/>
                      <a:pt x="700" y="579"/>
                    </a:cubicBezTo>
                    <a:close/>
                    <a:moveTo>
                      <a:pt x="700" y="602"/>
                    </a:moveTo>
                    <a:cubicBezTo>
                      <a:pt x="700" y="611"/>
                      <a:pt x="700" y="611"/>
                      <a:pt x="700" y="611"/>
                    </a:cubicBezTo>
                    <a:cubicBezTo>
                      <a:pt x="699" y="611"/>
                      <a:pt x="698" y="611"/>
                      <a:pt x="697" y="611"/>
                    </a:cubicBezTo>
                    <a:cubicBezTo>
                      <a:pt x="697" y="602"/>
                      <a:pt x="697" y="602"/>
                      <a:pt x="697" y="602"/>
                    </a:cubicBezTo>
                    <a:cubicBezTo>
                      <a:pt x="698" y="602"/>
                      <a:pt x="698" y="602"/>
                      <a:pt x="700" y="602"/>
                    </a:cubicBezTo>
                    <a:close/>
                    <a:moveTo>
                      <a:pt x="700" y="630"/>
                    </a:moveTo>
                    <a:cubicBezTo>
                      <a:pt x="700" y="640"/>
                      <a:pt x="700" y="640"/>
                      <a:pt x="700" y="640"/>
                    </a:cubicBezTo>
                    <a:cubicBezTo>
                      <a:pt x="699" y="640"/>
                      <a:pt x="698" y="640"/>
                      <a:pt x="697" y="639"/>
                    </a:cubicBezTo>
                    <a:cubicBezTo>
                      <a:pt x="697" y="630"/>
                      <a:pt x="697" y="630"/>
                      <a:pt x="697" y="630"/>
                    </a:cubicBezTo>
                    <a:cubicBezTo>
                      <a:pt x="698" y="630"/>
                      <a:pt x="699" y="630"/>
                      <a:pt x="700" y="630"/>
                    </a:cubicBezTo>
                    <a:close/>
                    <a:moveTo>
                      <a:pt x="697" y="495"/>
                    </a:moveTo>
                    <a:cubicBezTo>
                      <a:pt x="697" y="491"/>
                      <a:pt x="697" y="491"/>
                      <a:pt x="697" y="491"/>
                    </a:cubicBezTo>
                    <a:cubicBezTo>
                      <a:pt x="698" y="491"/>
                      <a:pt x="698" y="491"/>
                      <a:pt x="698" y="491"/>
                    </a:cubicBezTo>
                    <a:lnTo>
                      <a:pt x="697" y="495"/>
                    </a:lnTo>
                    <a:close/>
                    <a:moveTo>
                      <a:pt x="677" y="117"/>
                    </a:moveTo>
                    <a:cubicBezTo>
                      <a:pt x="681" y="121"/>
                      <a:pt x="685" y="125"/>
                      <a:pt x="687" y="129"/>
                    </a:cubicBezTo>
                    <a:cubicBezTo>
                      <a:pt x="691" y="132"/>
                      <a:pt x="694" y="135"/>
                      <a:pt x="697" y="137"/>
                    </a:cubicBezTo>
                    <a:cubicBezTo>
                      <a:pt x="697" y="148"/>
                      <a:pt x="697" y="148"/>
                      <a:pt x="697" y="148"/>
                    </a:cubicBezTo>
                    <a:cubicBezTo>
                      <a:pt x="695" y="145"/>
                      <a:pt x="692" y="143"/>
                      <a:pt x="688" y="139"/>
                    </a:cubicBezTo>
                    <a:cubicBezTo>
                      <a:pt x="681" y="162"/>
                      <a:pt x="675" y="171"/>
                      <a:pt x="689" y="189"/>
                    </a:cubicBezTo>
                    <a:cubicBezTo>
                      <a:pt x="690" y="188"/>
                      <a:pt x="691" y="188"/>
                      <a:pt x="697" y="173"/>
                    </a:cubicBezTo>
                    <a:cubicBezTo>
                      <a:pt x="697" y="215"/>
                      <a:pt x="697" y="215"/>
                      <a:pt x="697" y="215"/>
                    </a:cubicBezTo>
                    <a:cubicBezTo>
                      <a:pt x="696" y="214"/>
                      <a:pt x="695" y="212"/>
                      <a:pt x="694" y="211"/>
                    </a:cubicBezTo>
                    <a:cubicBezTo>
                      <a:pt x="692" y="207"/>
                      <a:pt x="691" y="203"/>
                      <a:pt x="689" y="198"/>
                    </a:cubicBezTo>
                    <a:cubicBezTo>
                      <a:pt x="684" y="194"/>
                      <a:pt x="681" y="190"/>
                      <a:pt x="677" y="185"/>
                    </a:cubicBezTo>
                    <a:cubicBezTo>
                      <a:pt x="677" y="145"/>
                      <a:pt x="677" y="145"/>
                      <a:pt x="677" y="145"/>
                    </a:cubicBezTo>
                    <a:cubicBezTo>
                      <a:pt x="679" y="139"/>
                      <a:pt x="679" y="135"/>
                      <a:pt x="677" y="130"/>
                    </a:cubicBezTo>
                    <a:cubicBezTo>
                      <a:pt x="677" y="117"/>
                      <a:pt x="677" y="117"/>
                      <a:pt x="677" y="117"/>
                    </a:cubicBezTo>
                    <a:close/>
                    <a:moveTo>
                      <a:pt x="697" y="656"/>
                    </a:moveTo>
                    <a:cubicBezTo>
                      <a:pt x="696" y="658"/>
                      <a:pt x="696" y="658"/>
                      <a:pt x="696" y="658"/>
                    </a:cubicBezTo>
                    <a:cubicBezTo>
                      <a:pt x="688" y="663"/>
                      <a:pt x="683" y="671"/>
                      <a:pt x="677" y="677"/>
                    </a:cubicBezTo>
                    <a:cubicBezTo>
                      <a:pt x="677" y="666"/>
                      <a:pt x="677" y="666"/>
                      <a:pt x="677" y="666"/>
                    </a:cubicBezTo>
                    <a:cubicBezTo>
                      <a:pt x="677" y="666"/>
                      <a:pt x="678" y="666"/>
                      <a:pt x="678" y="665"/>
                    </a:cubicBezTo>
                    <a:cubicBezTo>
                      <a:pt x="677" y="665"/>
                      <a:pt x="677" y="665"/>
                      <a:pt x="677" y="665"/>
                    </a:cubicBezTo>
                    <a:cubicBezTo>
                      <a:pt x="677" y="656"/>
                      <a:pt x="677" y="656"/>
                      <a:pt x="677" y="656"/>
                    </a:cubicBezTo>
                    <a:cubicBezTo>
                      <a:pt x="688" y="653"/>
                      <a:pt x="691" y="652"/>
                      <a:pt x="697" y="645"/>
                    </a:cubicBezTo>
                    <a:cubicBezTo>
                      <a:pt x="697" y="656"/>
                      <a:pt x="697" y="656"/>
                      <a:pt x="697" y="656"/>
                    </a:cubicBezTo>
                    <a:close/>
                    <a:moveTo>
                      <a:pt x="697" y="313"/>
                    </a:moveTo>
                    <a:cubicBezTo>
                      <a:pt x="697" y="325"/>
                      <a:pt x="697" y="325"/>
                      <a:pt x="697" y="325"/>
                    </a:cubicBezTo>
                    <a:cubicBezTo>
                      <a:pt x="689" y="327"/>
                      <a:pt x="689" y="327"/>
                      <a:pt x="689" y="327"/>
                    </a:cubicBezTo>
                    <a:cubicBezTo>
                      <a:pt x="685" y="331"/>
                      <a:pt x="681" y="334"/>
                      <a:pt x="677" y="338"/>
                    </a:cubicBezTo>
                    <a:cubicBezTo>
                      <a:pt x="677" y="324"/>
                      <a:pt x="677" y="324"/>
                      <a:pt x="677" y="324"/>
                    </a:cubicBezTo>
                    <a:cubicBezTo>
                      <a:pt x="677" y="324"/>
                      <a:pt x="677" y="324"/>
                      <a:pt x="677" y="324"/>
                    </a:cubicBezTo>
                    <a:cubicBezTo>
                      <a:pt x="677" y="324"/>
                      <a:pt x="677" y="324"/>
                      <a:pt x="677" y="324"/>
                    </a:cubicBezTo>
                    <a:cubicBezTo>
                      <a:pt x="677" y="313"/>
                      <a:pt x="677" y="313"/>
                      <a:pt x="677" y="313"/>
                    </a:cubicBezTo>
                    <a:cubicBezTo>
                      <a:pt x="683" y="314"/>
                      <a:pt x="689" y="314"/>
                      <a:pt x="697" y="313"/>
                    </a:cubicBezTo>
                    <a:close/>
                    <a:moveTo>
                      <a:pt x="697" y="357"/>
                    </a:moveTo>
                    <a:cubicBezTo>
                      <a:pt x="697" y="369"/>
                      <a:pt x="697" y="369"/>
                      <a:pt x="697" y="369"/>
                    </a:cubicBezTo>
                    <a:cubicBezTo>
                      <a:pt x="691" y="370"/>
                      <a:pt x="685" y="371"/>
                      <a:pt x="679" y="371"/>
                    </a:cubicBezTo>
                    <a:cubicBezTo>
                      <a:pt x="679" y="375"/>
                      <a:pt x="680" y="378"/>
                      <a:pt x="680" y="381"/>
                    </a:cubicBezTo>
                    <a:cubicBezTo>
                      <a:pt x="679" y="381"/>
                      <a:pt x="678" y="381"/>
                      <a:pt x="677" y="381"/>
                    </a:cubicBezTo>
                    <a:cubicBezTo>
                      <a:pt x="677" y="349"/>
                      <a:pt x="677" y="349"/>
                      <a:pt x="677" y="349"/>
                    </a:cubicBezTo>
                    <a:cubicBezTo>
                      <a:pt x="677" y="349"/>
                      <a:pt x="677" y="349"/>
                      <a:pt x="677" y="349"/>
                    </a:cubicBezTo>
                    <a:cubicBezTo>
                      <a:pt x="678" y="357"/>
                      <a:pt x="678" y="357"/>
                      <a:pt x="679" y="359"/>
                    </a:cubicBezTo>
                    <a:cubicBezTo>
                      <a:pt x="688" y="358"/>
                      <a:pt x="693" y="358"/>
                      <a:pt x="697" y="357"/>
                    </a:cubicBezTo>
                    <a:close/>
                    <a:moveTo>
                      <a:pt x="697" y="388"/>
                    </a:moveTo>
                    <a:cubicBezTo>
                      <a:pt x="697" y="400"/>
                      <a:pt x="697" y="400"/>
                      <a:pt x="697" y="400"/>
                    </a:cubicBezTo>
                    <a:cubicBezTo>
                      <a:pt x="677" y="400"/>
                      <a:pt x="677" y="400"/>
                      <a:pt x="677" y="400"/>
                    </a:cubicBezTo>
                    <a:cubicBezTo>
                      <a:pt x="677" y="388"/>
                      <a:pt x="677" y="388"/>
                      <a:pt x="677" y="388"/>
                    </a:cubicBezTo>
                    <a:cubicBezTo>
                      <a:pt x="697" y="388"/>
                      <a:pt x="697" y="388"/>
                      <a:pt x="697" y="388"/>
                    </a:cubicBezTo>
                    <a:close/>
                    <a:moveTo>
                      <a:pt x="697" y="406"/>
                    </a:moveTo>
                    <a:cubicBezTo>
                      <a:pt x="697" y="421"/>
                      <a:pt x="697" y="421"/>
                      <a:pt x="697" y="421"/>
                    </a:cubicBezTo>
                    <a:cubicBezTo>
                      <a:pt x="694" y="430"/>
                      <a:pt x="692" y="434"/>
                      <a:pt x="682" y="437"/>
                    </a:cubicBezTo>
                    <a:cubicBezTo>
                      <a:pt x="680" y="436"/>
                      <a:pt x="679" y="436"/>
                      <a:pt x="677" y="435"/>
                    </a:cubicBezTo>
                    <a:cubicBezTo>
                      <a:pt x="677" y="408"/>
                      <a:pt x="677" y="408"/>
                      <a:pt x="677" y="408"/>
                    </a:cubicBezTo>
                    <a:cubicBezTo>
                      <a:pt x="678" y="408"/>
                      <a:pt x="679" y="408"/>
                      <a:pt x="680" y="409"/>
                    </a:cubicBezTo>
                    <a:cubicBezTo>
                      <a:pt x="679" y="414"/>
                      <a:pt x="679" y="419"/>
                      <a:pt x="679" y="424"/>
                    </a:cubicBezTo>
                    <a:cubicBezTo>
                      <a:pt x="681" y="424"/>
                      <a:pt x="683" y="424"/>
                      <a:pt x="684" y="424"/>
                    </a:cubicBezTo>
                    <a:cubicBezTo>
                      <a:pt x="686" y="419"/>
                      <a:pt x="688" y="413"/>
                      <a:pt x="690" y="408"/>
                    </a:cubicBezTo>
                    <a:cubicBezTo>
                      <a:pt x="693" y="407"/>
                      <a:pt x="695" y="406"/>
                      <a:pt x="697" y="406"/>
                    </a:cubicBezTo>
                    <a:close/>
                    <a:moveTo>
                      <a:pt x="697" y="448"/>
                    </a:moveTo>
                    <a:cubicBezTo>
                      <a:pt x="697" y="460"/>
                      <a:pt x="697" y="460"/>
                      <a:pt x="697" y="460"/>
                    </a:cubicBezTo>
                    <a:cubicBezTo>
                      <a:pt x="691" y="461"/>
                      <a:pt x="691" y="461"/>
                      <a:pt x="691" y="461"/>
                    </a:cubicBezTo>
                    <a:cubicBezTo>
                      <a:pt x="690" y="462"/>
                      <a:pt x="690" y="463"/>
                      <a:pt x="689" y="465"/>
                    </a:cubicBezTo>
                    <a:cubicBezTo>
                      <a:pt x="693" y="466"/>
                      <a:pt x="695" y="467"/>
                      <a:pt x="697" y="467"/>
                    </a:cubicBezTo>
                    <a:cubicBezTo>
                      <a:pt x="697" y="480"/>
                      <a:pt x="697" y="480"/>
                      <a:pt x="697" y="480"/>
                    </a:cubicBezTo>
                    <a:cubicBezTo>
                      <a:pt x="688" y="478"/>
                      <a:pt x="682" y="476"/>
                      <a:pt x="677" y="475"/>
                    </a:cubicBezTo>
                    <a:cubicBezTo>
                      <a:pt x="677" y="463"/>
                      <a:pt x="677" y="463"/>
                      <a:pt x="677" y="463"/>
                    </a:cubicBezTo>
                    <a:cubicBezTo>
                      <a:pt x="677" y="463"/>
                      <a:pt x="677" y="463"/>
                      <a:pt x="677" y="463"/>
                    </a:cubicBezTo>
                    <a:cubicBezTo>
                      <a:pt x="679" y="463"/>
                      <a:pt x="680" y="463"/>
                      <a:pt x="682" y="463"/>
                    </a:cubicBezTo>
                    <a:cubicBezTo>
                      <a:pt x="682" y="460"/>
                      <a:pt x="682" y="457"/>
                      <a:pt x="682" y="454"/>
                    </a:cubicBezTo>
                    <a:cubicBezTo>
                      <a:pt x="680" y="454"/>
                      <a:pt x="679" y="454"/>
                      <a:pt x="677" y="453"/>
                    </a:cubicBezTo>
                    <a:cubicBezTo>
                      <a:pt x="677" y="442"/>
                      <a:pt x="677" y="442"/>
                      <a:pt x="677" y="442"/>
                    </a:cubicBezTo>
                    <a:cubicBezTo>
                      <a:pt x="679" y="442"/>
                      <a:pt x="681" y="442"/>
                      <a:pt x="684" y="444"/>
                    </a:cubicBezTo>
                    <a:cubicBezTo>
                      <a:pt x="686" y="446"/>
                      <a:pt x="687" y="448"/>
                      <a:pt x="689" y="450"/>
                    </a:cubicBezTo>
                    <a:cubicBezTo>
                      <a:pt x="692" y="449"/>
                      <a:pt x="695" y="449"/>
                      <a:pt x="697" y="448"/>
                    </a:cubicBezTo>
                    <a:close/>
                    <a:moveTo>
                      <a:pt x="697" y="491"/>
                    </a:moveTo>
                    <a:cubicBezTo>
                      <a:pt x="697" y="495"/>
                      <a:pt x="697" y="495"/>
                      <a:pt x="697" y="495"/>
                    </a:cubicBezTo>
                    <a:cubicBezTo>
                      <a:pt x="694" y="504"/>
                      <a:pt x="691" y="512"/>
                      <a:pt x="689" y="520"/>
                    </a:cubicBezTo>
                    <a:cubicBezTo>
                      <a:pt x="688" y="520"/>
                      <a:pt x="687" y="520"/>
                      <a:pt x="685" y="520"/>
                    </a:cubicBezTo>
                    <a:cubicBezTo>
                      <a:pt x="683" y="519"/>
                      <a:pt x="681" y="517"/>
                      <a:pt x="677" y="516"/>
                    </a:cubicBezTo>
                    <a:cubicBezTo>
                      <a:pt x="677" y="503"/>
                      <a:pt x="677" y="503"/>
                      <a:pt x="677" y="503"/>
                    </a:cubicBezTo>
                    <a:cubicBezTo>
                      <a:pt x="679" y="503"/>
                      <a:pt x="681" y="504"/>
                      <a:pt x="684" y="505"/>
                    </a:cubicBezTo>
                    <a:cubicBezTo>
                      <a:pt x="686" y="499"/>
                      <a:pt x="688" y="494"/>
                      <a:pt x="690" y="489"/>
                    </a:cubicBezTo>
                    <a:cubicBezTo>
                      <a:pt x="692" y="490"/>
                      <a:pt x="695" y="490"/>
                      <a:pt x="697" y="491"/>
                    </a:cubicBezTo>
                    <a:close/>
                    <a:moveTo>
                      <a:pt x="697" y="581"/>
                    </a:moveTo>
                    <a:cubicBezTo>
                      <a:pt x="697" y="593"/>
                      <a:pt x="697" y="593"/>
                      <a:pt x="697" y="593"/>
                    </a:cubicBezTo>
                    <a:cubicBezTo>
                      <a:pt x="696" y="595"/>
                      <a:pt x="694" y="598"/>
                      <a:pt x="692" y="602"/>
                    </a:cubicBezTo>
                    <a:cubicBezTo>
                      <a:pt x="694" y="602"/>
                      <a:pt x="696" y="602"/>
                      <a:pt x="697" y="602"/>
                    </a:cubicBezTo>
                    <a:cubicBezTo>
                      <a:pt x="697" y="611"/>
                      <a:pt x="697" y="611"/>
                      <a:pt x="697" y="611"/>
                    </a:cubicBezTo>
                    <a:cubicBezTo>
                      <a:pt x="692" y="611"/>
                      <a:pt x="687" y="612"/>
                      <a:pt x="683" y="614"/>
                    </a:cubicBezTo>
                    <a:cubicBezTo>
                      <a:pt x="680" y="617"/>
                      <a:pt x="679" y="619"/>
                      <a:pt x="677" y="621"/>
                    </a:cubicBezTo>
                    <a:cubicBezTo>
                      <a:pt x="677" y="609"/>
                      <a:pt x="677" y="609"/>
                      <a:pt x="677" y="609"/>
                    </a:cubicBezTo>
                    <a:cubicBezTo>
                      <a:pt x="679" y="607"/>
                      <a:pt x="681" y="605"/>
                      <a:pt x="684" y="603"/>
                    </a:cubicBezTo>
                    <a:cubicBezTo>
                      <a:pt x="687" y="594"/>
                      <a:pt x="690" y="588"/>
                      <a:pt x="697" y="581"/>
                    </a:cubicBezTo>
                    <a:close/>
                    <a:moveTo>
                      <a:pt x="697" y="630"/>
                    </a:moveTo>
                    <a:cubicBezTo>
                      <a:pt x="697" y="639"/>
                      <a:pt x="697" y="639"/>
                      <a:pt x="697" y="639"/>
                    </a:cubicBezTo>
                    <a:cubicBezTo>
                      <a:pt x="690" y="638"/>
                      <a:pt x="683" y="637"/>
                      <a:pt x="677" y="637"/>
                    </a:cubicBezTo>
                    <a:cubicBezTo>
                      <a:pt x="677" y="627"/>
                      <a:pt x="677" y="627"/>
                      <a:pt x="677" y="627"/>
                    </a:cubicBezTo>
                    <a:cubicBezTo>
                      <a:pt x="687" y="629"/>
                      <a:pt x="687" y="629"/>
                      <a:pt x="692" y="630"/>
                    </a:cubicBezTo>
                    <a:cubicBezTo>
                      <a:pt x="694" y="630"/>
                      <a:pt x="696" y="630"/>
                      <a:pt x="697" y="630"/>
                    </a:cubicBezTo>
                    <a:close/>
                    <a:moveTo>
                      <a:pt x="677" y="542"/>
                    </a:moveTo>
                    <a:cubicBezTo>
                      <a:pt x="677" y="540"/>
                      <a:pt x="677" y="540"/>
                      <a:pt x="677" y="540"/>
                    </a:cubicBezTo>
                    <a:cubicBezTo>
                      <a:pt x="678" y="540"/>
                      <a:pt x="678" y="540"/>
                      <a:pt x="678" y="540"/>
                    </a:cubicBezTo>
                    <a:cubicBezTo>
                      <a:pt x="677" y="542"/>
                      <a:pt x="677" y="542"/>
                      <a:pt x="677" y="542"/>
                    </a:cubicBezTo>
                    <a:close/>
                    <a:moveTo>
                      <a:pt x="677" y="500"/>
                    </a:moveTo>
                    <a:cubicBezTo>
                      <a:pt x="679" y="495"/>
                      <a:pt x="680" y="491"/>
                      <a:pt x="682" y="487"/>
                    </a:cubicBezTo>
                    <a:cubicBezTo>
                      <a:pt x="680" y="486"/>
                      <a:pt x="679" y="486"/>
                      <a:pt x="677" y="485"/>
                    </a:cubicBezTo>
                    <a:lnTo>
                      <a:pt x="677" y="500"/>
                    </a:lnTo>
                    <a:close/>
                    <a:moveTo>
                      <a:pt x="653" y="94"/>
                    </a:moveTo>
                    <a:cubicBezTo>
                      <a:pt x="655" y="96"/>
                      <a:pt x="658" y="98"/>
                      <a:pt x="660" y="99"/>
                    </a:cubicBezTo>
                    <a:cubicBezTo>
                      <a:pt x="664" y="107"/>
                      <a:pt x="671" y="112"/>
                      <a:pt x="677" y="117"/>
                    </a:cubicBezTo>
                    <a:cubicBezTo>
                      <a:pt x="677" y="130"/>
                      <a:pt x="677" y="130"/>
                      <a:pt x="677" y="130"/>
                    </a:cubicBezTo>
                    <a:cubicBezTo>
                      <a:pt x="675" y="125"/>
                      <a:pt x="672" y="120"/>
                      <a:pt x="665" y="115"/>
                    </a:cubicBezTo>
                    <a:cubicBezTo>
                      <a:pt x="663" y="122"/>
                      <a:pt x="662" y="129"/>
                      <a:pt x="660" y="136"/>
                    </a:cubicBezTo>
                    <a:cubicBezTo>
                      <a:pt x="658" y="152"/>
                      <a:pt x="660" y="153"/>
                      <a:pt x="670" y="164"/>
                    </a:cubicBezTo>
                    <a:cubicBezTo>
                      <a:pt x="673" y="157"/>
                      <a:pt x="676" y="150"/>
                      <a:pt x="677" y="145"/>
                    </a:cubicBezTo>
                    <a:cubicBezTo>
                      <a:pt x="677" y="185"/>
                      <a:pt x="677" y="185"/>
                      <a:pt x="677" y="185"/>
                    </a:cubicBezTo>
                    <a:cubicBezTo>
                      <a:pt x="674" y="181"/>
                      <a:pt x="672" y="177"/>
                      <a:pt x="669" y="172"/>
                    </a:cubicBezTo>
                    <a:cubicBezTo>
                      <a:pt x="662" y="167"/>
                      <a:pt x="657" y="163"/>
                      <a:pt x="653" y="156"/>
                    </a:cubicBezTo>
                    <a:cubicBezTo>
                      <a:pt x="653" y="124"/>
                      <a:pt x="653" y="124"/>
                      <a:pt x="653" y="124"/>
                    </a:cubicBezTo>
                    <a:cubicBezTo>
                      <a:pt x="655" y="117"/>
                      <a:pt x="656" y="110"/>
                      <a:pt x="653" y="105"/>
                    </a:cubicBezTo>
                    <a:cubicBezTo>
                      <a:pt x="653" y="94"/>
                      <a:pt x="653" y="94"/>
                      <a:pt x="653" y="94"/>
                    </a:cubicBezTo>
                    <a:close/>
                    <a:moveTo>
                      <a:pt x="677" y="677"/>
                    </a:moveTo>
                    <a:cubicBezTo>
                      <a:pt x="674" y="681"/>
                      <a:pt x="670" y="684"/>
                      <a:pt x="664" y="687"/>
                    </a:cubicBezTo>
                    <a:cubicBezTo>
                      <a:pt x="662" y="690"/>
                      <a:pt x="662" y="690"/>
                      <a:pt x="653" y="700"/>
                    </a:cubicBezTo>
                    <a:cubicBezTo>
                      <a:pt x="653" y="689"/>
                      <a:pt x="653" y="689"/>
                      <a:pt x="653" y="689"/>
                    </a:cubicBezTo>
                    <a:cubicBezTo>
                      <a:pt x="653" y="688"/>
                      <a:pt x="653" y="688"/>
                      <a:pt x="653" y="688"/>
                    </a:cubicBezTo>
                    <a:cubicBezTo>
                      <a:pt x="653" y="688"/>
                      <a:pt x="653" y="688"/>
                      <a:pt x="653" y="688"/>
                    </a:cubicBezTo>
                    <a:cubicBezTo>
                      <a:pt x="653" y="679"/>
                      <a:pt x="653" y="679"/>
                      <a:pt x="653" y="679"/>
                    </a:cubicBezTo>
                    <a:cubicBezTo>
                      <a:pt x="655" y="680"/>
                      <a:pt x="655" y="680"/>
                      <a:pt x="655" y="680"/>
                    </a:cubicBezTo>
                    <a:cubicBezTo>
                      <a:pt x="666" y="677"/>
                      <a:pt x="670" y="675"/>
                      <a:pt x="677" y="666"/>
                    </a:cubicBezTo>
                    <a:cubicBezTo>
                      <a:pt x="677" y="677"/>
                      <a:pt x="677" y="677"/>
                      <a:pt x="677" y="677"/>
                    </a:cubicBezTo>
                    <a:close/>
                    <a:moveTo>
                      <a:pt x="677" y="313"/>
                    </a:moveTo>
                    <a:cubicBezTo>
                      <a:pt x="677" y="324"/>
                      <a:pt x="677" y="324"/>
                      <a:pt x="677" y="324"/>
                    </a:cubicBezTo>
                    <a:cubicBezTo>
                      <a:pt x="671" y="322"/>
                      <a:pt x="665" y="321"/>
                      <a:pt x="660" y="319"/>
                    </a:cubicBezTo>
                    <a:cubicBezTo>
                      <a:pt x="659" y="315"/>
                      <a:pt x="658" y="312"/>
                      <a:pt x="657" y="308"/>
                    </a:cubicBezTo>
                    <a:cubicBezTo>
                      <a:pt x="665" y="310"/>
                      <a:pt x="671" y="312"/>
                      <a:pt x="677" y="313"/>
                    </a:cubicBezTo>
                    <a:close/>
                    <a:moveTo>
                      <a:pt x="677" y="324"/>
                    </a:moveTo>
                    <a:cubicBezTo>
                      <a:pt x="677" y="338"/>
                      <a:pt x="677" y="338"/>
                      <a:pt x="677" y="338"/>
                    </a:cubicBezTo>
                    <a:cubicBezTo>
                      <a:pt x="674" y="341"/>
                      <a:pt x="670" y="345"/>
                      <a:pt x="666" y="348"/>
                    </a:cubicBezTo>
                    <a:cubicBezTo>
                      <a:pt x="666" y="344"/>
                      <a:pt x="665" y="339"/>
                      <a:pt x="665" y="335"/>
                    </a:cubicBezTo>
                    <a:cubicBezTo>
                      <a:pt x="669" y="331"/>
                      <a:pt x="673" y="328"/>
                      <a:pt x="677" y="324"/>
                    </a:cubicBezTo>
                    <a:close/>
                    <a:moveTo>
                      <a:pt x="677" y="349"/>
                    </a:moveTo>
                    <a:cubicBezTo>
                      <a:pt x="677" y="381"/>
                      <a:pt x="677" y="381"/>
                      <a:pt x="677" y="381"/>
                    </a:cubicBezTo>
                    <a:cubicBezTo>
                      <a:pt x="675" y="381"/>
                      <a:pt x="673" y="382"/>
                      <a:pt x="671" y="382"/>
                    </a:cubicBezTo>
                    <a:cubicBezTo>
                      <a:pt x="670" y="371"/>
                      <a:pt x="669" y="361"/>
                      <a:pt x="668" y="350"/>
                    </a:cubicBezTo>
                    <a:cubicBezTo>
                      <a:pt x="671" y="350"/>
                      <a:pt x="674" y="349"/>
                      <a:pt x="677" y="349"/>
                    </a:cubicBezTo>
                    <a:close/>
                    <a:moveTo>
                      <a:pt x="677" y="388"/>
                    </a:moveTo>
                    <a:cubicBezTo>
                      <a:pt x="677" y="400"/>
                      <a:pt x="677" y="400"/>
                      <a:pt x="677" y="400"/>
                    </a:cubicBezTo>
                    <a:cubicBezTo>
                      <a:pt x="671" y="400"/>
                      <a:pt x="671" y="400"/>
                      <a:pt x="671" y="400"/>
                    </a:cubicBezTo>
                    <a:cubicBezTo>
                      <a:pt x="671" y="396"/>
                      <a:pt x="671" y="392"/>
                      <a:pt x="671" y="388"/>
                    </a:cubicBezTo>
                    <a:cubicBezTo>
                      <a:pt x="677" y="388"/>
                      <a:pt x="677" y="388"/>
                      <a:pt x="677" y="388"/>
                    </a:cubicBezTo>
                    <a:close/>
                    <a:moveTo>
                      <a:pt x="677" y="408"/>
                    </a:moveTo>
                    <a:cubicBezTo>
                      <a:pt x="677" y="435"/>
                      <a:pt x="677" y="435"/>
                      <a:pt x="677" y="435"/>
                    </a:cubicBezTo>
                    <a:cubicBezTo>
                      <a:pt x="668" y="429"/>
                      <a:pt x="670" y="421"/>
                      <a:pt x="670" y="408"/>
                    </a:cubicBezTo>
                    <a:cubicBezTo>
                      <a:pt x="672" y="408"/>
                      <a:pt x="675" y="408"/>
                      <a:pt x="677" y="408"/>
                    </a:cubicBezTo>
                    <a:close/>
                    <a:moveTo>
                      <a:pt x="677" y="442"/>
                    </a:moveTo>
                    <a:cubicBezTo>
                      <a:pt x="677" y="453"/>
                      <a:pt x="677" y="453"/>
                      <a:pt x="677" y="453"/>
                    </a:cubicBezTo>
                    <a:cubicBezTo>
                      <a:pt x="676" y="453"/>
                      <a:pt x="676" y="453"/>
                      <a:pt x="676" y="453"/>
                    </a:cubicBezTo>
                    <a:cubicBezTo>
                      <a:pt x="674" y="455"/>
                      <a:pt x="674" y="455"/>
                      <a:pt x="672" y="462"/>
                    </a:cubicBezTo>
                    <a:cubicBezTo>
                      <a:pt x="674" y="462"/>
                      <a:pt x="676" y="463"/>
                      <a:pt x="677" y="463"/>
                    </a:cubicBezTo>
                    <a:cubicBezTo>
                      <a:pt x="677" y="475"/>
                      <a:pt x="677" y="475"/>
                      <a:pt x="677" y="475"/>
                    </a:cubicBezTo>
                    <a:cubicBezTo>
                      <a:pt x="664" y="472"/>
                      <a:pt x="663" y="472"/>
                      <a:pt x="661" y="470"/>
                    </a:cubicBezTo>
                    <a:cubicBezTo>
                      <a:pt x="664" y="459"/>
                      <a:pt x="665" y="441"/>
                      <a:pt x="677" y="442"/>
                    </a:cubicBezTo>
                    <a:close/>
                    <a:moveTo>
                      <a:pt x="677" y="485"/>
                    </a:moveTo>
                    <a:cubicBezTo>
                      <a:pt x="677" y="500"/>
                      <a:pt x="677" y="500"/>
                      <a:pt x="677" y="500"/>
                    </a:cubicBezTo>
                    <a:cubicBezTo>
                      <a:pt x="676" y="502"/>
                      <a:pt x="676" y="502"/>
                      <a:pt x="676" y="502"/>
                    </a:cubicBezTo>
                    <a:cubicBezTo>
                      <a:pt x="677" y="503"/>
                      <a:pt x="677" y="503"/>
                      <a:pt x="677" y="503"/>
                    </a:cubicBezTo>
                    <a:cubicBezTo>
                      <a:pt x="677" y="516"/>
                      <a:pt x="677" y="516"/>
                      <a:pt x="677" y="516"/>
                    </a:cubicBezTo>
                    <a:cubicBezTo>
                      <a:pt x="669" y="513"/>
                      <a:pt x="659" y="509"/>
                      <a:pt x="653" y="507"/>
                    </a:cubicBezTo>
                    <a:cubicBezTo>
                      <a:pt x="653" y="493"/>
                      <a:pt x="653" y="493"/>
                      <a:pt x="653" y="493"/>
                    </a:cubicBezTo>
                    <a:cubicBezTo>
                      <a:pt x="659" y="478"/>
                      <a:pt x="659" y="478"/>
                      <a:pt x="660" y="478"/>
                    </a:cubicBezTo>
                    <a:cubicBezTo>
                      <a:pt x="666" y="480"/>
                      <a:pt x="666" y="480"/>
                      <a:pt x="667" y="482"/>
                    </a:cubicBezTo>
                    <a:cubicBezTo>
                      <a:pt x="666" y="487"/>
                      <a:pt x="664" y="492"/>
                      <a:pt x="662" y="497"/>
                    </a:cubicBezTo>
                    <a:cubicBezTo>
                      <a:pt x="664" y="498"/>
                      <a:pt x="666" y="499"/>
                      <a:pt x="669" y="499"/>
                    </a:cubicBezTo>
                    <a:cubicBezTo>
                      <a:pt x="670" y="495"/>
                      <a:pt x="672" y="489"/>
                      <a:pt x="674" y="484"/>
                    </a:cubicBezTo>
                    <a:cubicBezTo>
                      <a:pt x="677" y="485"/>
                      <a:pt x="677" y="485"/>
                      <a:pt x="677" y="485"/>
                    </a:cubicBezTo>
                    <a:close/>
                    <a:moveTo>
                      <a:pt x="677" y="540"/>
                    </a:moveTo>
                    <a:cubicBezTo>
                      <a:pt x="669" y="531"/>
                      <a:pt x="661" y="522"/>
                      <a:pt x="653" y="514"/>
                    </a:cubicBezTo>
                    <a:cubicBezTo>
                      <a:pt x="653" y="530"/>
                      <a:pt x="653" y="530"/>
                      <a:pt x="653" y="530"/>
                    </a:cubicBezTo>
                    <a:cubicBezTo>
                      <a:pt x="657" y="533"/>
                      <a:pt x="661" y="537"/>
                      <a:pt x="664" y="540"/>
                    </a:cubicBezTo>
                    <a:cubicBezTo>
                      <a:pt x="661" y="540"/>
                      <a:pt x="657" y="539"/>
                      <a:pt x="653" y="538"/>
                    </a:cubicBezTo>
                    <a:cubicBezTo>
                      <a:pt x="653" y="550"/>
                      <a:pt x="653" y="550"/>
                      <a:pt x="653" y="550"/>
                    </a:cubicBezTo>
                    <a:cubicBezTo>
                      <a:pt x="658" y="551"/>
                      <a:pt x="661" y="552"/>
                      <a:pt x="665" y="552"/>
                    </a:cubicBezTo>
                    <a:cubicBezTo>
                      <a:pt x="668" y="552"/>
                      <a:pt x="670" y="552"/>
                      <a:pt x="672" y="552"/>
                    </a:cubicBezTo>
                    <a:cubicBezTo>
                      <a:pt x="674" y="549"/>
                      <a:pt x="676" y="545"/>
                      <a:pt x="677" y="542"/>
                    </a:cubicBezTo>
                    <a:cubicBezTo>
                      <a:pt x="677" y="540"/>
                      <a:pt x="677" y="540"/>
                      <a:pt x="677" y="540"/>
                    </a:cubicBezTo>
                    <a:close/>
                    <a:moveTo>
                      <a:pt x="677" y="609"/>
                    </a:moveTo>
                    <a:cubicBezTo>
                      <a:pt x="677" y="621"/>
                      <a:pt x="677" y="621"/>
                      <a:pt x="677" y="621"/>
                    </a:cubicBezTo>
                    <a:cubicBezTo>
                      <a:pt x="676" y="622"/>
                      <a:pt x="675" y="624"/>
                      <a:pt x="674" y="627"/>
                    </a:cubicBezTo>
                    <a:cubicBezTo>
                      <a:pt x="677" y="627"/>
                      <a:pt x="677" y="627"/>
                      <a:pt x="677" y="627"/>
                    </a:cubicBezTo>
                    <a:cubicBezTo>
                      <a:pt x="677" y="637"/>
                      <a:pt x="677" y="637"/>
                      <a:pt x="677" y="637"/>
                    </a:cubicBezTo>
                    <a:cubicBezTo>
                      <a:pt x="668" y="636"/>
                      <a:pt x="660" y="639"/>
                      <a:pt x="653" y="649"/>
                    </a:cubicBezTo>
                    <a:cubicBezTo>
                      <a:pt x="653" y="636"/>
                      <a:pt x="653" y="636"/>
                      <a:pt x="653" y="636"/>
                    </a:cubicBezTo>
                    <a:cubicBezTo>
                      <a:pt x="657" y="633"/>
                      <a:pt x="661" y="630"/>
                      <a:pt x="665" y="627"/>
                    </a:cubicBezTo>
                    <a:cubicBezTo>
                      <a:pt x="669" y="619"/>
                      <a:pt x="672" y="614"/>
                      <a:pt x="677" y="609"/>
                    </a:cubicBezTo>
                    <a:close/>
                    <a:moveTo>
                      <a:pt x="677" y="656"/>
                    </a:moveTo>
                    <a:cubicBezTo>
                      <a:pt x="677" y="665"/>
                      <a:pt x="677" y="665"/>
                      <a:pt x="677" y="665"/>
                    </a:cubicBezTo>
                    <a:cubicBezTo>
                      <a:pt x="667" y="663"/>
                      <a:pt x="660" y="660"/>
                      <a:pt x="653" y="659"/>
                    </a:cubicBezTo>
                    <a:cubicBezTo>
                      <a:pt x="653" y="650"/>
                      <a:pt x="653" y="650"/>
                      <a:pt x="653" y="650"/>
                    </a:cubicBezTo>
                    <a:cubicBezTo>
                      <a:pt x="663" y="652"/>
                      <a:pt x="663" y="652"/>
                      <a:pt x="676" y="656"/>
                    </a:cubicBezTo>
                    <a:cubicBezTo>
                      <a:pt x="677" y="656"/>
                      <a:pt x="677" y="656"/>
                      <a:pt x="677" y="656"/>
                    </a:cubicBezTo>
                    <a:close/>
                    <a:moveTo>
                      <a:pt x="653" y="580"/>
                    </a:moveTo>
                    <a:cubicBezTo>
                      <a:pt x="653" y="567"/>
                      <a:pt x="653" y="567"/>
                      <a:pt x="653" y="567"/>
                    </a:cubicBezTo>
                    <a:cubicBezTo>
                      <a:pt x="656" y="569"/>
                      <a:pt x="658" y="570"/>
                      <a:pt x="661" y="572"/>
                    </a:cubicBezTo>
                    <a:cubicBezTo>
                      <a:pt x="658" y="575"/>
                      <a:pt x="656" y="577"/>
                      <a:pt x="653" y="580"/>
                    </a:cubicBezTo>
                    <a:close/>
                    <a:moveTo>
                      <a:pt x="653" y="269"/>
                    </a:move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5" y="258"/>
                      <a:pt x="660" y="255"/>
                      <a:pt x="668" y="260"/>
                    </a:cubicBezTo>
                    <a:cubicBezTo>
                      <a:pt x="668" y="263"/>
                      <a:pt x="668" y="266"/>
                      <a:pt x="668" y="269"/>
                    </a:cubicBezTo>
                    <a:cubicBezTo>
                      <a:pt x="665" y="273"/>
                      <a:pt x="662" y="272"/>
                      <a:pt x="657" y="273"/>
                    </a:cubicBezTo>
                    <a:cubicBezTo>
                      <a:pt x="655" y="272"/>
                      <a:pt x="654" y="270"/>
                      <a:pt x="653" y="269"/>
                    </a:cubicBezTo>
                    <a:close/>
                    <a:moveTo>
                      <a:pt x="629" y="75"/>
                    </a:moveTo>
                    <a:cubicBezTo>
                      <a:pt x="637" y="81"/>
                      <a:pt x="645" y="87"/>
                      <a:pt x="653" y="94"/>
                    </a:cubicBezTo>
                    <a:cubicBezTo>
                      <a:pt x="653" y="105"/>
                      <a:pt x="653" y="105"/>
                      <a:pt x="653" y="105"/>
                    </a:cubicBezTo>
                    <a:cubicBezTo>
                      <a:pt x="651" y="100"/>
                      <a:pt x="647" y="97"/>
                      <a:pt x="639" y="94"/>
                    </a:cubicBezTo>
                    <a:cubicBezTo>
                      <a:pt x="637" y="106"/>
                      <a:pt x="633" y="122"/>
                      <a:pt x="639" y="133"/>
                    </a:cubicBezTo>
                    <a:cubicBezTo>
                      <a:pt x="646" y="138"/>
                      <a:pt x="646" y="138"/>
                      <a:pt x="648" y="141"/>
                    </a:cubicBezTo>
                    <a:cubicBezTo>
                      <a:pt x="648" y="141"/>
                      <a:pt x="649" y="141"/>
                      <a:pt x="650" y="141"/>
                    </a:cubicBezTo>
                    <a:cubicBezTo>
                      <a:pt x="651" y="135"/>
                      <a:pt x="652" y="129"/>
                      <a:pt x="653" y="124"/>
                    </a:cubicBezTo>
                    <a:cubicBezTo>
                      <a:pt x="653" y="156"/>
                      <a:pt x="653" y="156"/>
                      <a:pt x="653" y="156"/>
                    </a:cubicBezTo>
                    <a:cubicBezTo>
                      <a:pt x="653" y="154"/>
                      <a:pt x="652" y="152"/>
                      <a:pt x="651" y="150"/>
                    </a:cubicBezTo>
                    <a:cubicBezTo>
                      <a:pt x="643" y="147"/>
                      <a:pt x="630" y="138"/>
                      <a:pt x="629" y="129"/>
                    </a:cubicBezTo>
                    <a:cubicBezTo>
                      <a:pt x="629" y="105"/>
                      <a:pt x="629" y="105"/>
                      <a:pt x="629" y="105"/>
                    </a:cubicBezTo>
                    <a:cubicBezTo>
                      <a:pt x="629" y="102"/>
                      <a:pt x="629" y="102"/>
                      <a:pt x="629" y="102"/>
                    </a:cubicBezTo>
                    <a:cubicBezTo>
                      <a:pt x="629" y="98"/>
                      <a:pt x="629" y="95"/>
                      <a:pt x="629" y="92"/>
                    </a:cubicBezTo>
                    <a:cubicBezTo>
                      <a:pt x="629" y="75"/>
                      <a:pt x="629" y="75"/>
                      <a:pt x="629" y="75"/>
                    </a:cubicBezTo>
                    <a:close/>
                    <a:moveTo>
                      <a:pt x="653" y="700"/>
                    </a:moveTo>
                    <a:cubicBezTo>
                      <a:pt x="652" y="701"/>
                      <a:pt x="652" y="701"/>
                      <a:pt x="652" y="701"/>
                    </a:cubicBezTo>
                    <a:cubicBezTo>
                      <a:pt x="644" y="707"/>
                      <a:pt x="636" y="713"/>
                      <a:pt x="629" y="718"/>
                    </a:cubicBezTo>
                    <a:cubicBezTo>
                      <a:pt x="629" y="701"/>
                      <a:pt x="629" y="701"/>
                      <a:pt x="629" y="701"/>
                    </a:cubicBezTo>
                    <a:cubicBezTo>
                      <a:pt x="640" y="700"/>
                      <a:pt x="646" y="699"/>
                      <a:pt x="653" y="689"/>
                    </a:cubicBezTo>
                    <a:cubicBezTo>
                      <a:pt x="653" y="700"/>
                      <a:pt x="653" y="700"/>
                      <a:pt x="653" y="700"/>
                    </a:cubicBezTo>
                    <a:close/>
                    <a:moveTo>
                      <a:pt x="653" y="262"/>
                    </a:moveTo>
                    <a:cubicBezTo>
                      <a:pt x="653" y="269"/>
                      <a:pt x="653" y="269"/>
                      <a:pt x="653" y="269"/>
                    </a:cubicBezTo>
                    <a:cubicBezTo>
                      <a:pt x="653" y="267"/>
                      <a:pt x="653" y="264"/>
                      <a:pt x="653" y="262"/>
                    </a:cubicBezTo>
                    <a:close/>
                    <a:moveTo>
                      <a:pt x="653" y="493"/>
                    </a:moveTo>
                    <a:cubicBezTo>
                      <a:pt x="653" y="507"/>
                      <a:pt x="653" y="507"/>
                      <a:pt x="653" y="507"/>
                    </a:cubicBezTo>
                    <a:cubicBezTo>
                      <a:pt x="651" y="506"/>
                      <a:pt x="649" y="505"/>
                      <a:pt x="649" y="505"/>
                    </a:cubicBezTo>
                    <a:cubicBezTo>
                      <a:pt x="651" y="500"/>
                      <a:pt x="652" y="496"/>
                      <a:pt x="653" y="493"/>
                    </a:cubicBezTo>
                    <a:close/>
                    <a:moveTo>
                      <a:pt x="653" y="514"/>
                    </a:moveTo>
                    <a:cubicBezTo>
                      <a:pt x="653" y="530"/>
                      <a:pt x="653" y="530"/>
                      <a:pt x="653" y="530"/>
                    </a:cubicBezTo>
                    <a:cubicBezTo>
                      <a:pt x="650" y="526"/>
                      <a:pt x="646" y="522"/>
                      <a:pt x="642" y="519"/>
                    </a:cubicBezTo>
                    <a:cubicBezTo>
                      <a:pt x="644" y="515"/>
                      <a:pt x="646" y="511"/>
                      <a:pt x="648" y="508"/>
                    </a:cubicBezTo>
                    <a:cubicBezTo>
                      <a:pt x="653" y="514"/>
                      <a:pt x="653" y="514"/>
                      <a:pt x="653" y="514"/>
                    </a:cubicBezTo>
                    <a:close/>
                    <a:moveTo>
                      <a:pt x="653" y="538"/>
                    </a:moveTo>
                    <a:cubicBezTo>
                      <a:pt x="653" y="550"/>
                      <a:pt x="653" y="550"/>
                      <a:pt x="653" y="550"/>
                    </a:cubicBezTo>
                    <a:cubicBezTo>
                      <a:pt x="645" y="548"/>
                      <a:pt x="637" y="546"/>
                      <a:pt x="629" y="545"/>
                    </a:cubicBezTo>
                    <a:cubicBezTo>
                      <a:pt x="629" y="543"/>
                      <a:pt x="629" y="543"/>
                      <a:pt x="629" y="543"/>
                    </a:cubicBezTo>
                    <a:cubicBezTo>
                      <a:pt x="631" y="540"/>
                      <a:pt x="632" y="537"/>
                      <a:pt x="634" y="534"/>
                    </a:cubicBezTo>
                    <a:cubicBezTo>
                      <a:pt x="641" y="535"/>
                      <a:pt x="647" y="537"/>
                      <a:pt x="653" y="538"/>
                    </a:cubicBezTo>
                    <a:close/>
                    <a:moveTo>
                      <a:pt x="653" y="567"/>
                    </a:moveTo>
                    <a:cubicBezTo>
                      <a:pt x="645" y="561"/>
                      <a:pt x="637" y="555"/>
                      <a:pt x="629" y="549"/>
                    </a:cubicBezTo>
                    <a:cubicBezTo>
                      <a:pt x="629" y="565"/>
                      <a:pt x="629" y="565"/>
                      <a:pt x="629" y="565"/>
                    </a:cubicBezTo>
                    <a:cubicBezTo>
                      <a:pt x="637" y="570"/>
                      <a:pt x="645" y="576"/>
                      <a:pt x="652" y="581"/>
                    </a:cubicBezTo>
                    <a:cubicBezTo>
                      <a:pt x="653" y="580"/>
                      <a:pt x="653" y="580"/>
                      <a:pt x="653" y="580"/>
                    </a:cubicBezTo>
                    <a:cubicBezTo>
                      <a:pt x="653" y="567"/>
                      <a:pt x="653" y="567"/>
                      <a:pt x="653" y="567"/>
                    </a:cubicBezTo>
                    <a:close/>
                    <a:moveTo>
                      <a:pt x="653" y="636"/>
                    </a:moveTo>
                    <a:cubicBezTo>
                      <a:pt x="653" y="649"/>
                      <a:pt x="653" y="649"/>
                      <a:pt x="653" y="649"/>
                    </a:cubicBezTo>
                    <a:cubicBezTo>
                      <a:pt x="653" y="649"/>
                      <a:pt x="653" y="650"/>
                      <a:pt x="652" y="650"/>
                    </a:cubicBezTo>
                    <a:cubicBezTo>
                      <a:pt x="653" y="650"/>
                      <a:pt x="653" y="650"/>
                      <a:pt x="653" y="650"/>
                    </a:cubicBezTo>
                    <a:cubicBezTo>
                      <a:pt x="653" y="659"/>
                      <a:pt x="653" y="659"/>
                      <a:pt x="653" y="659"/>
                    </a:cubicBezTo>
                    <a:cubicBezTo>
                      <a:pt x="645" y="658"/>
                      <a:pt x="639" y="661"/>
                      <a:pt x="629" y="671"/>
                    </a:cubicBezTo>
                    <a:cubicBezTo>
                      <a:pt x="629" y="660"/>
                      <a:pt x="629" y="660"/>
                      <a:pt x="629" y="660"/>
                    </a:cubicBezTo>
                    <a:cubicBezTo>
                      <a:pt x="633" y="656"/>
                      <a:pt x="639" y="652"/>
                      <a:pt x="645" y="648"/>
                    </a:cubicBezTo>
                    <a:cubicBezTo>
                      <a:pt x="647" y="643"/>
                      <a:pt x="650" y="639"/>
                      <a:pt x="653" y="636"/>
                    </a:cubicBezTo>
                    <a:close/>
                    <a:moveTo>
                      <a:pt x="653" y="679"/>
                    </a:moveTo>
                    <a:cubicBezTo>
                      <a:pt x="645" y="676"/>
                      <a:pt x="637" y="673"/>
                      <a:pt x="629" y="671"/>
                    </a:cubicBezTo>
                    <a:cubicBezTo>
                      <a:pt x="629" y="681"/>
                      <a:pt x="629" y="681"/>
                      <a:pt x="629" y="681"/>
                    </a:cubicBezTo>
                    <a:cubicBezTo>
                      <a:pt x="637" y="683"/>
                      <a:pt x="645" y="686"/>
                      <a:pt x="653" y="688"/>
                    </a:cubicBezTo>
                    <a:cubicBezTo>
                      <a:pt x="653" y="679"/>
                      <a:pt x="653" y="679"/>
                      <a:pt x="653" y="679"/>
                    </a:cubicBezTo>
                    <a:close/>
                    <a:moveTo>
                      <a:pt x="629" y="599"/>
                    </a:moveTo>
                    <a:cubicBezTo>
                      <a:pt x="629" y="575"/>
                      <a:pt x="629" y="575"/>
                      <a:pt x="629" y="575"/>
                    </a:cubicBezTo>
                    <a:cubicBezTo>
                      <a:pt x="635" y="580"/>
                      <a:pt x="641" y="585"/>
                      <a:pt x="646" y="591"/>
                    </a:cubicBezTo>
                    <a:cubicBezTo>
                      <a:pt x="643" y="595"/>
                      <a:pt x="640" y="598"/>
                      <a:pt x="637" y="602"/>
                    </a:cubicBezTo>
                    <a:cubicBezTo>
                      <a:pt x="629" y="599"/>
                      <a:pt x="629" y="599"/>
                      <a:pt x="629" y="599"/>
                    </a:cubicBezTo>
                    <a:close/>
                    <a:moveTo>
                      <a:pt x="629" y="456"/>
                    </a:moveTo>
                    <a:cubicBezTo>
                      <a:pt x="629" y="361"/>
                      <a:pt x="629" y="361"/>
                      <a:pt x="629" y="361"/>
                    </a:cubicBezTo>
                    <a:cubicBezTo>
                      <a:pt x="635" y="392"/>
                      <a:pt x="638" y="427"/>
                      <a:pt x="629" y="456"/>
                    </a:cubicBezTo>
                    <a:close/>
                    <a:moveTo>
                      <a:pt x="629" y="214"/>
                    </a:moveTo>
                    <a:cubicBezTo>
                      <a:pt x="629" y="161"/>
                      <a:pt x="629" y="161"/>
                      <a:pt x="629" y="161"/>
                    </a:cubicBezTo>
                    <a:cubicBezTo>
                      <a:pt x="631" y="161"/>
                      <a:pt x="633" y="161"/>
                      <a:pt x="636" y="162"/>
                    </a:cubicBezTo>
                    <a:cubicBezTo>
                      <a:pt x="638" y="173"/>
                      <a:pt x="642" y="176"/>
                      <a:pt x="650" y="184"/>
                    </a:cubicBezTo>
                    <a:cubicBezTo>
                      <a:pt x="650" y="186"/>
                      <a:pt x="650" y="188"/>
                      <a:pt x="650" y="189"/>
                    </a:cubicBezTo>
                    <a:cubicBezTo>
                      <a:pt x="648" y="191"/>
                      <a:pt x="648" y="191"/>
                      <a:pt x="642" y="191"/>
                    </a:cubicBezTo>
                    <a:cubicBezTo>
                      <a:pt x="641" y="190"/>
                      <a:pt x="641" y="190"/>
                      <a:pt x="640" y="189"/>
                    </a:cubicBezTo>
                    <a:cubicBezTo>
                      <a:pt x="640" y="192"/>
                      <a:pt x="639" y="194"/>
                      <a:pt x="639" y="196"/>
                    </a:cubicBezTo>
                    <a:cubicBezTo>
                      <a:pt x="636" y="197"/>
                      <a:pt x="634" y="197"/>
                      <a:pt x="632" y="198"/>
                    </a:cubicBezTo>
                    <a:cubicBezTo>
                      <a:pt x="637" y="204"/>
                      <a:pt x="640" y="209"/>
                      <a:pt x="648" y="212"/>
                    </a:cubicBezTo>
                    <a:cubicBezTo>
                      <a:pt x="648" y="217"/>
                      <a:pt x="648" y="219"/>
                      <a:pt x="646" y="223"/>
                    </a:cubicBezTo>
                    <a:cubicBezTo>
                      <a:pt x="641" y="224"/>
                      <a:pt x="639" y="223"/>
                      <a:pt x="634" y="221"/>
                    </a:cubicBezTo>
                    <a:cubicBezTo>
                      <a:pt x="632" y="218"/>
                      <a:pt x="630" y="216"/>
                      <a:pt x="629" y="214"/>
                    </a:cubicBezTo>
                    <a:close/>
                    <a:moveTo>
                      <a:pt x="616" y="66"/>
                    </a:moveTo>
                    <a:cubicBezTo>
                      <a:pt x="620" y="69"/>
                      <a:pt x="625" y="72"/>
                      <a:pt x="629" y="75"/>
                    </a:cubicBezTo>
                    <a:cubicBezTo>
                      <a:pt x="629" y="92"/>
                      <a:pt x="629" y="92"/>
                      <a:pt x="629" y="92"/>
                    </a:cubicBezTo>
                    <a:cubicBezTo>
                      <a:pt x="628" y="84"/>
                      <a:pt x="624" y="80"/>
                      <a:pt x="616" y="75"/>
                    </a:cubicBezTo>
                    <a:cubicBezTo>
                      <a:pt x="616" y="66"/>
                      <a:pt x="616" y="66"/>
                      <a:pt x="616" y="66"/>
                    </a:cubicBezTo>
                    <a:close/>
                    <a:moveTo>
                      <a:pt x="629" y="718"/>
                    </a:moveTo>
                    <a:cubicBezTo>
                      <a:pt x="625" y="721"/>
                      <a:pt x="620" y="724"/>
                      <a:pt x="616" y="727"/>
                    </a:cubicBezTo>
                    <a:cubicBezTo>
                      <a:pt x="616" y="718"/>
                      <a:pt x="616" y="718"/>
                      <a:pt x="616" y="718"/>
                    </a:cubicBezTo>
                    <a:cubicBezTo>
                      <a:pt x="620" y="716"/>
                      <a:pt x="623" y="714"/>
                      <a:pt x="628" y="710"/>
                    </a:cubicBezTo>
                    <a:cubicBezTo>
                      <a:pt x="624" y="708"/>
                      <a:pt x="620" y="706"/>
                      <a:pt x="616" y="704"/>
                    </a:cubicBezTo>
                    <a:cubicBezTo>
                      <a:pt x="616" y="695"/>
                      <a:pt x="616" y="695"/>
                      <a:pt x="616" y="695"/>
                    </a:cubicBezTo>
                    <a:cubicBezTo>
                      <a:pt x="620" y="697"/>
                      <a:pt x="624" y="699"/>
                      <a:pt x="628" y="701"/>
                    </a:cubicBezTo>
                    <a:cubicBezTo>
                      <a:pt x="629" y="701"/>
                      <a:pt x="629" y="701"/>
                      <a:pt x="629" y="701"/>
                    </a:cubicBezTo>
                    <a:cubicBezTo>
                      <a:pt x="629" y="718"/>
                      <a:pt x="629" y="718"/>
                      <a:pt x="629" y="718"/>
                    </a:cubicBezTo>
                    <a:close/>
                    <a:moveTo>
                      <a:pt x="629" y="105"/>
                    </a:moveTo>
                    <a:cubicBezTo>
                      <a:pt x="629" y="129"/>
                      <a:pt x="629" y="129"/>
                      <a:pt x="629" y="129"/>
                    </a:cubicBezTo>
                    <a:cubicBezTo>
                      <a:pt x="624" y="126"/>
                      <a:pt x="619" y="124"/>
                      <a:pt x="616" y="121"/>
                    </a:cubicBezTo>
                    <a:cubicBezTo>
                      <a:pt x="616" y="113"/>
                      <a:pt x="616" y="113"/>
                      <a:pt x="616" y="113"/>
                    </a:cubicBezTo>
                    <a:cubicBezTo>
                      <a:pt x="617" y="114"/>
                      <a:pt x="619" y="116"/>
                      <a:pt x="624" y="120"/>
                    </a:cubicBezTo>
                    <a:cubicBezTo>
                      <a:pt x="625" y="120"/>
                      <a:pt x="626" y="120"/>
                      <a:pt x="626" y="120"/>
                    </a:cubicBezTo>
                    <a:cubicBezTo>
                      <a:pt x="627" y="115"/>
                      <a:pt x="628" y="110"/>
                      <a:pt x="629" y="105"/>
                    </a:cubicBezTo>
                    <a:close/>
                    <a:moveTo>
                      <a:pt x="629" y="161"/>
                    </a:moveTo>
                    <a:cubicBezTo>
                      <a:pt x="629" y="214"/>
                      <a:pt x="629" y="214"/>
                      <a:pt x="629" y="214"/>
                    </a:cubicBezTo>
                    <a:cubicBezTo>
                      <a:pt x="623" y="207"/>
                      <a:pt x="619" y="209"/>
                      <a:pt x="616" y="214"/>
                    </a:cubicBezTo>
                    <a:cubicBezTo>
                      <a:pt x="616" y="198"/>
                      <a:pt x="616" y="198"/>
                      <a:pt x="616" y="198"/>
                    </a:cubicBezTo>
                    <a:cubicBezTo>
                      <a:pt x="616" y="197"/>
                      <a:pt x="616" y="197"/>
                      <a:pt x="616" y="197"/>
                    </a:cubicBezTo>
                    <a:cubicBezTo>
                      <a:pt x="616" y="197"/>
                      <a:pt x="616" y="196"/>
                      <a:pt x="616" y="195"/>
                    </a:cubicBezTo>
                    <a:cubicBezTo>
                      <a:pt x="616" y="170"/>
                      <a:pt x="616" y="170"/>
                      <a:pt x="616" y="170"/>
                    </a:cubicBezTo>
                    <a:cubicBezTo>
                      <a:pt x="617" y="171"/>
                      <a:pt x="617" y="172"/>
                      <a:pt x="618" y="173"/>
                    </a:cubicBezTo>
                    <a:cubicBezTo>
                      <a:pt x="619" y="173"/>
                      <a:pt x="621" y="173"/>
                      <a:pt x="622" y="173"/>
                    </a:cubicBezTo>
                    <a:cubicBezTo>
                      <a:pt x="622" y="171"/>
                      <a:pt x="621" y="171"/>
                      <a:pt x="621" y="170"/>
                    </a:cubicBezTo>
                    <a:cubicBezTo>
                      <a:pt x="619" y="169"/>
                      <a:pt x="617" y="168"/>
                      <a:pt x="616" y="167"/>
                    </a:cubicBezTo>
                    <a:cubicBezTo>
                      <a:pt x="616" y="153"/>
                      <a:pt x="616" y="153"/>
                      <a:pt x="616" y="153"/>
                    </a:cubicBezTo>
                    <a:cubicBezTo>
                      <a:pt x="617" y="153"/>
                      <a:pt x="618" y="153"/>
                      <a:pt x="620" y="153"/>
                    </a:cubicBezTo>
                    <a:cubicBezTo>
                      <a:pt x="623" y="159"/>
                      <a:pt x="625" y="161"/>
                      <a:pt x="629" y="161"/>
                    </a:cubicBezTo>
                    <a:close/>
                    <a:moveTo>
                      <a:pt x="629" y="361"/>
                    </a:moveTo>
                    <a:cubicBezTo>
                      <a:pt x="629" y="456"/>
                      <a:pt x="629" y="456"/>
                      <a:pt x="629" y="456"/>
                    </a:cubicBezTo>
                    <a:cubicBezTo>
                      <a:pt x="627" y="460"/>
                      <a:pt x="626" y="465"/>
                      <a:pt x="624" y="469"/>
                    </a:cubicBezTo>
                    <a:cubicBezTo>
                      <a:pt x="622" y="476"/>
                      <a:pt x="619" y="484"/>
                      <a:pt x="616" y="492"/>
                    </a:cubicBezTo>
                    <a:cubicBezTo>
                      <a:pt x="616" y="469"/>
                      <a:pt x="616" y="469"/>
                      <a:pt x="616" y="469"/>
                    </a:cubicBezTo>
                    <a:cubicBezTo>
                      <a:pt x="619" y="466"/>
                      <a:pt x="621" y="463"/>
                      <a:pt x="621" y="456"/>
                    </a:cubicBezTo>
                    <a:cubicBezTo>
                      <a:pt x="619" y="457"/>
                      <a:pt x="617" y="457"/>
                      <a:pt x="616" y="458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22" y="450"/>
                      <a:pt x="626" y="446"/>
                      <a:pt x="626" y="436"/>
                    </a:cubicBezTo>
                    <a:cubicBezTo>
                      <a:pt x="622" y="438"/>
                      <a:pt x="619" y="439"/>
                      <a:pt x="616" y="440"/>
                    </a:cubicBezTo>
                    <a:cubicBezTo>
                      <a:pt x="616" y="434"/>
                      <a:pt x="616" y="434"/>
                      <a:pt x="616" y="434"/>
                    </a:cubicBezTo>
                    <a:cubicBezTo>
                      <a:pt x="624" y="431"/>
                      <a:pt x="628" y="428"/>
                      <a:pt x="628" y="416"/>
                    </a:cubicBezTo>
                    <a:cubicBezTo>
                      <a:pt x="623" y="419"/>
                      <a:pt x="619" y="421"/>
                      <a:pt x="616" y="423"/>
                    </a:cubicBezTo>
                    <a:cubicBezTo>
                      <a:pt x="616" y="416"/>
                      <a:pt x="616" y="416"/>
                      <a:pt x="616" y="416"/>
                    </a:cubicBezTo>
                    <a:cubicBezTo>
                      <a:pt x="626" y="411"/>
                      <a:pt x="628" y="410"/>
                      <a:pt x="628" y="396"/>
                    </a:cubicBezTo>
                    <a:cubicBezTo>
                      <a:pt x="624" y="399"/>
                      <a:pt x="620" y="402"/>
                      <a:pt x="616" y="405"/>
                    </a:cubicBezTo>
                    <a:cubicBezTo>
                      <a:pt x="616" y="397"/>
                      <a:pt x="616" y="397"/>
                      <a:pt x="616" y="397"/>
                    </a:cubicBezTo>
                    <a:cubicBezTo>
                      <a:pt x="624" y="392"/>
                      <a:pt x="632" y="387"/>
                      <a:pt x="627" y="376"/>
                    </a:cubicBezTo>
                    <a:cubicBezTo>
                      <a:pt x="622" y="380"/>
                      <a:pt x="618" y="382"/>
                      <a:pt x="616" y="384"/>
                    </a:cubicBezTo>
                    <a:cubicBezTo>
                      <a:pt x="616" y="377"/>
                      <a:pt x="616" y="377"/>
                      <a:pt x="616" y="377"/>
                    </a:cubicBezTo>
                    <a:cubicBezTo>
                      <a:pt x="623" y="372"/>
                      <a:pt x="628" y="368"/>
                      <a:pt x="624" y="357"/>
                    </a:cubicBezTo>
                    <a:cubicBezTo>
                      <a:pt x="621" y="358"/>
                      <a:pt x="618" y="360"/>
                      <a:pt x="616" y="362"/>
                    </a:cubicBezTo>
                    <a:cubicBezTo>
                      <a:pt x="616" y="356"/>
                      <a:pt x="616" y="356"/>
                      <a:pt x="616" y="356"/>
                    </a:cubicBezTo>
                    <a:cubicBezTo>
                      <a:pt x="622" y="351"/>
                      <a:pt x="624" y="346"/>
                      <a:pt x="619" y="336"/>
                    </a:cubicBezTo>
                    <a:cubicBezTo>
                      <a:pt x="618" y="337"/>
                      <a:pt x="617" y="339"/>
                      <a:pt x="616" y="340"/>
                    </a:cubicBezTo>
                    <a:cubicBezTo>
                      <a:pt x="616" y="311"/>
                      <a:pt x="616" y="311"/>
                      <a:pt x="616" y="311"/>
                    </a:cubicBezTo>
                    <a:cubicBezTo>
                      <a:pt x="617" y="313"/>
                      <a:pt x="618" y="315"/>
                      <a:pt x="620" y="319"/>
                    </a:cubicBezTo>
                    <a:cubicBezTo>
                      <a:pt x="623" y="332"/>
                      <a:pt x="626" y="346"/>
                      <a:pt x="629" y="361"/>
                    </a:cubicBezTo>
                    <a:close/>
                    <a:moveTo>
                      <a:pt x="629" y="543"/>
                    </a:moveTo>
                    <a:cubicBezTo>
                      <a:pt x="629" y="545"/>
                      <a:pt x="629" y="545"/>
                      <a:pt x="629" y="545"/>
                    </a:cubicBezTo>
                    <a:cubicBezTo>
                      <a:pt x="628" y="545"/>
                      <a:pt x="628" y="545"/>
                      <a:pt x="628" y="545"/>
                    </a:cubicBezTo>
                    <a:cubicBezTo>
                      <a:pt x="629" y="543"/>
                      <a:pt x="629" y="543"/>
                      <a:pt x="629" y="543"/>
                    </a:cubicBezTo>
                    <a:close/>
                    <a:moveTo>
                      <a:pt x="629" y="549"/>
                    </a:moveTo>
                    <a:cubicBezTo>
                      <a:pt x="629" y="565"/>
                      <a:pt x="629" y="565"/>
                      <a:pt x="629" y="565"/>
                    </a:cubicBezTo>
                    <a:cubicBezTo>
                      <a:pt x="626" y="563"/>
                      <a:pt x="623" y="561"/>
                      <a:pt x="619" y="559"/>
                    </a:cubicBezTo>
                    <a:cubicBezTo>
                      <a:pt x="622" y="553"/>
                      <a:pt x="622" y="550"/>
                      <a:pt x="628" y="548"/>
                    </a:cubicBezTo>
                    <a:cubicBezTo>
                      <a:pt x="629" y="549"/>
                      <a:pt x="629" y="549"/>
                      <a:pt x="629" y="549"/>
                    </a:cubicBezTo>
                    <a:close/>
                    <a:moveTo>
                      <a:pt x="629" y="575"/>
                    </a:moveTo>
                    <a:cubicBezTo>
                      <a:pt x="625" y="571"/>
                      <a:pt x="620" y="567"/>
                      <a:pt x="616" y="564"/>
                    </a:cubicBezTo>
                    <a:cubicBezTo>
                      <a:pt x="616" y="578"/>
                      <a:pt x="616" y="578"/>
                      <a:pt x="616" y="578"/>
                    </a:cubicBezTo>
                    <a:cubicBezTo>
                      <a:pt x="619" y="581"/>
                      <a:pt x="623" y="584"/>
                      <a:pt x="626" y="587"/>
                    </a:cubicBezTo>
                    <a:cubicBezTo>
                      <a:pt x="624" y="587"/>
                      <a:pt x="620" y="586"/>
                      <a:pt x="616" y="585"/>
                    </a:cubicBezTo>
                    <a:cubicBezTo>
                      <a:pt x="616" y="595"/>
                      <a:pt x="616" y="595"/>
                      <a:pt x="616" y="595"/>
                    </a:cubicBezTo>
                    <a:cubicBezTo>
                      <a:pt x="619" y="596"/>
                      <a:pt x="622" y="597"/>
                      <a:pt x="629" y="599"/>
                    </a:cubicBezTo>
                    <a:cubicBezTo>
                      <a:pt x="629" y="575"/>
                      <a:pt x="629" y="575"/>
                      <a:pt x="629" y="575"/>
                    </a:cubicBezTo>
                    <a:close/>
                    <a:moveTo>
                      <a:pt x="629" y="660"/>
                    </a:moveTo>
                    <a:cubicBezTo>
                      <a:pt x="629" y="671"/>
                      <a:pt x="629" y="671"/>
                      <a:pt x="629" y="671"/>
                    </a:cubicBezTo>
                    <a:cubicBezTo>
                      <a:pt x="629" y="681"/>
                      <a:pt x="629" y="681"/>
                      <a:pt x="629" y="681"/>
                    </a:cubicBezTo>
                    <a:cubicBezTo>
                      <a:pt x="628" y="680"/>
                      <a:pt x="628" y="680"/>
                      <a:pt x="628" y="680"/>
                    </a:cubicBezTo>
                    <a:cubicBezTo>
                      <a:pt x="622" y="680"/>
                      <a:pt x="619" y="681"/>
                      <a:pt x="616" y="682"/>
                    </a:cubicBezTo>
                    <a:cubicBezTo>
                      <a:pt x="616" y="673"/>
                      <a:pt x="616" y="673"/>
                      <a:pt x="616" y="673"/>
                    </a:cubicBezTo>
                    <a:cubicBezTo>
                      <a:pt x="617" y="672"/>
                      <a:pt x="619" y="672"/>
                      <a:pt x="621" y="671"/>
                    </a:cubicBezTo>
                    <a:cubicBezTo>
                      <a:pt x="623" y="667"/>
                      <a:pt x="626" y="663"/>
                      <a:pt x="629" y="660"/>
                    </a:cubicBezTo>
                    <a:close/>
                    <a:moveTo>
                      <a:pt x="616" y="615"/>
                    </a:moveTo>
                    <a:cubicBezTo>
                      <a:pt x="616" y="600"/>
                      <a:pt x="616" y="600"/>
                      <a:pt x="616" y="600"/>
                    </a:cubicBezTo>
                    <a:cubicBezTo>
                      <a:pt x="620" y="604"/>
                      <a:pt x="624" y="607"/>
                      <a:pt x="629" y="611"/>
                    </a:cubicBezTo>
                    <a:cubicBezTo>
                      <a:pt x="626" y="614"/>
                      <a:pt x="623" y="617"/>
                      <a:pt x="621" y="620"/>
                    </a:cubicBezTo>
                    <a:lnTo>
                      <a:pt x="616" y="615"/>
                    </a:lnTo>
                    <a:close/>
                    <a:moveTo>
                      <a:pt x="611" y="63"/>
                    </a:moveTo>
                    <a:cubicBezTo>
                      <a:pt x="613" y="64"/>
                      <a:pt x="614" y="65"/>
                      <a:pt x="616" y="66"/>
                    </a:cubicBezTo>
                    <a:cubicBezTo>
                      <a:pt x="616" y="75"/>
                      <a:pt x="616" y="75"/>
                      <a:pt x="616" y="75"/>
                    </a:cubicBezTo>
                    <a:cubicBezTo>
                      <a:pt x="615" y="74"/>
                      <a:pt x="613" y="74"/>
                      <a:pt x="612" y="73"/>
                    </a:cubicBezTo>
                    <a:cubicBezTo>
                      <a:pt x="612" y="84"/>
                      <a:pt x="612" y="96"/>
                      <a:pt x="612" y="108"/>
                    </a:cubicBezTo>
                    <a:cubicBezTo>
                      <a:pt x="614" y="110"/>
                      <a:pt x="615" y="112"/>
                      <a:pt x="616" y="113"/>
                    </a:cubicBezTo>
                    <a:cubicBezTo>
                      <a:pt x="616" y="121"/>
                      <a:pt x="616" y="121"/>
                      <a:pt x="616" y="121"/>
                    </a:cubicBezTo>
                    <a:cubicBezTo>
                      <a:pt x="614" y="120"/>
                      <a:pt x="613" y="119"/>
                      <a:pt x="611" y="118"/>
                    </a:cubicBezTo>
                    <a:cubicBezTo>
                      <a:pt x="611" y="63"/>
                      <a:pt x="611" y="63"/>
                      <a:pt x="611" y="63"/>
                    </a:cubicBezTo>
                    <a:close/>
                    <a:moveTo>
                      <a:pt x="616" y="727"/>
                    </a:moveTo>
                    <a:cubicBezTo>
                      <a:pt x="614" y="728"/>
                      <a:pt x="613" y="728"/>
                      <a:pt x="611" y="729"/>
                    </a:cubicBezTo>
                    <a:cubicBezTo>
                      <a:pt x="611" y="720"/>
                      <a:pt x="611" y="720"/>
                      <a:pt x="611" y="720"/>
                    </a:cubicBezTo>
                    <a:cubicBezTo>
                      <a:pt x="613" y="719"/>
                      <a:pt x="614" y="718"/>
                      <a:pt x="616" y="718"/>
                    </a:cubicBezTo>
                    <a:cubicBezTo>
                      <a:pt x="616" y="727"/>
                      <a:pt x="616" y="727"/>
                      <a:pt x="616" y="727"/>
                    </a:cubicBezTo>
                    <a:close/>
                    <a:moveTo>
                      <a:pt x="616" y="153"/>
                    </a:moveTo>
                    <a:cubicBezTo>
                      <a:pt x="616" y="167"/>
                      <a:pt x="616" y="167"/>
                      <a:pt x="616" y="167"/>
                    </a:cubicBezTo>
                    <a:cubicBezTo>
                      <a:pt x="615" y="167"/>
                      <a:pt x="613" y="166"/>
                      <a:pt x="612" y="165"/>
                    </a:cubicBezTo>
                    <a:cubicBezTo>
                      <a:pt x="613" y="168"/>
                      <a:pt x="613" y="168"/>
                      <a:pt x="616" y="170"/>
                    </a:cubicBezTo>
                    <a:cubicBezTo>
                      <a:pt x="616" y="195"/>
                      <a:pt x="616" y="195"/>
                      <a:pt x="616" y="195"/>
                    </a:cubicBezTo>
                    <a:cubicBezTo>
                      <a:pt x="615" y="193"/>
                      <a:pt x="613" y="191"/>
                      <a:pt x="611" y="189"/>
                    </a:cubicBezTo>
                    <a:cubicBezTo>
                      <a:pt x="611" y="152"/>
                      <a:pt x="611" y="152"/>
                      <a:pt x="611" y="152"/>
                    </a:cubicBezTo>
                    <a:cubicBezTo>
                      <a:pt x="613" y="153"/>
                      <a:pt x="614" y="153"/>
                      <a:pt x="616" y="153"/>
                    </a:cubicBezTo>
                    <a:close/>
                    <a:moveTo>
                      <a:pt x="616" y="198"/>
                    </a:moveTo>
                    <a:cubicBezTo>
                      <a:pt x="616" y="214"/>
                      <a:pt x="616" y="214"/>
                      <a:pt x="616" y="214"/>
                    </a:cubicBezTo>
                    <a:cubicBezTo>
                      <a:pt x="614" y="216"/>
                      <a:pt x="613" y="218"/>
                      <a:pt x="611" y="222"/>
                    </a:cubicBezTo>
                    <a:cubicBezTo>
                      <a:pt x="611" y="195"/>
                      <a:pt x="611" y="195"/>
                      <a:pt x="611" y="195"/>
                    </a:cubicBezTo>
                    <a:cubicBezTo>
                      <a:pt x="611" y="196"/>
                      <a:pt x="612" y="197"/>
                      <a:pt x="612" y="199"/>
                    </a:cubicBezTo>
                    <a:cubicBezTo>
                      <a:pt x="613" y="198"/>
                      <a:pt x="615" y="198"/>
                      <a:pt x="616" y="198"/>
                    </a:cubicBezTo>
                    <a:close/>
                    <a:moveTo>
                      <a:pt x="616" y="311"/>
                    </a:moveTo>
                    <a:cubicBezTo>
                      <a:pt x="616" y="340"/>
                      <a:pt x="616" y="340"/>
                      <a:pt x="616" y="340"/>
                    </a:cubicBezTo>
                    <a:cubicBezTo>
                      <a:pt x="614" y="342"/>
                      <a:pt x="613" y="343"/>
                      <a:pt x="611" y="345"/>
                    </a:cubicBezTo>
                    <a:cubicBezTo>
                      <a:pt x="611" y="338"/>
                      <a:pt x="611" y="338"/>
                      <a:pt x="611" y="338"/>
                    </a:cubicBezTo>
                    <a:cubicBezTo>
                      <a:pt x="616" y="332"/>
                      <a:pt x="616" y="324"/>
                      <a:pt x="613" y="316"/>
                    </a:cubicBezTo>
                    <a:cubicBezTo>
                      <a:pt x="612" y="317"/>
                      <a:pt x="612" y="318"/>
                      <a:pt x="611" y="319"/>
                    </a:cubicBezTo>
                    <a:cubicBezTo>
                      <a:pt x="611" y="299"/>
                      <a:pt x="611" y="299"/>
                      <a:pt x="611" y="299"/>
                    </a:cubicBezTo>
                    <a:cubicBezTo>
                      <a:pt x="613" y="302"/>
                      <a:pt x="613" y="302"/>
                      <a:pt x="613" y="302"/>
                    </a:cubicBezTo>
                    <a:cubicBezTo>
                      <a:pt x="614" y="307"/>
                      <a:pt x="615" y="309"/>
                      <a:pt x="616" y="311"/>
                    </a:cubicBezTo>
                    <a:close/>
                    <a:moveTo>
                      <a:pt x="616" y="356"/>
                    </a:moveTo>
                    <a:cubicBezTo>
                      <a:pt x="616" y="362"/>
                      <a:pt x="616" y="362"/>
                      <a:pt x="616" y="362"/>
                    </a:cubicBezTo>
                    <a:cubicBezTo>
                      <a:pt x="613" y="365"/>
                      <a:pt x="612" y="368"/>
                      <a:pt x="611" y="371"/>
                    </a:cubicBezTo>
                    <a:cubicBezTo>
                      <a:pt x="611" y="360"/>
                      <a:pt x="611" y="360"/>
                      <a:pt x="611" y="360"/>
                    </a:cubicBezTo>
                    <a:cubicBezTo>
                      <a:pt x="613" y="358"/>
                      <a:pt x="614" y="357"/>
                      <a:pt x="616" y="356"/>
                    </a:cubicBezTo>
                    <a:close/>
                    <a:moveTo>
                      <a:pt x="616" y="377"/>
                    </a:moveTo>
                    <a:cubicBezTo>
                      <a:pt x="616" y="384"/>
                      <a:pt x="616" y="384"/>
                      <a:pt x="616" y="384"/>
                    </a:cubicBezTo>
                    <a:cubicBezTo>
                      <a:pt x="613" y="387"/>
                      <a:pt x="612" y="391"/>
                      <a:pt x="611" y="400"/>
                    </a:cubicBezTo>
                    <a:cubicBezTo>
                      <a:pt x="613" y="399"/>
                      <a:pt x="614" y="398"/>
                      <a:pt x="616" y="397"/>
                    </a:cubicBezTo>
                    <a:cubicBezTo>
                      <a:pt x="616" y="405"/>
                      <a:pt x="616" y="405"/>
                      <a:pt x="616" y="405"/>
                    </a:cubicBezTo>
                    <a:cubicBezTo>
                      <a:pt x="615" y="406"/>
                      <a:pt x="613" y="407"/>
                      <a:pt x="612" y="408"/>
                    </a:cubicBezTo>
                    <a:cubicBezTo>
                      <a:pt x="611" y="411"/>
                      <a:pt x="611" y="415"/>
                      <a:pt x="611" y="419"/>
                    </a:cubicBezTo>
                    <a:cubicBezTo>
                      <a:pt x="613" y="417"/>
                      <a:pt x="615" y="417"/>
                      <a:pt x="616" y="416"/>
                    </a:cubicBezTo>
                    <a:cubicBezTo>
                      <a:pt x="616" y="423"/>
                      <a:pt x="616" y="423"/>
                      <a:pt x="616" y="423"/>
                    </a:cubicBezTo>
                    <a:cubicBezTo>
                      <a:pt x="614" y="424"/>
                      <a:pt x="612" y="425"/>
                      <a:pt x="611" y="428"/>
                    </a:cubicBezTo>
                    <a:cubicBezTo>
                      <a:pt x="611" y="380"/>
                      <a:pt x="611" y="380"/>
                      <a:pt x="611" y="380"/>
                    </a:cubicBezTo>
                    <a:cubicBezTo>
                      <a:pt x="613" y="379"/>
                      <a:pt x="614" y="378"/>
                      <a:pt x="616" y="377"/>
                    </a:cubicBezTo>
                    <a:close/>
                    <a:moveTo>
                      <a:pt x="616" y="434"/>
                    </a:moveTo>
                    <a:cubicBezTo>
                      <a:pt x="616" y="440"/>
                      <a:pt x="616" y="440"/>
                      <a:pt x="616" y="440"/>
                    </a:cubicBezTo>
                    <a:cubicBezTo>
                      <a:pt x="614" y="441"/>
                      <a:pt x="612" y="442"/>
                      <a:pt x="611" y="443"/>
                    </a:cubicBezTo>
                    <a:cubicBezTo>
                      <a:pt x="611" y="436"/>
                      <a:pt x="611" y="436"/>
                      <a:pt x="611" y="436"/>
                    </a:cubicBezTo>
                    <a:cubicBezTo>
                      <a:pt x="613" y="435"/>
                      <a:pt x="614" y="434"/>
                      <a:pt x="616" y="434"/>
                    </a:cubicBezTo>
                    <a:close/>
                    <a:moveTo>
                      <a:pt x="616" y="452"/>
                    </a:moveTo>
                    <a:cubicBezTo>
                      <a:pt x="616" y="458"/>
                      <a:pt x="616" y="458"/>
                      <a:pt x="616" y="458"/>
                    </a:cubicBezTo>
                    <a:cubicBezTo>
                      <a:pt x="614" y="458"/>
                      <a:pt x="613" y="459"/>
                      <a:pt x="611" y="459"/>
                    </a:cubicBezTo>
                    <a:cubicBezTo>
                      <a:pt x="611" y="453"/>
                      <a:pt x="611" y="453"/>
                      <a:pt x="611" y="453"/>
                    </a:cubicBezTo>
                    <a:cubicBezTo>
                      <a:pt x="613" y="453"/>
                      <a:pt x="614" y="453"/>
                      <a:pt x="616" y="452"/>
                    </a:cubicBezTo>
                    <a:close/>
                    <a:moveTo>
                      <a:pt x="616" y="469"/>
                    </a:moveTo>
                    <a:cubicBezTo>
                      <a:pt x="616" y="492"/>
                      <a:pt x="616" y="492"/>
                      <a:pt x="616" y="492"/>
                    </a:cubicBezTo>
                    <a:cubicBezTo>
                      <a:pt x="614" y="496"/>
                      <a:pt x="613" y="499"/>
                      <a:pt x="611" y="503"/>
                    </a:cubicBezTo>
                    <a:cubicBezTo>
                      <a:pt x="611" y="486"/>
                      <a:pt x="611" y="486"/>
                      <a:pt x="611" y="486"/>
                    </a:cubicBezTo>
                    <a:cubicBezTo>
                      <a:pt x="613" y="484"/>
                      <a:pt x="614" y="481"/>
                      <a:pt x="616" y="476"/>
                    </a:cubicBezTo>
                    <a:cubicBezTo>
                      <a:pt x="614" y="476"/>
                      <a:pt x="613" y="477"/>
                      <a:pt x="611" y="477"/>
                    </a:cubicBezTo>
                    <a:cubicBezTo>
                      <a:pt x="611" y="471"/>
                      <a:pt x="611" y="471"/>
                      <a:pt x="611" y="471"/>
                    </a:cubicBezTo>
                    <a:cubicBezTo>
                      <a:pt x="613" y="470"/>
                      <a:pt x="615" y="470"/>
                      <a:pt x="616" y="469"/>
                    </a:cubicBezTo>
                    <a:close/>
                    <a:moveTo>
                      <a:pt x="616" y="564"/>
                    </a:moveTo>
                    <a:cubicBezTo>
                      <a:pt x="616" y="578"/>
                      <a:pt x="616" y="578"/>
                      <a:pt x="616" y="578"/>
                    </a:cubicBezTo>
                    <a:cubicBezTo>
                      <a:pt x="611" y="573"/>
                      <a:pt x="611" y="573"/>
                      <a:pt x="611" y="573"/>
                    </a:cubicBezTo>
                    <a:cubicBezTo>
                      <a:pt x="611" y="568"/>
                      <a:pt x="611" y="568"/>
                      <a:pt x="611" y="568"/>
                    </a:cubicBezTo>
                    <a:cubicBezTo>
                      <a:pt x="613" y="567"/>
                      <a:pt x="614" y="565"/>
                      <a:pt x="615" y="563"/>
                    </a:cubicBezTo>
                    <a:cubicBezTo>
                      <a:pt x="616" y="564"/>
                      <a:pt x="616" y="564"/>
                      <a:pt x="616" y="564"/>
                    </a:cubicBezTo>
                    <a:close/>
                    <a:moveTo>
                      <a:pt x="616" y="585"/>
                    </a:moveTo>
                    <a:cubicBezTo>
                      <a:pt x="616" y="595"/>
                      <a:pt x="616" y="595"/>
                      <a:pt x="616" y="595"/>
                    </a:cubicBezTo>
                    <a:cubicBezTo>
                      <a:pt x="613" y="595"/>
                      <a:pt x="612" y="595"/>
                      <a:pt x="611" y="595"/>
                    </a:cubicBezTo>
                    <a:cubicBezTo>
                      <a:pt x="611" y="584"/>
                      <a:pt x="611" y="584"/>
                      <a:pt x="611" y="584"/>
                    </a:cubicBezTo>
                    <a:cubicBezTo>
                      <a:pt x="613" y="584"/>
                      <a:pt x="614" y="585"/>
                      <a:pt x="616" y="585"/>
                    </a:cubicBezTo>
                    <a:close/>
                    <a:moveTo>
                      <a:pt x="616" y="600"/>
                    </a:moveTo>
                    <a:cubicBezTo>
                      <a:pt x="616" y="615"/>
                      <a:pt x="616" y="615"/>
                      <a:pt x="616" y="615"/>
                    </a:cubicBezTo>
                    <a:cubicBezTo>
                      <a:pt x="614" y="613"/>
                      <a:pt x="612" y="612"/>
                      <a:pt x="611" y="610"/>
                    </a:cubicBezTo>
                    <a:cubicBezTo>
                      <a:pt x="611" y="596"/>
                      <a:pt x="611" y="596"/>
                      <a:pt x="611" y="596"/>
                    </a:cubicBezTo>
                    <a:cubicBezTo>
                      <a:pt x="613" y="597"/>
                      <a:pt x="614" y="599"/>
                      <a:pt x="616" y="600"/>
                    </a:cubicBezTo>
                    <a:close/>
                    <a:moveTo>
                      <a:pt x="616" y="673"/>
                    </a:moveTo>
                    <a:cubicBezTo>
                      <a:pt x="616" y="682"/>
                      <a:pt x="616" y="682"/>
                      <a:pt x="616" y="682"/>
                    </a:cubicBezTo>
                    <a:cubicBezTo>
                      <a:pt x="614" y="682"/>
                      <a:pt x="613" y="683"/>
                      <a:pt x="611" y="684"/>
                    </a:cubicBezTo>
                    <a:cubicBezTo>
                      <a:pt x="611" y="675"/>
                      <a:pt x="611" y="675"/>
                      <a:pt x="611" y="675"/>
                    </a:cubicBezTo>
                    <a:cubicBezTo>
                      <a:pt x="613" y="675"/>
                      <a:pt x="614" y="674"/>
                      <a:pt x="616" y="673"/>
                    </a:cubicBezTo>
                    <a:close/>
                    <a:moveTo>
                      <a:pt x="616" y="695"/>
                    </a:moveTo>
                    <a:cubicBezTo>
                      <a:pt x="616" y="704"/>
                      <a:pt x="616" y="704"/>
                      <a:pt x="616" y="704"/>
                    </a:cubicBezTo>
                    <a:cubicBezTo>
                      <a:pt x="614" y="704"/>
                      <a:pt x="613" y="703"/>
                      <a:pt x="611" y="702"/>
                    </a:cubicBezTo>
                    <a:cubicBezTo>
                      <a:pt x="611" y="693"/>
                      <a:pt x="611" y="693"/>
                      <a:pt x="611" y="693"/>
                    </a:cubicBezTo>
                    <a:lnTo>
                      <a:pt x="616" y="695"/>
                    </a:lnTo>
                    <a:close/>
                    <a:moveTo>
                      <a:pt x="605" y="59"/>
                    </a:moveTo>
                    <a:cubicBezTo>
                      <a:pt x="607" y="60"/>
                      <a:pt x="609" y="61"/>
                      <a:pt x="611" y="63"/>
                    </a:cubicBezTo>
                    <a:cubicBezTo>
                      <a:pt x="611" y="118"/>
                      <a:pt x="611" y="118"/>
                      <a:pt x="611" y="118"/>
                    </a:cubicBezTo>
                    <a:cubicBezTo>
                      <a:pt x="609" y="116"/>
                      <a:pt x="607" y="114"/>
                      <a:pt x="605" y="112"/>
                    </a:cubicBezTo>
                    <a:cubicBezTo>
                      <a:pt x="605" y="59"/>
                      <a:pt x="605" y="59"/>
                      <a:pt x="605" y="59"/>
                    </a:cubicBezTo>
                    <a:close/>
                    <a:moveTo>
                      <a:pt x="611" y="729"/>
                    </a:moveTo>
                    <a:cubicBezTo>
                      <a:pt x="610" y="730"/>
                      <a:pt x="610" y="730"/>
                      <a:pt x="610" y="730"/>
                    </a:cubicBezTo>
                    <a:cubicBezTo>
                      <a:pt x="609" y="731"/>
                      <a:pt x="607" y="732"/>
                      <a:pt x="605" y="733"/>
                    </a:cubicBezTo>
                    <a:cubicBezTo>
                      <a:pt x="605" y="721"/>
                      <a:pt x="605" y="721"/>
                      <a:pt x="605" y="721"/>
                    </a:cubicBezTo>
                    <a:cubicBezTo>
                      <a:pt x="607" y="720"/>
                      <a:pt x="609" y="720"/>
                      <a:pt x="611" y="720"/>
                    </a:cubicBezTo>
                    <a:cubicBezTo>
                      <a:pt x="611" y="729"/>
                      <a:pt x="611" y="729"/>
                      <a:pt x="611" y="729"/>
                    </a:cubicBezTo>
                    <a:close/>
                    <a:moveTo>
                      <a:pt x="611" y="152"/>
                    </a:moveTo>
                    <a:cubicBezTo>
                      <a:pt x="611" y="189"/>
                      <a:pt x="611" y="189"/>
                      <a:pt x="611" y="189"/>
                    </a:cubicBezTo>
                    <a:cubicBezTo>
                      <a:pt x="609" y="188"/>
                      <a:pt x="607" y="186"/>
                      <a:pt x="605" y="186"/>
                    </a:cubicBezTo>
                    <a:cubicBezTo>
                      <a:pt x="605" y="163"/>
                      <a:pt x="605" y="163"/>
                      <a:pt x="605" y="163"/>
                    </a:cubicBezTo>
                    <a:cubicBezTo>
                      <a:pt x="607" y="162"/>
                      <a:pt x="608" y="162"/>
                      <a:pt x="610" y="161"/>
                    </a:cubicBezTo>
                    <a:cubicBezTo>
                      <a:pt x="610" y="158"/>
                      <a:pt x="610" y="155"/>
                      <a:pt x="610" y="152"/>
                    </a:cubicBezTo>
                    <a:cubicBezTo>
                      <a:pt x="611" y="152"/>
                      <a:pt x="611" y="152"/>
                      <a:pt x="611" y="152"/>
                    </a:cubicBezTo>
                    <a:close/>
                    <a:moveTo>
                      <a:pt x="611" y="195"/>
                    </a:moveTo>
                    <a:cubicBezTo>
                      <a:pt x="611" y="222"/>
                      <a:pt x="611" y="222"/>
                      <a:pt x="611" y="222"/>
                    </a:cubicBezTo>
                    <a:cubicBezTo>
                      <a:pt x="609" y="224"/>
                      <a:pt x="607" y="227"/>
                      <a:pt x="605" y="229"/>
                    </a:cubicBezTo>
                    <a:cubicBezTo>
                      <a:pt x="605" y="212"/>
                      <a:pt x="605" y="212"/>
                      <a:pt x="605" y="212"/>
                    </a:cubicBezTo>
                    <a:cubicBezTo>
                      <a:pt x="606" y="211"/>
                      <a:pt x="607" y="211"/>
                      <a:pt x="608" y="210"/>
                    </a:cubicBezTo>
                    <a:cubicBezTo>
                      <a:pt x="608" y="205"/>
                      <a:pt x="608" y="205"/>
                      <a:pt x="607" y="204"/>
                    </a:cubicBezTo>
                    <a:cubicBezTo>
                      <a:pt x="605" y="204"/>
                      <a:pt x="605" y="204"/>
                      <a:pt x="605" y="204"/>
                    </a:cubicBezTo>
                    <a:cubicBezTo>
                      <a:pt x="605" y="191"/>
                      <a:pt x="605" y="191"/>
                      <a:pt x="605" y="191"/>
                    </a:cubicBezTo>
                    <a:cubicBezTo>
                      <a:pt x="608" y="192"/>
                      <a:pt x="610" y="193"/>
                      <a:pt x="611" y="195"/>
                    </a:cubicBezTo>
                    <a:close/>
                    <a:moveTo>
                      <a:pt x="611" y="299"/>
                    </a:moveTo>
                    <a:cubicBezTo>
                      <a:pt x="611" y="319"/>
                      <a:pt x="611" y="319"/>
                      <a:pt x="611" y="319"/>
                    </a:cubicBezTo>
                    <a:cubicBezTo>
                      <a:pt x="609" y="322"/>
                      <a:pt x="607" y="324"/>
                      <a:pt x="605" y="327"/>
                    </a:cubicBezTo>
                    <a:cubicBezTo>
                      <a:pt x="605" y="316"/>
                      <a:pt x="605" y="316"/>
                      <a:pt x="605" y="316"/>
                    </a:cubicBezTo>
                    <a:cubicBezTo>
                      <a:pt x="608" y="311"/>
                      <a:pt x="610" y="307"/>
                      <a:pt x="605" y="299"/>
                    </a:cubicBezTo>
                    <a:cubicBezTo>
                      <a:pt x="605" y="288"/>
                      <a:pt x="605" y="288"/>
                      <a:pt x="605" y="288"/>
                    </a:cubicBezTo>
                    <a:cubicBezTo>
                      <a:pt x="606" y="291"/>
                      <a:pt x="608" y="293"/>
                      <a:pt x="611" y="299"/>
                    </a:cubicBezTo>
                    <a:close/>
                    <a:moveTo>
                      <a:pt x="611" y="338"/>
                    </a:moveTo>
                    <a:cubicBezTo>
                      <a:pt x="611" y="345"/>
                      <a:pt x="611" y="345"/>
                      <a:pt x="611" y="345"/>
                    </a:cubicBezTo>
                    <a:cubicBezTo>
                      <a:pt x="610" y="347"/>
                      <a:pt x="608" y="349"/>
                      <a:pt x="607" y="350"/>
                    </a:cubicBezTo>
                    <a:cubicBezTo>
                      <a:pt x="607" y="354"/>
                      <a:pt x="607" y="358"/>
                      <a:pt x="608" y="362"/>
                    </a:cubicBezTo>
                    <a:cubicBezTo>
                      <a:pt x="609" y="361"/>
                      <a:pt x="610" y="360"/>
                      <a:pt x="611" y="360"/>
                    </a:cubicBezTo>
                    <a:cubicBezTo>
                      <a:pt x="611" y="371"/>
                      <a:pt x="611" y="371"/>
                      <a:pt x="611" y="371"/>
                    </a:cubicBezTo>
                    <a:cubicBezTo>
                      <a:pt x="610" y="374"/>
                      <a:pt x="610" y="377"/>
                      <a:pt x="610" y="381"/>
                    </a:cubicBezTo>
                    <a:cubicBezTo>
                      <a:pt x="611" y="380"/>
                      <a:pt x="611" y="380"/>
                      <a:pt x="611" y="380"/>
                    </a:cubicBezTo>
                    <a:cubicBezTo>
                      <a:pt x="611" y="428"/>
                      <a:pt x="611" y="428"/>
                      <a:pt x="611" y="428"/>
                    </a:cubicBezTo>
                    <a:cubicBezTo>
                      <a:pt x="610" y="430"/>
                      <a:pt x="609" y="432"/>
                      <a:pt x="609" y="436"/>
                    </a:cubicBezTo>
                    <a:cubicBezTo>
                      <a:pt x="610" y="436"/>
                      <a:pt x="610" y="436"/>
                      <a:pt x="611" y="436"/>
                    </a:cubicBezTo>
                    <a:cubicBezTo>
                      <a:pt x="611" y="443"/>
                      <a:pt x="611" y="443"/>
                      <a:pt x="611" y="443"/>
                    </a:cubicBezTo>
                    <a:cubicBezTo>
                      <a:pt x="608" y="445"/>
                      <a:pt x="606" y="448"/>
                      <a:pt x="605" y="455"/>
                    </a:cubicBezTo>
                    <a:cubicBezTo>
                      <a:pt x="605" y="421"/>
                      <a:pt x="605" y="421"/>
                      <a:pt x="605" y="421"/>
                    </a:cubicBezTo>
                    <a:cubicBezTo>
                      <a:pt x="605" y="419"/>
                      <a:pt x="605" y="417"/>
                      <a:pt x="605" y="415"/>
                    </a:cubicBezTo>
                    <a:cubicBezTo>
                      <a:pt x="605" y="409"/>
                      <a:pt x="605" y="409"/>
                      <a:pt x="605" y="409"/>
                    </a:cubicBezTo>
                    <a:cubicBezTo>
                      <a:pt x="607" y="409"/>
                      <a:pt x="607" y="409"/>
                      <a:pt x="607" y="409"/>
                    </a:cubicBezTo>
                    <a:cubicBezTo>
                      <a:pt x="607" y="403"/>
                      <a:pt x="606" y="398"/>
                      <a:pt x="605" y="393"/>
                    </a:cubicBezTo>
                    <a:cubicBezTo>
                      <a:pt x="605" y="389"/>
                      <a:pt x="605" y="389"/>
                      <a:pt x="605" y="389"/>
                    </a:cubicBezTo>
                    <a:cubicBezTo>
                      <a:pt x="605" y="389"/>
                      <a:pt x="605" y="389"/>
                      <a:pt x="605" y="389"/>
                    </a:cubicBezTo>
                    <a:cubicBezTo>
                      <a:pt x="606" y="388"/>
                      <a:pt x="607" y="387"/>
                      <a:pt x="607" y="386"/>
                    </a:cubicBezTo>
                    <a:cubicBezTo>
                      <a:pt x="606" y="384"/>
                      <a:pt x="606" y="382"/>
                      <a:pt x="605" y="380"/>
                    </a:cubicBezTo>
                    <a:cubicBezTo>
                      <a:pt x="605" y="342"/>
                      <a:pt x="605" y="342"/>
                      <a:pt x="605" y="342"/>
                    </a:cubicBezTo>
                    <a:cubicBezTo>
                      <a:pt x="608" y="341"/>
                      <a:pt x="609" y="339"/>
                      <a:pt x="611" y="338"/>
                    </a:cubicBezTo>
                    <a:close/>
                    <a:moveTo>
                      <a:pt x="611" y="453"/>
                    </a:moveTo>
                    <a:cubicBezTo>
                      <a:pt x="609" y="454"/>
                      <a:pt x="607" y="454"/>
                      <a:pt x="605" y="455"/>
                    </a:cubicBezTo>
                    <a:cubicBezTo>
                      <a:pt x="605" y="461"/>
                      <a:pt x="605" y="461"/>
                      <a:pt x="605" y="461"/>
                    </a:cubicBezTo>
                    <a:cubicBezTo>
                      <a:pt x="607" y="461"/>
                      <a:pt x="609" y="460"/>
                      <a:pt x="611" y="459"/>
                    </a:cubicBezTo>
                    <a:cubicBezTo>
                      <a:pt x="611" y="453"/>
                      <a:pt x="611" y="453"/>
                      <a:pt x="611" y="453"/>
                    </a:cubicBezTo>
                    <a:close/>
                    <a:moveTo>
                      <a:pt x="611" y="471"/>
                    </a:moveTo>
                    <a:cubicBezTo>
                      <a:pt x="611" y="477"/>
                      <a:pt x="611" y="477"/>
                      <a:pt x="611" y="477"/>
                    </a:cubicBezTo>
                    <a:cubicBezTo>
                      <a:pt x="609" y="477"/>
                      <a:pt x="607" y="478"/>
                      <a:pt x="605" y="478"/>
                    </a:cubicBezTo>
                    <a:cubicBezTo>
                      <a:pt x="605" y="472"/>
                      <a:pt x="605" y="472"/>
                      <a:pt x="605" y="472"/>
                    </a:cubicBezTo>
                    <a:cubicBezTo>
                      <a:pt x="607" y="472"/>
                      <a:pt x="609" y="471"/>
                      <a:pt x="611" y="471"/>
                    </a:cubicBezTo>
                    <a:close/>
                    <a:moveTo>
                      <a:pt x="611" y="486"/>
                    </a:moveTo>
                    <a:cubicBezTo>
                      <a:pt x="611" y="503"/>
                      <a:pt x="611" y="503"/>
                      <a:pt x="611" y="503"/>
                    </a:cubicBezTo>
                    <a:cubicBezTo>
                      <a:pt x="609" y="507"/>
                      <a:pt x="607" y="511"/>
                      <a:pt x="605" y="515"/>
                    </a:cubicBezTo>
                    <a:cubicBezTo>
                      <a:pt x="605" y="502"/>
                      <a:pt x="605" y="502"/>
                      <a:pt x="605" y="502"/>
                    </a:cubicBezTo>
                    <a:cubicBezTo>
                      <a:pt x="607" y="500"/>
                      <a:pt x="608" y="498"/>
                      <a:pt x="609" y="495"/>
                    </a:cubicBezTo>
                    <a:cubicBezTo>
                      <a:pt x="608" y="495"/>
                      <a:pt x="607" y="495"/>
                      <a:pt x="605" y="495"/>
                    </a:cubicBezTo>
                    <a:cubicBezTo>
                      <a:pt x="605" y="489"/>
                      <a:pt x="605" y="489"/>
                      <a:pt x="605" y="489"/>
                    </a:cubicBezTo>
                    <a:cubicBezTo>
                      <a:pt x="608" y="488"/>
                      <a:pt x="609" y="487"/>
                      <a:pt x="611" y="486"/>
                    </a:cubicBezTo>
                    <a:close/>
                    <a:moveTo>
                      <a:pt x="611" y="568"/>
                    </a:moveTo>
                    <a:cubicBezTo>
                      <a:pt x="611" y="573"/>
                      <a:pt x="611" y="573"/>
                      <a:pt x="611" y="573"/>
                    </a:cubicBezTo>
                    <a:cubicBezTo>
                      <a:pt x="609" y="571"/>
                      <a:pt x="609" y="571"/>
                      <a:pt x="609" y="571"/>
                    </a:cubicBezTo>
                    <a:cubicBezTo>
                      <a:pt x="611" y="568"/>
                      <a:pt x="611" y="568"/>
                      <a:pt x="611" y="568"/>
                    </a:cubicBezTo>
                    <a:close/>
                    <a:moveTo>
                      <a:pt x="611" y="584"/>
                    </a:moveTo>
                    <a:cubicBezTo>
                      <a:pt x="611" y="595"/>
                      <a:pt x="611" y="595"/>
                      <a:pt x="611" y="595"/>
                    </a:cubicBezTo>
                    <a:cubicBezTo>
                      <a:pt x="610" y="594"/>
                      <a:pt x="610" y="594"/>
                      <a:pt x="609" y="594"/>
                    </a:cubicBezTo>
                    <a:cubicBezTo>
                      <a:pt x="611" y="596"/>
                      <a:pt x="611" y="596"/>
                      <a:pt x="611" y="596"/>
                    </a:cubicBezTo>
                    <a:cubicBezTo>
                      <a:pt x="611" y="610"/>
                      <a:pt x="611" y="610"/>
                      <a:pt x="611" y="610"/>
                    </a:cubicBezTo>
                    <a:cubicBezTo>
                      <a:pt x="609" y="608"/>
                      <a:pt x="607" y="607"/>
                      <a:pt x="605" y="605"/>
                    </a:cubicBezTo>
                    <a:cubicBezTo>
                      <a:pt x="605" y="583"/>
                      <a:pt x="605" y="583"/>
                      <a:pt x="605" y="583"/>
                    </a:cubicBezTo>
                    <a:cubicBezTo>
                      <a:pt x="607" y="583"/>
                      <a:pt x="609" y="584"/>
                      <a:pt x="611" y="584"/>
                    </a:cubicBezTo>
                    <a:close/>
                    <a:moveTo>
                      <a:pt x="611" y="675"/>
                    </a:moveTo>
                    <a:cubicBezTo>
                      <a:pt x="611" y="684"/>
                      <a:pt x="611" y="684"/>
                      <a:pt x="611" y="684"/>
                    </a:cubicBezTo>
                    <a:cubicBezTo>
                      <a:pt x="609" y="685"/>
                      <a:pt x="607" y="687"/>
                      <a:pt x="605" y="689"/>
                    </a:cubicBezTo>
                    <a:cubicBezTo>
                      <a:pt x="605" y="680"/>
                      <a:pt x="605" y="680"/>
                      <a:pt x="605" y="680"/>
                    </a:cubicBezTo>
                    <a:cubicBezTo>
                      <a:pt x="607" y="678"/>
                      <a:pt x="609" y="677"/>
                      <a:pt x="611" y="675"/>
                    </a:cubicBezTo>
                    <a:close/>
                    <a:moveTo>
                      <a:pt x="611" y="693"/>
                    </a:moveTo>
                    <a:cubicBezTo>
                      <a:pt x="611" y="702"/>
                      <a:pt x="611" y="702"/>
                      <a:pt x="611" y="702"/>
                    </a:cubicBezTo>
                    <a:cubicBezTo>
                      <a:pt x="609" y="702"/>
                      <a:pt x="607" y="701"/>
                      <a:pt x="605" y="700"/>
                    </a:cubicBezTo>
                    <a:cubicBezTo>
                      <a:pt x="605" y="690"/>
                      <a:pt x="605" y="690"/>
                      <a:pt x="605" y="690"/>
                    </a:cubicBezTo>
                    <a:cubicBezTo>
                      <a:pt x="611" y="693"/>
                      <a:pt x="611" y="693"/>
                      <a:pt x="611" y="693"/>
                    </a:cubicBezTo>
                    <a:close/>
                    <a:moveTo>
                      <a:pt x="605" y="631"/>
                    </a:moveTo>
                    <a:cubicBezTo>
                      <a:pt x="605" y="622"/>
                      <a:pt x="605" y="622"/>
                      <a:pt x="605" y="622"/>
                    </a:cubicBezTo>
                    <a:cubicBezTo>
                      <a:pt x="606" y="625"/>
                      <a:pt x="606" y="629"/>
                      <a:pt x="605" y="631"/>
                    </a:cubicBezTo>
                    <a:close/>
                    <a:moveTo>
                      <a:pt x="603" y="57"/>
                    </a:moveTo>
                    <a:cubicBezTo>
                      <a:pt x="605" y="59"/>
                      <a:pt x="605" y="59"/>
                      <a:pt x="605" y="59"/>
                    </a:cubicBezTo>
                    <a:cubicBezTo>
                      <a:pt x="605" y="112"/>
                      <a:pt x="605" y="112"/>
                      <a:pt x="605" y="112"/>
                    </a:cubicBezTo>
                    <a:cubicBezTo>
                      <a:pt x="605" y="111"/>
                      <a:pt x="604" y="110"/>
                      <a:pt x="603" y="110"/>
                    </a:cubicBezTo>
                    <a:cubicBezTo>
                      <a:pt x="603" y="110"/>
                      <a:pt x="603" y="110"/>
                      <a:pt x="603" y="110"/>
                    </a:cubicBezTo>
                    <a:cubicBezTo>
                      <a:pt x="603" y="57"/>
                      <a:pt x="603" y="57"/>
                      <a:pt x="603" y="57"/>
                    </a:cubicBezTo>
                    <a:close/>
                    <a:moveTo>
                      <a:pt x="605" y="733"/>
                    </a:moveTo>
                    <a:cubicBezTo>
                      <a:pt x="605" y="734"/>
                      <a:pt x="604" y="735"/>
                      <a:pt x="603" y="735"/>
                    </a:cubicBezTo>
                    <a:cubicBezTo>
                      <a:pt x="603" y="720"/>
                      <a:pt x="603" y="720"/>
                      <a:pt x="603" y="720"/>
                    </a:cubicBezTo>
                    <a:cubicBezTo>
                      <a:pt x="604" y="721"/>
                      <a:pt x="604" y="721"/>
                      <a:pt x="604" y="721"/>
                    </a:cubicBezTo>
                    <a:cubicBezTo>
                      <a:pt x="605" y="721"/>
                      <a:pt x="605" y="721"/>
                      <a:pt x="605" y="721"/>
                    </a:cubicBezTo>
                    <a:cubicBezTo>
                      <a:pt x="605" y="733"/>
                      <a:pt x="605" y="733"/>
                      <a:pt x="605" y="733"/>
                    </a:cubicBezTo>
                    <a:close/>
                    <a:moveTo>
                      <a:pt x="605" y="163"/>
                    </a:moveTo>
                    <a:cubicBezTo>
                      <a:pt x="605" y="186"/>
                      <a:pt x="605" y="186"/>
                      <a:pt x="605" y="186"/>
                    </a:cubicBezTo>
                    <a:cubicBezTo>
                      <a:pt x="605" y="185"/>
                      <a:pt x="604" y="185"/>
                      <a:pt x="603" y="184"/>
                    </a:cubicBezTo>
                    <a:cubicBezTo>
                      <a:pt x="603" y="173"/>
                      <a:pt x="603" y="173"/>
                      <a:pt x="603" y="173"/>
                    </a:cubicBezTo>
                    <a:cubicBezTo>
                      <a:pt x="603" y="173"/>
                      <a:pt x="603" y="173"/>
                      <a:pt x="603" y="173"/>
                    </a:cubicBezTo>
                    <a:cubicBezTo>
                      <a:pt x="603" y="172"/>
                      <a:pt x="603" y="170"/>
                      <a:pt x="603" y="169"/>
                    </a:cubicBezTo>
                    <a:cubicBezTo>
                      <a:pt x="603" y="164"/>
                      <a:pt x="603" y="164"/>
                      <a:pt x="603" y="164"/>
                    </a:cubicBezTo>
                    <a:cubicBezTo>
                      <a:pt x="604" y="163"/>
                      <a:pt x="605" y="163"/>
                      <a:pt x="605" y="163"/>
                    </a:cubicBezTo>
                    <a:close/>
                    <a:moveTo>
                      <a:pt x="605" y="191"/>
                    </a:moveTo>
                    <a:cubicBezTo>
                      <a:pt x="605" y="204"/>
                      <a:pt x="605" y="204"/>
                      <a:pt x="605" y="204"/>
                    </a:cubicBezTo>
                    <a:cubicBezTo>
                      <a:pt x="603" y="204"/>
                      <a:pt x="603" y="204"/>
                      <a:pt x="603" y="204"/>
                    </a:cubicBezTo>
                    <a:cubicBezTo>
                      <a:pt x="603" y="189"/>
                      <a:pt x="603" y="189"/>
                      <a:pt x="603" y="189"/>
                    </a:cubicBezTo>
                    <a:cubicBezTo>
                      <a:pt x="604" y="190"/>
                      <a:pt x="605" y="190"/>
                      <a:pt x="605" y="191"/>
                    </a:cubicBezTo>
                    <a:close/>
                    <a:moveTo>
                      <a:pt x="605" y="212"/>
                    </a:moveTo>
                    <a:cubicBezTo>
                      <a:pt x="605" y="229"/>
                      <a:pt x="605" y="229"/>
                      <a:pt x="605" y="229"/>
                    </a:cubicBezTo>
                    <a:cubicBezTo>
                      <a:pt x="605" y="230"/>
                      <a:pt x="604" y="231"/>
                      <a:pt x="603" y="232"/>
                    </a:cubicBezTo>
                    <a:cubicBezTo>
                      <a:pt x="603" y="211"/>
                      <a:pt x="603" y="211"/>
                      <a:pt x="603" y="211"/>
                    </a:cubicBezTo>
                    <a:cubicBezTo>
                      <a:pt x="603" y="211"/>
                      <a:pt x="604" y="212"/>
                      <a:pt x="604" y="212"/>
                    </a:cubicBezTo>
                    <a:cubicBezTo>
                      <a:pt x="605" y="212"/>
                      <a:pt x="605" y="212"/>
                      <a:pt x="605" y="212"/>
                    </a:cubicBezTo>
                    <a:close/>
                    <a:moveTo>
                      <a:pt x="605" y="288"/>
                    </a:moveTo>
                    <a:cubicBezTo>
                      <a:pt x="605" y="299"/>
                      <a:pt x="605" y="299"/>
                      <a:pt x="605" y="299"/>
                    </a:cubicBezTo>
                    <a:cubicBezTo>
                      <a:pt x="605" y="299"/>
                      <a:pt x="605" y="299"/>
                      <a:pt x="605" y="298"/>
                    </a:cubicBezTo>
                    <a:cubicBezTo>
                      <a:pt x="604" y="299"/>
                      <a:pt x="603" y="300"/>
                      <a:pt x="603" y="301"/>
                    </a:cubicBezTo>
                    <a:cubicBezTo>
                      <a:pt x="603" y="283"/>
                      <a:pt x="603" y="283"/>
                      <a:pt x="603" y="283"/>
                    </a:cubicBezTo>
                    <a:cubicBezTo>
                      <a:pt x="603" y="283"/>
                      <a:pt x="603" y="283"/>
                      <a:pt x="603" y="283"/>
                    </a:cubicBezTo>
                    <a:cubicBezTo>
                      <a:pt x="604" y="285"/>
                      <a:pt x="605" y="287"/>
                      <a:pt x="605" y="288"/>
                    </a:cubicBezTo>
                    <a:close/>
                    <a:moveTo>
                      <a:pt x="605" y="316"/>
                    </a:moveTo>
                    <a:cubicBezTo>
                      <a:pt x="605" y="327"/>
                      <a:pt x="605" y="327"/>
                      <a:pt x="605" y="327"/>
                    </a:cubicBezTo>
                    <a:cubicBezTo>
                      <a:pt x="605" y="328"/>
                      <a:pt x="604" y="329"/>
                      <a:pt x="603" y="330"/>
                    </a:cubicBezTo>
                    <a:cubicBezTo>
                      <a:pt x="603" y="319"/>
                      <a:pt x="603" y="319"/>
                      <a:pt x="603" y="319"/>
                    </a:cubicBezTo>
                    <a:cubicBezTo>
                      <a:pt x="604" y="318"/>
                      <a:pt x="605" y="317"/>
                      <a:pt x="605" y="316"/>
                    </a:cubicBezTo>
                    <a:close/>
                    <a:moveTo>
                      <a:pt x="605" y="342"/>
                    </a:moveTo>
                    <a:cubicBezTo>
                      <a:pt x="605" y="380"/>
                      <a:pt x="605" y="380"/>
                      <a:pt x="605" y="380"/>
                    </a:cubicBezTo>
                    <a:cubicBezTo>
                      <a:pt x="604" y="375"/>
                      <a:pt x="604" y="369"/>
                      <a:pt x="603" y="364"/>
                    </a:cubicBezTo>
                    <a:cubicBezTo>
                      <a:pt x="603" y="343"/>
                      <a:pt x="603" y="343"/>
                      <a:pt x="603" y="343"/>
                    </a:cubicBezTo>
                    <a:cubicBezTo>
                      <a:pt x="603" y="343"/>
                      <a:pt x="603" y="343"/>
                      <a:pt x="603" y="343"/>
                    </a:cubicBezTo>
                    <a:cubicBezTo>
                      <a:pt x="604" y="343"/>
                      <a:pt x="605" y="343"/>
                      <a:pt x="605" y="342"/>
                    </a:cubicBezTo>
                    <a:close/>
                    <a:moveTo>
                      <a:pt x="605" y="389"/>
                    </a:moveTo>
                    <a:cubicBezTo>
                      <a:pt x="605" y="393"/>
                      <a:pt x="605" y="393"/>
                      <a:pt x="605" y="393"/>
                    </a:cubicBezTo>
                    <a:cubicBezTo>
                      <a:pt x="605" y="393"/>
                      <a:pt x="605" y="393"/>
                      <a:pt x="605" y="393"/>
                    </a:cubicBezTo>
                    <a:cubicBezTo>
                      <a:pt x="603" y="393"/>
                      <a:pt x="603" y="393"/>
                      <a:pt x="603" y="393"/>
                    </a:cubicBezTo>
                    <a:cubicBezTo>
                      <a:pt x="603" y="389"/>
                      <a:pt x="603" y="389"/>
                      <a:pt x="603" y="389"/>
                    </a:cubicBezTo>
                    <a:cubicBezTo>
                      <a:pt x="605" y="389"/>
                      <a:pt x="605" y="389"/>
                      <a:pt x="605" y="389"/>
                    </a:cubicBezTo>
                    <a:close/>
                    <a:moveTo>
                      <a:pt x="605" y="409"/>
                    </a:moveTo>
                    <a:cubicBezTo>
                      <a:pt x="605" y="415"/>
                      <a:pt x="605" y="415"/>
                      <a:pt x="605" y="415"/>
                    </a:cubicBezTo>
                    <a:cubicBezTo>
                      <a:pt x="605" y="414"/>
                      <a:pt x="605" y="414"/>
                      <a:pt x="605" y="414"/>
                    </a:cubicBezTo>
                    <a:cubicBezTo>
                      <a:pt x="603" y="414"/>
                      <a:pt x="603" y="414"/>
                      <a:pt x="603" y="414"/>
                    </a:cubicBezTo>
                    <a:cubicBezTo>
                      <a:pt x="603" y="409"/>
                      <a:pt x="603" y="409"/>
                      <a:pt x="603" y="409"/>
                    </a:cubicBezTo>
                    <a:cubicBezTo>
                      <a:pt x="603" y="409"/>
                      <a:pt x="603" y="409"/>
                      <a:pt x="603" y="409"/>
                    </a:cubicBezTo>
                    <a:cubicBezTo>
                      <a:pt x="605" y="409"/>
                      <a:pt x="605" y="409"/>
                      <a:pt x="605" y="409"/>
                    </a:cubicBezTo>
                    <a:close/>
                    <a:moveTo>
                      <a:pt x="605" y="421"/>
                    </a:moveTo>
                    <a:cubicBezTo>
                      <a:pt x="605" y="455"/>
                      <a:pt x="605" y="455"/>
                      <a:pt x="605" y="455"/>
                    </a:cubicBezTo>
                    <a:cubicBezTo>
                      <a:pt x="605" y="455"/>
                      <a:pt x="605" y="455"/>
                      <a:pt x="605" y="455"/>
                    </a:cubicBezTo>
                    <a:cubicBezTo>
                      <a:pt x="605" y="455"/>
                      <a:pt x="605" y="455"/>
                      <a:pt x="605" y="455"/>
                    </a:cubicBezTo>
                    <a:cubicBezTo>
                      <a:pt x="605" y="461"/>
                      <a:pt x="605" y="461"/>
                      <a:pt x="605" y="461"/>
                    </a:cubicBezTo>
                    <a:cubicBezTo>
                      <a:pt x="603" y="462"/>
                      <a:pt x="603" y="462"/>
                      <a:pt x="603" y="462"/>
                    </a:cubicBezTo>
                    <a:cubicBezTo>
                      <a:pt x="603" y="462"/>
                      <a:pt x="603" y="462"/>
                      <a:pt x="603" y="462"/>
                    </a:cubicBezTo>
                    <a:cubicBezTo>
                      <a:pt x="603" y="439"/>
                      <a:pt x="603" y="439"/>
                      <a:pt x="603" y="439"/>
                    </a:cubicBezTo>
                    <a:cubicBezTo>
                      <a:pt x="604" y="433"/>
                      <a:pt x="605" y="427"/>
                      <a:pt x="605" y="421"/>
                    </a:cubicBezTo>
                    <a:close/>
                    <a:moveTo>
                      <a:pt x="605" y="472"/>
                    </a:moveTo>
                    <a:cubicBezTo>
                      <a:pt x="605" y="478"/>
                      <a:pt x="605" y="478"/>
                      <a:pt x="605" y="478"/>
                    </a:cubicBezTo>
                    <a:cubicBezTo>
                      <a:pt x="605" y="478"/>
                      <a:pt x="604" y="478"/>
                      <a:pt x="603" y="478"/>
                    </a:cubicBezTo>
                    <a:cubicBezTo>
                      <a:pt x="603" y="472"/>
                      <a:pt x="603" y="472"/>
                      <a:pt x="603" y="472"/>
                    </a:cubicBezTo>
                    <a:cubicBezTo>
                      <a:pt x="604" y="472"/>
                      <a:pt x="605" y="472"/>
                      <a:pt x="605" y="472"/>
                    </a:cubicBezTo>
                    <a:close/>
                    <a:moveTo>
                      <a:pt x="605" y="489"/>
                    </a:moveTo>
                    <a:cubicBezTo>
                      <a:pt x="605" y="495"/>
                      <a:pt x="605" y="495"/>
                      <a:pt x="605" y="495"/>
                    </a:cubicBezTo>
                    <a:cubicBezTo>
                      <a:pt x="605" y="495"/>
                      <a:pt x="604" y="495"/>
                      <a:pt x="603" y="495"/>
                    </a:cubicBezTo>
                    <a:cubicBezTo>
                      <a:pt x="603" y="489"/>
                      <a:pt x="603" y="489"/>
                      <a:pt x="603" y="489"/>
                    </a:cubicBezTo>
                    <a:cubicBezTo>
                      <a:pt x="604" y="489"/>
                      <a:pt x="605" y="489"/>
                      <a:pt x="605" y="489"/>
                    </a:cubicBezTo>
                    <a:close/>
                    <a:moveTo>
                      <a:pt x="605" y="502"/>
                    </a:moveTo>
                    <a:cubicBezTo>
                      <a:pt x="605" y="515"/>
                      <a:pt x="605" y="515"/>
                      <a:pt x="605" y="515"/>
                    </a:cubicBezTo>
                    <a:cubicBezTo>
                      <a:pt x="605" y="516"/>
                      <a:pt x="604" y="518"/>
                      <a:pt x="603" y="520"/>
                    </a:cubicBezTo>
                    <a:cubicBezTo>
                      <a:pt x="603" y="504"/>
                      <a:pt x="603" y="504"/>
                      <a:pt x="603" y="504"/>
                    </a:cubicBezTo>
                    <a:cubicBezTo>
                      <a:pt x="604" y="504"/>
                      <a:pt x="605" y="503"/>
                      <a:pt x="605" y="502"/>
                    </a:cubicBezTo>
                    <a:close/>
                    <a:moveTo>
                      <a:pt x="605" y="583"/>
                    </a:moveTo>
                    <a:cubicBezTo>
                      <a:pt x="605" y="605"/>
                      <a:pt x="605" y="605"/>
                      <a:pt x="605" y="605"/>
                    </a:cubicBezTo>
                    <a:cubicBezTo>
                      <a:pt x="605" y="605"/>
                      <a:pt x="604" y="604"/>
                      <a:pt x="603" y="603"/>
                    </a:cubicBezTo>
                    <a:cubicBezTo>
                      <a:pt x="603" y="582"/>
                      <a:pt x="603" y="582"/>
                      <a:pt x="603" y="582"/>
                    </a:cubicBezTo>
                    <a:cubicBezTo>
                      <a:pt x="604" y="582"/>
                      <a:pt x="605" y="582"/>
                      <a:pt x="605" y="583"/>
                    </a:cubicBezTo>
                    <a:close/>
                    <a:moveTo>
                      <a:pt x="605" y="622"/>
                    </a:moveTo>
                    <a:cubicBezTo>
                      <a:pt x="605" y="631"/>
                      <a:pt x="605" y="631"/>
                      <a:pt x="605" y="631"/>
                    </a:cubicBezTo>
                    <a:cubicBezTo>
                      <a:pt x="605" y="633"/>
                      <a:pt x="604" y="635"/>
                      <a:pt x="603" y="636"/>
                    </a:cubicBezTo>
                    <a:cubicBezTo>
                      <a:pt x="603" y="637"/>
                      <a:pt x="603" y="637"/>
                      <a:pt x="603" y="637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4" y="619"/>
                      <a:pt x="605" y="620"/>
                      <a:pt x="605" y="622"/>
                    </a:cubicBezTo>
                    <a:close/>
                    <a:moveTo>
                      <a:pt x="605" y="680"/>
                    </a:moveTo>
                    <a:cubicBezTo>
                      <a:pt x="605" y="689"/>
                      <a:pt x="605" y="689"/>
                      <a:pt x="605" y="689"/>
                    </a:cubicBezTo>
                    <a:cubicBezTo>
                      <a:pt x="604" y="690"/>
                      <a:pt x="604" y="690"/>
                      <a:pt x="604" y="690"/>
                    </a:cubicBezTo>
                    <a:cubicBezTo>
                      <a:pt x="605" y="690"/>
                      <a:pt x="605" y="690"/>
                      <a:pt x="605" y="690"/>
                    </a:cubicBezTo>
                    <a:cubicBezTo>
                      <a:pt x="605" y="700"/>
                      <a:pt x="605" y="700"/>
                      <a:pt x="605" y="700"/>
                    </a:cubicBezTo>
                    <a:cubicBezTo>
                      <a:pt x="605" y="700"/>
                      <a:pt x="604" y="700"/>
                      <a:pt x="603" y="700"/>
                    </a:cubicBezTo>
                    <a:cubicBezTo>
                      <a:pt x="603" y="682"/>
                      <a:pt x="603" y="682"/>
                      <a:pt x="603" y="682"/>
                    </a:cubicBezTo>
                    <a:cubicBezTo>
                      <a:pt x="604" y="681"/>
                      <a:pt x="605" y="680"/>
                      <a:pt x="605" y="680"/>
                    </a:cubicBezTo>
                    <a:close/>
                    <a:moveTo>
                      <a:pt x="598" y="54"/>
                    </a:moveTo>
                    <a:cubicBezTo>
                      <a:pt x="603" y="57"/>
                      <a:pt x="603" y="57"/>
                      <a:pt x="603" y="57"/>
                    </a:cubicBezTo>
                    <a:cubicBezTo>
                      <a:pt x="603" y="110"/>
                      <a:pt x="603" y="110"/>
                      <a:pt x="603" y="110"/>
                    </a:cubicBezTo>
                    <a:cubicBezTo>
                      <a:pt x="601" y="109"/>
                      <a:pt x="599" y="108"/>
                      <a:pt x="598" y="107"/>
                    </a:cubicBezTo>
                    <a:cubicBezTo>
                      <a:pt x="598" y="100"/>
                      <a:pt x="598" y="100"/>
                      <a:pt x="598" y="100"/>
                    </a:cubicBezTo>
                    <a:cubicBezTo>
                      <a:pt x="598" y="100"/>
                      <a:pt x="599" y="100"/>
                      <a:pt x="599" y="101"/>
                    </a:cubicBezTo>
                    <a:cubicBezTo>
                      <a:pt x="600" y="101"/>
                      <a:pt x="601" y="101"/>
                      <a:pt x="602" y="101"/>
                    </a:cubicBezTo>
                    <a:cubicBezTo>
                      <a:pt x="602" y="91"/>
                      <a:pt x="602" y="82"/>
                      <a:pt x="603" y="72"/>
                    </a:cubicBezTo>
                    <a:cubicBezTo>
                      <a:pt x="600" y="69"/>
                      <a:pt x="599" y="66"/>
                      <a:pt x="598" y="64"/>
                    </a:cubicBezTo>
                    <a:cubicBezTo>
                      <a:pt x="598" y="54"/>
                      <a:pt x="598" y="54"/>
                      <a:pt x="598" y="54"/>
                    </a:cubicBezTo>
                    <a:close/>
                    <a:moveTo>
                      <a:pt x="603" y="735"/>
                    </a:moveTo>
                    <a:cubicBezTo>
                      <a:pt x="601" y="736"/>
                      <a:pt x="599" y="738"/>
                      <a:pt x="598" y="739"/>
                    </a:cubicBezTo>
                    <a:cubicBezTo>
                      <a:pt x="598" y="730"/>
                      <a:pt x="598" y="730"/>
                      <a:pt x="598" y="730"/>
                    </a:cubicBezTo>
                    <a:cubicBezTo>
                      <a:pt x="598" y="730"/>
                      <a:pt x="599" y="729"/>
                      <a:pt x="599" y="728"/>
                    </a:cubicBezTo>
                    <a:cubicBezTo>
                      <a:pt x="598" y="728"/>
                      <a:pt x="598" y="728"/>
                      <a:pt x="598" y="728"/>
                    </a:cubicBezTo>
                    <a:cubicBezTo>
                      <a:pt x="598" y="718"/>
                      <a:pt x="598" y="718"/>
                      <a:pt x="598" y="718"/>
                    </a:cubicBezTo>
                    <a:cubicBezTo>
                      <a:pt x="599" y="719"/>
                      <a:pt x="601" y="720"/>
                      <a:pt x="603" y="720"/>
                    </a:cubicBezTo>
                    <a:cubicBezTo>
                      <a:pt x="603" y="735"/>
                      <a:pt x="603" y="735"/>
                      <a:pt x="603" y="735"/>
                    </a:cubicBezTo>
                    <a:close/>
                    <a:moveTo>
                      <a:pt x="603" y="164"/>
                    </a:moveTo>
                    <a:cubicBezTo>
                      <a:pt x="603" y="169"/>
                      <a:pt x="603" y="169"/>
                      <a:pt x="603" y="169"/>
                    </a:cubicBezTo>
                    <a:cubicBezTo>
                      <a:pt x="603" y="167"/>
                      <a:pt x="603" y="166"/>
                      <a:pt x="603" y="164"/>
                    </a:cubicBezTo>
                    <a:cubicBezTo>
                      <a:pt x="603" y="164"/>
                      <a:pt x="603" y="164"/>
                      <a:pt x="603" y="164"/>
                    </a:cubicBezTo>
                    <a:close/>
                    <a:moveTo>
                      <a:pt x="603" y="173"/>
                    </a:moveTo>
                    <a:cubicBezTo>
                      <a:pt x="603" y="184"/>
                      <a:pt x="603" y="184"/>
                      <a:pt x="603" y="184"/>
                    </a:cubicBezTo>
                    <a:cubicBezTo>
                      <a:pt x="603" y="184"/>
                      <a:pt x="602" y="184"/>
                      <a:pt x="602" y="184"/>
                    </a:cubicBezTo>
                    <a:cubicBezTo>
                      <a:pt x="602" y="186"/>
                      <a:pt x="602" y="188"/>
                      <a:pt x="603" y="189"/>
                    </a:cubicBezTo>
                    <a:cubicBezTo>
                      <a:pt x="603" y="189"/>
                      <a:pt x="603" y="189"/>
                      <a:pt x="603" y="189"/>
                    </a:cubicBezTo>
                    <a:cubicBezTo>
                      <a:pt x="603" y="204"/>
                      <a:pt x="603" y="204"/>
                      <a:pt x="603" y="204"/>
                    </a:cubicBezTo>
                    <a:cubicBezTo>
                      <a:pt x="601" y="204"/>
                      <a:pt x="601" y="204"/>
                      <a:pt x="601" y="204"/>
                    </a:cubicBezTo>
                    <a:cubicBezTo>
                      <a:pt x="601" y="208"/>
                      <a:pt x="601" y="209"/>
                      <a:pt x="603" y="211"/>
                    </a:cubicBezTo>
                    <a:cubicBezTo>
                      <a:pt x="603" y="232"/>
                      <a:pt x="603" y="232"/>
                      <a:pt x="603" y="232"/>
                    </a:cubicBezTo>
                    <a:cubicBezTo>
                      <a:pt x="601" y="233"/>
                      <a:pt x="600" y="235"/>
                      <a:pt x="598" y="235"/>
                    </a:cubicBezTo>
                    <a:cubicBezTo>
                      <a:pt x="598" y="169"/>
                      <a:pt x="598" y="169"/>
                      <a:pt x="598" y="169"/>
                    </a:cubicBezTo>
                    <a:cubicBezTo>
                      <a:pt x="600" y="171"/>
                      <a:pt x="601" y="172"/>
                      <a:pt x="603" y="173"/>
                    </a:cubicBezTo>
                    <a:close/>
                    <a:moveTo>
                      <a:pt x="603" y="283"/>
                    </a:moveTo>
                    <a:cubicBezTo>
                      <a:pt x="603" y="301"/>
                      <a:pt x="603" y="301"/>
                      <a:pt x="603" y="301"/>
                    </a:cubicBezTo>
                    <a:cubicBezTo>
                      <a:pt x="601" y="305"/>
                      <a:pt x="599" y="307"/>
                      <a:pt x="598" y="310"/>
                    </a:cubicBezTo>
                    <a:cubicBezTo>
                      <a:pt x="598" y="299"/>
                      <a:pt x="598" y="299"/>
                      <a:pt x="598" y="299"/>
                    </a:cubicBezTo>
                    <a:cubicBezTo>
                      <a:pt x="600" y="295"/>
                      <a:pt x="600" y="291"/>
                      <a:pt x="598" y="285"/>
                    </a:cubicBezTo>
                    <a:cubicBezTo>
                      <a:pt x="598" y="276"/>
                      <a:pt x="598" y="276"/>
                      <a:pt x="598" y="276"/>
                    </a:cubicBezTo>
                    <a:cubicBezTo>
                      <a:pt x="599" y="278"/>
                      <a:pt x="601" y="280"/>
                      <a:pt x="603" y="283"/>
                    </a:cubicBezTo>
                    <a:close/>
                    <a:moveTo>
                      <a:pt x="603" y="319"/>
                    </a:moveTo>
                    <a:cubicBezTo>
                      <a:pt x="603" y="330"/>
                      <a:pt x="603" y="330"/>
                      <a:pt x="603" y="330"/>
                    </a:cubicBezTo>
                    <a:cubicBezTo>
                      <a:pt x="603" y="331"/>
                      <a:pt x="603" y="331"/>
                      <a:pt x="603" y="331"/>
                    </a:cubicBezTo>
                    <a:cubicBezTo>
                      <a:pt x="603" y="335"/>
                      <a:pt x="603" y="339"/>
                      <a:pt x="603" y="343"/>
                    </a:cubicBezTo>
                    <a:cubicBezTo>
                      <a:pt x="603" y="364"/>
                      <a:pt x="603" y="364"/>
                      <a:pt x="603" y="364"/>
                    </a:cubicBezTo>
                    <a:cubicBezTo>
                      <a:pt x="602" y="356"/>
                      <a:pt x="601" y="349"/>
                      <a:pt x="598" y="342"/>
                    </a:cubicBezTo>
                    <a:cubicBezTo>
                      <a:pt x="598" y="341"/>
                      <a:pt x="598" y="341"/>
                      <a:pt x="598" y="341"/>
                    </a:cubicBezTo>
                    <a:cubicBezTo>
                      <a:pt x="598" y="326"/>
                      <a:pt x="598" y="326"/>
                      <a:pt x="598" y="326"/>
                    </a:cubicBezTo>
                    <a:cubicBezTo>
                      <a:pt x="599" y="326"/>
                      <a:pt x="599" y="326"/>
                      <a:pt x="599" y="326"/>
                    </a:cubicBezTo>
                    <a:cubicBezTo>
                      <a:pt x="600" y="323"/>
                      <a:pt x="602" y="321"/>
                      <a:pt x="603" y="319"/>
                    </a:cubicBezTo>
                    <a:close/>
                    <a:moveTo>
                      <a:pt x="603" y="389"/>
                    </a:moveTo>
                    <a:cubicBezTo>
                      <a:pt x="603" y="393"/>
                      <a:pt x="603" y="393"/>
                      <a:pt x="603" y="393"/>
                    </a:cubicBezTo>
                    <a:cubicBezTo>
                      <a:pt x="599" y="393"/>
                      <a:pt x="599" y="393"/>
                      <a:pt x="599" y="393"/>
                    </a:cubicBezTo>
                    <a:cubicBezTo>
                      <a:pt x="603" y="409"/>
                      <a:pt x="603" y="409"/>
                      <a:pt x="603" y="409"/>
                    </a:cubicBezTo>
                    <a:cubicBezTo>
                      <a:pt x="603" y="414"/>
                      <a:pt x="603" y="414"/>
                      <a:pt x="603" y="414"/>
                    </a:cubicBezTo>
                    <a:cubicBezTo>
                      <a:pt x="598" y="414"/>
                      <a:pt x="598" y="414"/>
                      <a:pt x="598" y="414"/>
                    </a:cubicBezTo>
                    <a:cubicBezTo>
                      <a:pt x="598" y="410"/>
                      <a:pt x="598" y="410"/>
                      <a:pt x="598" y="410"/>
                    </a:cubicBezTo>
                    <a:cubicBezTo>
                      <a:pt x="598" y="409"/>
                      <a:pt x="598" y="409"/>
                      <a:pt x="599" y="409"/>
                    </a:cubicBezTo>
                    <a:cubicBezTo>
                      <a:pt x="598" y="407"/>
                      <a:pt x="598" y="404"/>
                      <a:pt x="598" y="402"/>
                    </a:cubicBezTo>
                    <a:cubicBezTo>
                      <a:pt x="598" y="389"/>
                      <a:pt x="598" y="389"/>
                      <a:pt x="598" y="389"/>
                    </a:cubicBezTo>
                    <a:cubicBezTo>
                      <a:pt x="603" y="389"/>
                      <a:pt x="603" y="389"/>
                      <a:pt x="603" y="389"/>
                    </a:cubicBezTo>
                    <a:close/>
                    <a:moveTo>
                      <a:pt x="603" y="439"/>
                    </a:moveTo>
                    <a:cubicBezTo>
                      <a:pt x="603" y="462"/>
                      <a:pt x="603" y="462"/>
                      <a:pt x="603" y="462"/>
                    </a:cubicBezTo>
                    <a:cubicBezTo>
                      <a:pt x="602" y="466"/>
                      <a:pt x="600" y="469"/>
                      <a:pt x="599" y="473"/>
                    </a:cubicBezTo>
                    <a:cubicBezTo>
                      <a:pt x="603" y="472"/>
                      <a:pt x="603" y="472"/>
                      <a:pt x="603" y="472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01" y="479"/>
                      <a:pt x="599" y="480"/>
                      <a:pt x="598" y="481"/>
                    </a:cubicBezTo>
                    <a:cubicBezTo>
                      <a:pt x="598" y="461"/>
                      <a:pt x="598" y="461"/>
                      <a:pt x="598" y="461"/>
                    </a:cubicBezTo>
                    <a:cubicBezTo>
                      <a:pt x="598" y="461"/>
                      <a:pt x="598" y="460"/>
                      <a:pt x="599" y="460"/>
                    </a:cubicBezTo>
                    <a:cubicBezTo>
                      <a:pt x="600" y="453"/>
                      <a:pt x="602" y="446"/>
                      <a:pt x="603" y="439"/>
                    </a:cubicBezTo>
                    <a:close/>
                    <a:moveTo>
                      <a:pt x="603" y="489"/>
                    </a:moveTo>
                    <a:cubicBezTo>
                      <a:pt x="603" y="495"/>
                      <a:pt x="603" y="495"/>
                      <a:pt x="603" y="495"/>
                    </a:cubicBezTo>
                    <a:cubicBezTo>
                      <a:pt x="601" y="495"/>
                      <a:pt x="599" y="496"/>
                      <a:pt x="598" y="496"/>
                    </a:cubicBezTo>
                    <a:cubicBezTo>
                      <a:pt x="598" y="490"/>
                      <a:pt x="598" y="490"/>
                      <a:pt x="598" y="490"/>
                    </a:cubicBezTo>
                    <a:cubicBezTo>
                      <a:pt x="600" y="489"/>
                      <a:pt x="601" y="489"/>
                      <a:pt x="603" y="489"/>
                    </a:cubicBezTo>
                    <a:close/>
                    <a:moveTo>
                      <a:pt x="603" y="504"/>
                    </a:moveTo>
                    <a:cubicBezTo>
                      <a:pt x="603" y="520"/>
                      <a:pt x="603" y="520"/>
                      <a:pt x="603" y="520"/>
                    </a:cubicBezTo>
                    <a:cubicBezTo>
                      <a:pt x="601" y="523"/>
                      <a:pt x="599" y="526"/>
                      <a:pt x="598" y="529"/>
                    </a:cubicBezTo>
                    <a:cubicBezTo>
                      <a:pt x="598" y="518"/>
                      <a:pt x="598" y="518"/>
                      <a:pt x="598" y="518"/>
                    </a:cubicBezTo>
                    <a:cubicBezTo>
                      <a:pt x="598" y="516"/>
                      <a:pt x="599" y="515"/>
                      <a:pt x="600" y="513"/>
                    </a:cubicBezTo>
                    <a:cubicBezTo>
                      <a:pt x="599" y="513"/>
                      <a:pt x="598" y="513"/>
                      <a:pt x="598" y="513"/>
                    </a:cubicBezTo>
                    <a:cubicBezTo>
                      <a:pt x="598" y="506"/>
                      <a:pt x="598" y="506"/>
                      <a:pt x="598" y="506"/>
                    </a:cubicBezTo>
                    <a:cubicBezTo>
                      <a:pt x="600" y="506"/>
                      <a:pt x="601" y="505"/>
                      <a:pt x="603" y="504"/>
                    </a:cubicBezTo>
                    <a:close/>
                    <a:moveTo>
                      <a:pt x="603" y="582"/>
                    </a:moveTo>
                    <a:cubicBezTo>
                      <a:pt x="603" y="603"/>
                      <a:pt x="603" y="603"/>
                      <a:pt x="603" y="603"/>
                    </a:cubicBezTo>
                    <a:cubicBezTo>
                      <a:pt x="601" y="602"/>
                      <a:pt x="600" y="600"/>
                      <a:pt x="598" y="598"/>
                    </a:cubicBezTo>
                    <a:cubicBezTo>
                      <a:pt x="598" y="583"/>
                      <a:pt x="598" y="583"/>
                      <a:pt x="598" y="583"/>
                    </a:cubicBezTo>
                    <a:cubicBezTo>
                      <a:pt x="599" y="582"/>
                      <a:pt x="599" y="582"/>
                      <a:pt x="599" y="582"/>
                    </a:cubicBezTo>
                    <a:cubicBezTo>
                      <a:pt x="600" y="582"/>
                      <a:pt x="601" y="582"/>
                      <a:pt x="603" y="582"/>
                    </a:cubicBezTo>
                    <a:close/>
                    <a:moveTo>
                      <a:pt x="603" y="617"/>
                    </a:moveTo>
                    <a:cubicBezTo>
                      <a:pt x="603" y="637"/>
                      <a:pt x="603" y="637"/>
                      <a:pt x="603" y="637"/>
                    </a:cubicBezTo>
                    <a:cubicBezTo>
                      <a:pt x="601" y="638"/>
                      <a:pt x="599" y="639"/>
                      <a:pt x="598" y="641"/>
                    </a:cubicBezTo>
                    <a:cubicBezTo>
                      <a:pt x="598" y="609"/>
                      <a:pt x="598" y="609"/>
                      <a:pt x="598" y="609"/>
                    </a:cubicBezTo>
                    <a:cubicBezTo>
                      <a:pt x="600" y="612"/>
                      <a:pt x="601" y="614"/>
                      <a:pt x="603" y="617"/>
                    </a:cubicBezTo>
                    <a:close/>
                    <a:moveTo>
                      <a:pt x="603" y="682"/>
                    </a:moveTo>
                    <a:cubicBezTo>
                      <a:pt x="603" y="700"/>
                      <a:pt x="603" y="700"/>
                      <a:pt x="603" y="700"/>
                    </a:cubicBezTo>
                    <a:cubicBezTo>
                      <a:pt x="601" y="699"/>
                      <a:pt x="599" y="699"/>
                      <a:pt x="598" y="699"/>
                    </a:cubicBezTo>
                    <a:cubicBezTo>
                      <a:pt x="598" y="687"/>
                      <a:pt x="598" y="687"/>
                      <a:pt x="598" y="687"/>
                    </a:cubicBezTo>
                    <a:cubicBezTo>
                      <a:pt x="600" y="685"/>
                      <a:pt x="601" y="683"/>
                      <a:pt x="603" y="682"/>
                    </a:cubicBezTo>
                    <a:close/>
                    <a:moveTo>
                      <a:pt x="592" y="51"/>
                    </a:moveTo>
                    <a:cubicBezTo>
                      <a:pt x="593" y="51"/>
                      <a:pt x="594" y="51"/>
                      <a:pt x="595" y="52"/>
                    </a:cubicBezTo>
                    <a:cubicBezTo>
                      <a:pt x="598" y="54"/>
                      <a:pt x="598" y="54"/>
                      <a:pt x="598" y="54"/>
                    </a:cubicBezTo>
                    <a:cubicBezTo>
                      <a:pt x="598" y="64"/>
                      <a:pt x="598" y="64"/>
                      <a:pt x="598" y="64"/>
                    </a:cubicBezTo>
                    <a:cubicBezTo>
                      <a:pt x="596" y="62"/>
                      <a:pt x="594" y="61"/>
                      <a:pt x="592" y="60"/>
                    </a:cubicBezTo>
                    <a:cubicBezTo>
                      <a:pt x="592" y="51"/>
                      <a:pt x="592" y="51"/>
                      <a:pt x="592" y="51"/>
                    </a:cubicBezTo>
                    <a:close/>
                    <a:moveTo>
                      <a:pt x="598" y="739"/>
                    </a:moveTo>
                    <a:cubicBezTo>
                      <a:pt x="596" y="740"/>
                      <a:pt x="594" y="741"/>
                      <a:pt x="592" y="743"/>
                    </a:cubicBezTo>
                    <a:cubicBezTo>
                      <a:pt x="592" y="734"/>
                      <a:pt x="592" y="734"/>
                      <a:pt x="592" y="734"/>
                    </a:cubicBezTo>
                    <a:cubicBezTo>
                      <a:pt x="594" y="733"/>
                      <a:pt x="596" y="732"/>
                      <a:pt x="598" y="730"/>
                    </a:cubicBezTo>
                    <a:cubicBezTo>
                      <a:pt x="598" y="739"/>
                      <a:pt x="598" y="739"/>
                      <a:pt x="598" y="739"/>
                    </a:cubicBezTo>
                    <a:close/>
                    <a:moveTo>
                      <a:pt x="598" y="100"/>
                    </a:moveTo>
                    <a:cubicBezTo>
                      <a:pt x="598" y="107"/>
                      <a:pt x="598" y="107"/>
                      <a:pt x="598" y="107"/>
                    </a:cubicBezTo>
                    <a:cubicBezTo>
                      <a:pt x="596" y="106"/>
                      <a:pt x="594" y="106"/>
                      <a:pt x="592" y="105"/>
                    </a:cubicBezTo>
                    <a:cubicBezTo>
                      <a:pt x="592" y="96"/>
                      <a:pt x="592" y="96"/>
                      <a:pt x="592" y="96"/>
                    </a:cubicBezTo>
                    <a:cubicBezTo>
                      <a:pt x="593" y="97"/>
                      <a:pt x="595" y="98"/>
                      <a:pt x="598" y="100"/>
                    </a:cubicBezTo>
                    <a:close/>
                    <a:moveTo>
                      <a:pt x="598" y="169"/>
                    </a:moveTo>
                    <a:cubicBezTo>
                      <a:pt x="598" y="235"/>
                      <a:pt x="598" y="235"/>
                      <a:pt x="598" y="235"/>
                    </a:cubicBezTo>
                    <a:cubicBezTo>
                      <a:pt x="597" y="236"/>
                      <a:pt x="596" y="236"/>
                      <a:pt x="596" y="236"/>
                    </a:cubicBezTo>
                    <a:cubicBezTo>
                      <a:pt x="591" y="228"/>
                      <a:pt x="595" y="227"/>
                      <a:pt x="595" y="218"/>
                    </a:cubicBezTo>
                    <a:cubicBezTo>
                      <a:pt x="594" y="217"/>
                      <a:pt x="593" y="216"/>
                      <a:pt x="592" y="214"/>
                    </a:cubicBezTo>
                    <a:cubicBezTo>
                      <a:pt x="592" y="199"/>
                      <a:pt x="592" y="199"/>
                      <a:pt x="592" y="199"/>
                    </a:cubicBezTo>
                    <a:cubicBezTo>
                      <a:pt x="593" y="199"/>
                      <a:pt x="594" y="198"/>
                      <a:pt x="595" y="197"/>
                    </a:cubicBezTo>
                    <a:cubicBezTo>
                      <a:pt x="595" y="197"/>
                      <a:pt x="595" y="195"/>
                      <a:pt x="595" y="195"/>
                    </a:cubicBezTo>
                    <a:cubicBezTo>
                      <a:pt x="594" y="195"/>
                      <a:pt x="593" y="195"/>
                      <a:pt x="592" y="195"/>
                    </a:cubicBezTo>
                    <a:cubicBezTo>
                      <a:pt x="592" y="182"/>
                      <a:pt x="592" y="182"/>
                      <a:pt x="592" y="182"/>
                    </a:cubicBezTo>
                    <a:cubicBezTo>
                      <a:pt x="592" y="182"/>
                      <a:pt x="593" y="182"/>
                      <a:pt x="594" y="181"/>
                    </a:cubicBezTo>
                    <a:cubicBezTo>
                      <a:pt x="593" y="181"/>
                      <a:pt x="592" y="180"/>
                      <a:pt x="592" y="180"/>
                    </a:cubicBezTo>
                    <a:cubicBezTo>
                      <a:pt x="592" y="166"/>
                      <a:pt x="592" y="166"/>
                      <a:pt x="592" y="166"/>
                    </a:cubicBezTo>
                    <a:cubicBezTo>
                      <a:pt x="594" y="167"/>
                      <a:pt x="596" y="168"/>
                      <a:pt x="598" y="169"/>
                    </a:cubicBezTo>
                    <a:close/>
                    <a:moveTo>
                      <a:pt x="598" y="276"/>
                    </a:moveTo>
                    <a:cubicBezTo>
                      <a:pt x="598" y="285"/>
                      <a:pt x="598" y="285"/>
                      <a:pt x="598" y="285"/>
                    </a:cubicBezTo>
                    <a:cubicBezTo>
                      <a:pt x="597" y="284"/>
                      <a:pt x="596" y="282"/>
                      <a:pt x="595" y="281"/>
                    </a:cubicBezTo>
                    <a:cubicBezTo>
                      <a:pt x="594" y="283"/>
                      <a:pt x="593" y="285"/>
                      <a:pt x="592" y="287"/>
                    </a:cubicBezTo>
                    <a:cubicBezTo>
                      <a:pt x="592" y="266"/>
                      <a:pt x="592" y="266"/>
                      <a:pt x="592" y="266"/>
                    </a:cubicBezTo>
                    <a:cubicBezTo>
                      <a:pt x="593" y="267"/>
                      <a:pt x="593" y="268"/>
                      <a:pt x="594" y="269"/>
                    </a:cubicBezTo>
                    <a:cubicBezTo>
                      <a:pt x="595" y="272"/>
                      <a:pt x="596" y="274"/>
                      <a:pt x="598" y="276"/>
                    </a:cubicBezTo>
                    <a:close/>
                    <a:moveTo>
                      <a:pt x="598" y="299"/>
                    </a:moveTo>
                    <a:cubicBezTo>
                      <a:pt x="598" y="310"/>
                      <a:pt x="598" y="310"/>
                      <a:pt x="598" y="310"/>
                    </a:cubicBezTo>
                    <a:cubicBezTo>
                      <a:pt x="596" y="315"/>
                      <a:pt x="595" y="319"/>
                      <a:pt x="597" y="326"/>
                    </a:cubicBezTo>
                    <a:cubicBezTo>
                      <a:pt x="598" y="326"/>
                      <a:pt x="598" y="326"/>
                      <a:pt x="598" y="326"/>
                    </a:cubicBezTo>
                    <a:cubicBezTo>
                      <a:pt x="598" y="341"/>
                      <a:pt x="598" y="341"/>
                      <a:pt x="598" y="341"/>
                    </a:cubicBezTo>
                    <a:cubicBezTo>
                      <a:pt x="596" y="336"/>
                      <a:pt x="594" y="329"/>
                      <a:pt x="592" y="323"/>
                    </a:cubicBezTo>
                    <a:cubicBezTo>
                      <a:pt x="592" y="307"/>
                      <a:pt x="592" y="307"/>
                      <a:pt x="592" y="307"/>
                    </a:cubicBezTo>
                    <a:cubicBezTo>
                      <a:pt x="594" y="304"/>
                      <a:pt x="596" y="301"/>
                      <a:pt x="598" y="299"/>
                    </a:cubicBezTo>
                    <a:close/>
                    <a:moveTo>
                      <a:pt x="598" y="389"/>
                    </a:moveTo>
                    <a:cubicBezTo>
                      <a:pt x="598" y="402"/>
                      <a:pt x="598" y="402"/>
                      <a:pt x="598" y="402"/>
                    </a:cubicBezTo>
                    <a:cubicBezTo>
                      <a:pt x="597" y="399"/>
                      <a:pt x="596" y="396"/>
                      <a:pt x="596" y="394"/>
                    </a:cubicBezTo>
                    <a:cubicBezTo>
                      <a:pt x="594" y="394"/>
                      <a:pt x="593" y="394"/>
                      <a:pt x="592" y="394"/>
                    </a:cubicBezTo>
                    <a:cubicBezTo>
                      <a:pt x="592" y="389"/>
                      <a:pt x="592" y="389"/>
                      <a:pt x="592" y="389"/>
                    </a:cubicBezTo>
                    <a:cubicBezTo>
                      <a:pt x="598" y="389"/>
                      <a:pt x="598" y="389"/>
                      <a:pt x="598" y="389"/>
                    </a:cubicBezTo>
                    <a:close/>
                    <a:moveTo>
                      <a:pt x="598" y="410"/>
                    </a:moveTo>
                    <a:cubicBezTo>
                      <a:pt x="598" y="414"/>
                      <a:pt x="598" y="414"/>
                      <a:pt x="598" y="414"/>
                    </a:cubicBezTo>
                    <a:cubicBezTo>
                      <a:pt x="592" y="414"/>
                      <a:pt x="592" y="414"/>
                      <a:pt x="592" y="414"/>
                    </a:cubicBezTo>
                    <a:cubicBezTo>
                      <a:pt x="592" y="410"/>
                      <a:pt x="592" y="410"/>
                      <a:pt x="592" y="410"/>
                    </a:cubicBezTo>
                    <a:cubicBezTo>
                      <a:pt x="592" y="410"/>
                      <a:pt x="592" y="410"/>
                      <a:pt x="592" y="410"/>
                    </a:cubicBezTo>
                    <a:cubicBezTo>
                      <a:pt x="594" y="410"/>
                      <a:pt x="596" y="410"/>
                      <a:pt x="598" y="410"/>
                    </a:cubicBezTo>
                    <a:close/>
                    <a:moveTo>
                      <a:pt x="598" y="461"/>
                    </a:moveTo>
                    <a:cubicBezTo>
                      <a:pt x="598" y="481"/>
                      <a:pt x="598" y="481"/>
                      <a:pt x="598" y="481"/>
                    </a:cubicBezTo>
                    <a:cubicBezTo>
                      <a:pt x="596" y="483"/>
                      <a:pt x="594" y="486"/>
                      <a:pt x="592" y="490"/>
                    </a:cubicBezTo>
                    <a:cubicBezTo>
                      <a:pt x="594" y="490"/>
                      <a:pt x="596" y="490"/>
                      <a:pt x="598" y="490"/>
                    </a:cubicBezTo>
                    <a:cubicBezTo>
                      <a:pt x="598" y="496"/>
                      <a:pt x="598" y="496"/>
                      <a:pt x="598" y="496"/>
                    </a:cubicBezTo>
                    <a:cubicBezTo>
                      <a:pt x="595" y="496"/>
                      <a:pt x="594" y="496"/>
                      <a:pt x="592" y="497"/>
                    </a:cubicBezTo>
                    <a:cubicBezTo>
                      <a:pt x="592" y="478"/>
                      <a:pt x="592" y="478"/>
                      <a:pt x="592" y="478"/>
                    </a:cubicBezTo>
                    <a:cubicBezTo>
                      <a:pt x="594" y="473"/>
                      <a:pt x="595" y="468"/>
                      <a:pt x="596" y="463"/>
                    </a:cubicBezTo>
                    <a:cubicBezTo>
                      <a:pt x="597" y="463"/>
                      <a:pt x="597" y="462"/>
                      <a:pt x="598" y="461"/>
                    </a:cubicBezTo>
                    <a:close/>
                    <a:moveTo>
                      <a:pt x="598" y="506"/>
                    </a:moveTo>
                    <a:cubicBezTo>
                      <a:pt x="598" y="513"/>
                      <a:pt x="598" y="513"/>
                      <a:pt x="598" y="513"/>
                    </a:cubicBezTo>
                    <a:cubicBezTo>
                      <a:pt x="596" y="513"/>
                      <a:pt x="594" y="513"/>
                      <a:pt x="592" y="513"/>
                    </a:cubicBezTo>
                    <a:cubicBezTo>
                      <a:pt x="592" y="506"/>
                      <a:pt x="592" y="506"/>
                      <a:pt x="592" y="506"/>
                    </a:cubicBezTo>
                    <a:cubicBezTo>
                      <a:pt x="594" y="506"/>
                      <a:pt x="596" y="506"/>
                      <a:pt x="598" y="506"/>
                    </a:cubicBezTo>
                    <a:close/>
                    <a:moveTo>
                      <a:pt x="598" y="518"/>
                    </a:moveTo>
                    <a:cubicBezTo>
                      <a:pt x="598" y="529"/>
                      <a:pt x="598" y="529"/>
                      <a:pt x="598" y="529"/>
                    </a:cubicBezTo>
                    <a:cubicBezTo>
                      <a:pt x="596" y="532"/>
                      <a:pt x="594" y="535"/>
                      <a:pt x="592" y="538"/>
                    </a:cubicBezTo>
                    <a:cubicBezTo>
                      <a:pt x="592" y="522"/>
                      <a:pt x="592" y="522"/>
                      <a:pt x="592" y="522"/>
                    </a:cubicBezTo>
                    <a:cubicBezTo>
                      <a:pt x="594" y="521"/>
                      <a:pt x="596" y="520"/>
                      <a:pt x="598" y="518"/>
                    </a:cubicBezTo>
                    <a:close/>
                    <a:moveTo>
                      <a:pt x="598" y="583"/>
                    </a:moveTo>
                    <a:cubicBezTo>
                      <a:pt x="598" y="598"/>
                      <a:pt x="598" y="598"/>
                      <a:pt x="598" y="598"/>
                    </a:cubicBezTo>
                    <a:cubicBezTo>
                      <a:pt x="596" y="597"/>
                      <a:pt x="594" y="595"/>
                      <a:pt x="592" y="594"/>
                    </a:cubicBezTo>
                    <a:cubicBezTo>
                      <a:pt x="592" y="590"/>
                      <a:pt x="592" y="590"/>
                      <a:pt x="592" y="590"/>
                    </a:cubicBezTo>
                    <a:cubicBezTo>
                      <a:pt x="594" y="588"/>
                      <a:pt x="596" y="586"/>
                      <a:pt x="598" y="583"/>
                    </a:cubicBezTo>
                    <a:close/>
                    <a:moveTo>
                      <a:pt x="598" y="609"/>
                    </a:moveTo>
                    <a:cubicBezTo>
                      <a:pt x="598" y="641"/>
                      <a:pt x="598" y="641"/>
                      <a:pt x="598" y="641"/>
                    </a:cubicBezTo>
                    <a:cubicBezTo>
                      <a:pt x="596" y="642"/>
                      <a:pt x="594" y="643"/>
                      <a:pt x="592" y="643"/>
                    </a:cubicBezTo>
                    <a:cubicBezTo>
                      <a:pt x="592" y="633"/>
                      <a:pt x="592" y="633"/>
                      <a:pt x="592" y="633"/>
                    </a:cubicBezTo>
                    <a:cubicBezTo>
                      <a:pt x="597" y="631"/>
                      <a:pt x="596" y="625"/>
                      <a:pt x="592" y="620"/>
                    </a:cubicBezTo>
                    <a:cubicBezTo>
                      <a:pt x="592" y="603"/>
                      <a:pt x="592" y="603"/>
                      <a:pt x="592" y="603"/>
                    </a:cubicBezTo>
                    <a:cubicBezTo>
                      <a:pt x="594" y="605"/>
                      <a:pt x="596" y="607"/>
                      <a:pt x="598" y="609"/>
                    </a:cubicBezTo>
                    <a:close/>
                    <a:moveTo>
                      <a:pt x="598" y="687"/>
                    </a:moveTo>
                    <a:cubicBezTo>
                      <a:pt x="598" y="699"/>
                      <a:pt x="598" y="699"/>
                      <a:pt x="598" y="699"/>
                    </a:cubicBezTo>
                    <a:cubicBezTo>
                      <a:pt x="596" y="699"/>
                      <a:pt x="594" y="699"/>
                      <a:pt x="592" y="699"/>
                    </a:cubicBezTo>
                    <a:cubicBezTo>
                      <a:pt x="592" y="690"/>
                      <a:pt x="592" y="690"/>
                      <a:pt x="592" y="690"/>
                    </a:cubicBezTo>
                    <a:cubicBezTo>
                      <a:pt x="592" y="690"/>
                      <a:pt x="593" y="690"/>
                      <a:pt x="594" y="690"/>
                    </a:cubicBezTo>
                    <a:cubicBezTo>
                      <a:pt x="595" y="689"/>
                      <a:pt x="596" y="688"/>
                      <a:pt x="598" y="687"/>
                    </a:cubicBezTo>
                    <a:close/>
                    <a:moveTo>
                      <a:pt x="598" y="718"/>
                    </a:moveTo>
                    <a:cubicBezTo>
                      <a:pt x="598" y="728"/>
                      <a:pt x="598" y="728"/>
                      <a:pt x="598" y="728"/>
                    </a:cubicBezTo>
                    <a:cubicBezTo>
                      <a:pt x="595" y="727"/>
                      <a:pt x="593" y="726"/>
                      <a:pt x="592" y="725"/>
                    </a:cubicBezTo>
                    <a:cubicBezTo>
                      <a:pt x="592" y="715"/>
                      <a:pt x="592" y="715"/>
                      <a:pt x="592" y="715"/>
                    </a:cubicBezTo>
                    <a:cubicBezTo>
                      <a:pt x="594" y="716"/>
                      <a:pt x="596" y="717"/>
                      <a:pt x="598" y="718"/>
                    </a:cubicBezTo>
                    <a:close/>
                    <a:moveTo>
                      <a:pt x="592" y="146"/>
                    </a:moveTo>
                    <a:cubicBezTo>
                      <a:pt x="592" y="133"/>
                      <a:pt x="592" y="133"/>
                      <a:pt x="592" y="133"/>
                    </a:cubicBezTo>
                    <a:cubicBezTo>
                      <a:pt x="593" y="134"/>
                      <a:pt x="595" y="135"/>
                      <a:pt x="596" y="136"/>
                    </a:cubicBezTo>
                    <a:cubicBezTo>
                      <a:pt x="596" y="138"/>
                      <a:pt x="596" y="141"/>
                      <a:pt x="596" y="143"/>
                    </a:cubicBezTo>
                    <a:cubicBezTo>
                      <a:pt x="595" y="145"/>
                      <a:pt x="594" y="146"/>
                      <a:pt x="592" y="146"/>
                    </a:cubicBezTo>
                    <a:close/>
                    <a:moveTo>
                      <a:pt x="589" y="49"/>
                    </a:moveTo>
                    <a:cubicBezTo>
                      <a:pt x="590" y="50"/>
                      <a:pt x="591" y="50"/>
                      <a:pt x="592" y="51"/>
                    </a:cubicBezTo>
                    <a:cubicBezTo>
                      <a:pt x="592" y="60"/>
                      <a:pt x="592" y="60"/>
                      <a:pt x="592" y="60"/>
                    </a:cubicBezTo>
                    <a:cubicBezTo>
                      <a:pt x="591" y="59"/>
                      <a:pt x="590" y="59"/>
                      <a:pt x="589" y="59"/>
                    </a:cubicBezTo>
                    <a:cubicBezTo>
                      <a:pt x="589" y="49"/>
                      <a:pt x="589" y="49"/>
                      <a:pt x="589" y="49"/>
                    </a:cubicBezTo>
                    <a:close/>
                    <a:moveTo>
                      <a:pt x="592" y="743"/>
                    </a:moveTo>
                    <a:cubicBezTo>
                      <a:pt x="591" y="743"/>
                      <a:pt x="590" y="743"/>
                      <a:pt x="589" y="744"/>
                    </a:cubicBezTo>
                    <a:cubicBezTo>
                      <a:pt x="589" y="735"/>
                      <a:pt x="589" y="735"/>
                      <a:pt x="589" y="735"/>
                    </a:cubicBezTo>
                    <a:cubicBezTo>
                      <a:pt x="590" y="735"/>
                      <a:pt x="591" y="734"/>
                      <a:pt x="592" y="734"/>
                    </a:cubicBezTo>
                    <a:cubicBezTo>
                      <a:pt x="592" y="743"/>
                      <a:pt x="592" y="743"/>
                      <a:pt x="592" y="743"/>
                    </a:cubicBezTo>
                    <a:close/>
                    <a:moveTo>
                      <a:pt x="592" y="96"/>
                    </a:moveTo>
                    <a:cubicBezTo>
                      <a:pt x="592" y="105"/>
                      <a:pt x="592" y="105"/>
                      <a:pt x="592" y="105"/>
                    </a:cubicBezTo>
                    <a:cubicBezTo>
                      <a:pt x="591" y="104"/>
                      <a:pt x="590" y="103"/>
                      <a:pt x="589" y="103"/>
                    </a:cubicBezTo>
                    <a:cubicBezTo>
                      <a:pt x="589" y="93"/>
                      <a:pt x="589" y="93"/>
                      <a:pt x="589" y="93"/>
                    </a:cubicBezTo>
                    <a:cubicBezTo>
                      <a:pt x="590" y="95"/>
                      <a:pt x="591" y="95"/>
                      <a:pt x="592" y="96"/>
                    </a:cubicBezTo>
                    <a:close/>
                    <a:moveTo>
                      <a:pt x="592" y="133"/>
                    </a:moveTo>
                    <a:cubicBezTo>
                      <a:pt x="592" y="146"/>
                      <a:pt x="592" y="146"/>
                      <a:pt x="592" y="146"/>
                    </a:cubicBezTo>
                    <a:cubicBezTo>
                      <a:pt x="591" y="146"/>
                      <a:pt x="590" y="146"/>
                      <a:pt x="589" y="146"/>
                    </a:cubicBezTo>
                    <a:cubicBezTo>
                      <a:pt x="589" y="132"/>
                      <a:pt x="589" y="132"/>
                      <a:pt x="589" y="132"/>
                    </a:cubicBezTo>
                    <a:cubicBezTo>
                      <a:pt x="590" y="132"/>
                      <a:pt x="591" y="133"/>
                      <a:pt x="592" y="133"/>
                    </a:cubicBezTo>
                    <a:close/>
                    <a:moveTo>
                      <a:pt x="592" y="166"/>
                    </a:moveTo>
                    <a:cubicBezTo>
                      <a:pt x="592" y="180"/>
                      <a:pt x="592" y="180"/>
                      <a:pt x="592" y="180"/>
                    </a:cubicBezTo>
                    <a:cubicBezTo>
                      <a:pt x="591" y="179"/>
                      <a:pt x="590" y="178"/>
                      <a:pt x="589" y="177"/>
                    </a:cubicBezTo>
                    <a:cubicBezTo>
                      <a:pt x="589" y="165"/>
                      <a:pt x="589" y="165"/>
                      <a:pt x="589" y="165"/>
                    </a:cubicBezTo>
                    <a:cubicBezTo>
                      <a:pt x="590" y="165"/>
                      <a:pt x="591" y="165"/>
                      <a:pt x="592" y="166"/>
                    </a:cubicBezTo>
                    <a:close/>
                    <a:moveTo>
                      <a:pt x="592" y="182"/>
                    </a:moveTo>
                    <a:cubicBezTo>
                      <a:pt x="592" y="195"/>
                      <a:pt x="592" y="195"/>
                      <a:pt x="592" y="195"/>
                    </a:cubicBezTo>
                    <a:cubicBezTo>
                      <a:pt x="591" y="195"/>
                      <a:pt x="590" y="195"/>
                      <a:pt x="589" y="195"/>
                    </a:cubicBezTo>
                    <a:cubicBezTo>
                      <a:pt x="589" y="184"/>
                      <a:pt x="589" y="184"/>
                      <a:pt x="589" y="184"/>
                    </a:cubicBezTo>
                    <a:cubicBezTo>
                      <a:pt x="590" y="184"/>
                      <a:pt x="591" y="183"/>
                      <a:pt x="592" y="182"/>
                    </a:cubicBezTo>
                    <a:close/>
                    <a:moveTo>
                      <a:pt x="592" y="199"/>
                    </a:move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89" y="210"/>
                      <a:pt x="589" y="210"/>
                      <a:pt x="589" y="210"/>
                    </a:cubicBezTo>
                    <a:cubicBezTo>
                      <a:pt x="589" y="200"/>
                      <a:pt x="589" y="200"/>
                      <a:pt x="589" y="200"/>
                    </a:cubicBezTo>
                    <a:cubicBezTo>
                      <a:pt x="590" y="199"/>
                      <a:pt x="591" y="199"/>
                      <a:pt x="592" y="199"/>
                    </a:cubicBezTo>
                    <a:close/>
                    <a:moveTo>
                      <a:pt x="592" y="266"/>
                    </a:moveTo>
                    <a:cubicBezTo>
                      <a:pt x="592" y="287"/>
                      <a:pt x="592" y="287"/>
                      <a:pt x="592" y="287"/>
                    </a:cubicBezTo>
                    <a:cubicBezTo>
                      <a:pt x="591" y="289"/>
                      <a:pt x="590" y="291"/>
                      <a:pt x="589" y="293"/>
                    </a:cubicBezTo>
                    <a:cubicBezTo>
                      <a:pt x="589" y="277"/>
                      <a:pt x="589" y="277"/>
                      <a:pt x="589" y="277"/>
                    </a:cubicBezTo>
                    <a:cubicBezTo>
                      <a:pt x="590" y="275"/>
                      <a:pt x="590" y="272"/>
                      <a:pt x="589" y="269"/>
                    </a:cubicBezTo>
                    <a:cubicBezTo>
                      <a:pt x="589" y="261"/>
                      <a:pt x="589" y="261"/>
                      <a:pt x="589" y="261"/>
                    </a:cubicBezTo>
                    <a:cubicBezTo>
                      <a:pt x="590" y="263"/>
                      <a:pt x="591" y="264"/>
                      <a:pt x="592" y="266"/>
                    </a:cubicBezTo>
                    <a:close/>
                    <a:moveTo>
                      <a:pt x="592" y="307"/>
                    </a:moveTo>
                    <a:cubicBezTo>
                      <a:pt x="592" y="323"/>
                      <a:pt x="592" y="323"/>
                      <a:pt x="592" y="323"/>
                    </a:cubicBezTo>
                    <a:cubicBezTo>
                      <a:pt x="591" y="320"/>
                      <a:pt x="590" y="317"/>
                      <a:pt x="589" y="315"/>
                    </a:cubicBezTo>
                    <a:cubicBezTo>
                      <a:pt x="589" y="306"/>
                      <a:pt x="589" y="306"/>
                      <a:pt x="589" y="306"/>
                    </a:cubicBezTo>
                    <a:cubicBezTo>
                      <a:pt x="589" y="307"/>
                      <a:pt x="590" y="308"/>
                      <a:pt x="590" y="309"/>
                    </a:cubicBezTo>
                    <a:cubicBezTo>
                      <a:pt x="592" y="307"/>
                      <a:pt x="592" y="307"/>
                      <a:pt x="592" y="307"/>
                    </a:cubicBezTo>
                    <a:close/>
                    <a:moveTo>
                      <a:pt x="592" y="389"/>
                    </a:moveTo>
                    <a:cubicBezTo>
                      <a:pt x="592" y="394"/>
                      <a:pt x="592" y="394"/>
                      <a:pt x="592" y="394"/>
                    </a:cubicBezTo>
                    <a:cubicBezTo>
                      <a:pt x="591" y="394"/>
                      <a:pt x="590" y="394"/>
                      <a:pt x="589" y="394"/>
                    </a:cubicBezTo>
                    <a:cubicBezTo>
                      <a:pt x="589" y="389"/>
                      <a:pt x="589" y="389"/>
                      <a:pt x="589" y="389"/>
                    </a:cubicBezTo>
                    <a:cubicBezTo>
                      <a:pt x="592" y="389"/>
                      <a:pt x="592" y="389"/>
                      <a:pt x="592" y="389"/>
                    </a:cubicBezTo>
                    <a:close/>
                    <a:moveTo>
                      <a:pt x="592" y="410"/>
                    </a:moveTo>
                    <a:cubicBezTo>
                      <a:pt x="592" y="414"/>
                      <a:pt x="592" y="414"/>
                      <a:pt x="592" y="414"/>
                    </a:cubicBezTo>
                    <a:cubicBezTo>
                      <a:pt x="589" y="414"/>
                      <a:pt x="589" y="414"/>
                      <a:pt x="589" y="414"/>
                    </a:cubicBezTo>
                    <a:cubicBezTo>
                      <a:pt x="589" y="401"/>
                      <a:pt x="589" y="401"/>
                      <a:pt x="589" y="401"/>
                    </a:cubicBezTo>
                    <a:cubicBezTo>
                      <a:pt x="590" y="407"/>
                      <a:pt x="591" y="408"/>
                      <a:pt x="592" y="410"/>
                    </a:cubicBezTo>
                    <a:close/>
                    <a:moveTo>
                      <a:pt x="592" y="478"/>
                    </a:moveTo>
                    <a:cubicBezTo>
                      <a:pt x="592" y="497"/>
                      <a:pt x="592" y="497"/>
                      <a:pt x="592" y="497"/>
                    </a:cubicBezTo>
                    <a:cubicBezTo>
                      <a:pt x="591" y="498"/>
                      <a:pt x="590" y="498"/>
                      <a:pt x="589" y="499"/>
                    </a:cubicBezTo>
                    <a:cubicBezTo>
                      <a:pt x="589" y="486"/>
                      <a:pt x="589" y="486"/>
                      <a:pt x="589" y="486"/>
                    </a:cubicBezTo>
                    <a:cubicBezTo>
                      <a:pt x="590" y="483"/>
                      <a:pt x="591" y="481"/>
                      <a:pt x="592" y="478"/>
                    </a:cubicBezTo>
                    <a:close/>
                    <a:moveTo>
                      <a:pt x="592" y="506"/>
                    </a:moveTo>
                    <a:cubicBezTo>
                      <a:pt x="592" y="513"/>
                      <a:pt x="592" y="513"/>
                      <a:pt x="592" y="513"/>
                    </a:cubicBezTo>
                    <a:cubicBezTo>
                      <a:pt x="591" y="513"/>
                      <a:pt x="590" y="513"/>
                      <a:pt x="589" y="513"/>
                    </a:cubicBezTo>
                    <a:cubicBezTo>
                      <a:pt x="589" y="507"/>
                      <a:pt x="589" y="507"/>
                      <a:pt x="589" y="507"/>
                    </a:cubicBezTo>
                    <a:cubicBezTo>
                      <a:pt x="590" y="507"/>
                      <a:pt x="591" y="507"/>
                      <a:pt x="592" y="506"/>
                    </a:cubicBezTo>
                    <a:close/>
                    <a:moveTo>
                      <a:pt x="592" y="522"/>
                    </a:moveTo>
                    <a:cubicBezTo>
                      <a:pt x="592" y="538"/>
                      <a:pt x="592" y="538"/>
                      <a:pt x="592" y="538"/>
                    </a:cubicBezTo>
                    <a:cubicBezTo>
                      <a:pt x="591" y="539"/>
                      <a:pt x="590" y="540"/>
                      <a:pt x="589" y="542"/>
                    </a:cubicBezTo>
                    <a:cubicBezTo>
                      <a:pt x="589" y="530"/>
                      <a:pt x="589" y="530"/>
                      <a:pt x="589" y="530"/>
                    </a:cubicBezTo>
                    <a:cubicBezTo>
                      <a:pt x="589" y="523"/>
                      <a:pt x="589" y="523"/>
                      <a:pt x="589" y="523"/>
                    </a:cubicBezTo>
                    <a:cubicBezTo>
                      <a:pt x="590" y="523"/>
                      <a:pt x="591" y="523"/>
                      <a:pt x="592" y="522"/>
                    </a:cubicBezTo>
                    <a:close/>
                    <a:moveTo>
                      <a:pt x="592" y="590"/>
                    </a:moveTo>
                    <a:cubicBezTo>
                      <a:pt x="592" y="594"/>
                      <a:pt x="592" y="594"/>
                      <a:pt x="592" y="594"/>
                    </a:cubicBezTo>
                    <a:cubicBezTo>
                      <a:pt x="590" y="592"/>
                      <a:pt x="590" y="592"/>
                      <a:pt x="590" y="592"/>
                    </a:cubicBezTo>
                    <a:cubicBezTo>
                      <a:pt x="592" y="590"/>
                      <a:pt x="592" y="590"/>
                      <a:pt x="592" y="590"/>
                    </a:cubicBezTo>
                    <a:close/>
                    <a:moveTo>
                      <a:pt x="592" y="603"/>
                    </a:moveTo>
                    <a:cubicBezTo>
                      <a:pt x="592" y="620"/>
                      <a:pt x="592" y="620"/>
                      <a:pt x="592" y="620"/>
                    </a:cubicBezTo>
                    <a:cubicBezTo>
                      <a:pt x="591" y="618"/>
                      <a:pt x="590" y="617"/>
                      <a:pt x="589" y="616"/>
                    </a:cubicBezTo>
                    <a:cubicBezTo>
                      <a:pt x="589" y="599"/>
                      <a:pt x="589" y="599"/>
                      <a:pt x="589" y="599"/>
                    </a:cubicBezTo>
                    <a:cubicBezTo>
                      <a:pt x="590" y="601"/>
                      <a:pt x="591" y="601"/>
                      <a:pt x="592" y="603"/>
                    </a:cubicBezTo>
                    <a:close/>
                    <a:moveTo>
                      <a:pt x="592" y="633"/>
                    </a:moveTo>
                    <a:cubicBezTo>
                      <a:pt x="592" y="643"/>
                      <a:pt x="592" y="643"/>
                      <a:pt x="592" y="643"/>
                    </a:cubicBezTo>
                    <a:cubicBezTo>
                      <a:pt x="591" y="644"/>
                      <a:pt x="590" y="644"/>
                      <a:pt x="589" y="645"/>
                    </a:cubicBezTo>
                    <a:cubicBezTo>
                      <a:pt x="589" y="634"/>
                      <a:pt x="589" y="634"/>
                      <a:pt x="589" y="634"/>
                    </a:cubicBezTo>
                    <a:cubicBezTo>
                      <a:pt x="590" y="634"/>
                      <a:pt x="591" y="634"/>
                      <a:pt x="592" y="633"/>
                    </a:cubicBezTo>
                    <a:close/>
                    <a:moveTo>
                      <a:pt x="592" y="690"/>
                    </a:moveTo>
                    <a:cubicBezTo>
                      <a:pt x="592" y="699"/>
                      <a:pt x="592" y="699"/>
                      <a:pt x="592" y="699"/>
                    </a:cubicBezTo>
                    <a:cubicBezTo>
                      <a:pt x="591" y="700"/>
                      <a:pt x="590" y="700"/>
                      <a:pt x="589" y="700"/>
                    </a:cubicBezTo>
                    <a:cubicBezTo>
                      <a:pt x="589" y="692"/>
                      <a:pt x="589" y="692"/>
                      <a:pt x="589" y="692"/>
                    </a:cubicBezTo>
                    <a:cubicBezTo>
                      <a:pt x="590" y="691"/>
                      <a:pt x="591" y="691"/>
                      <a:pt x="592" y="690"/>
                    </a:cubicBezTo>
                    <a:close/>
                    <a:moveTo>
                      <a:pt x="592" y="715"/>
                    </a:moveTo>
                    <a:cubicBezTo>
                      <a:pt x="592" y="725"/>
                      <a:pt x="592" y="725"/>
                      <a:pt x="592" y="725"/>
                    </a:cubicBezTo>
                    <a:cubicBezTo>
                      <a:pt x="591" y="724"/>
                      <a:pt x="590" y="724"/>
                      <a:pt x="589" y="724"/>
                    </a:cubicBezTo>
                    <a:cubicBezTo>
                      <a:pt x="589" y="713"/>
                      <a:pt x="589" y="713"/>
                      <a:pt x="589" y="713"/>
                    </a:cubicBezTo>
                    <a:lnTo>
                      <a:pt x="592" y="715"/>
                    </a:lnTo>
                    <a:close/>
                    <a:moveTo>
                      <a:pt x="584" y="47"/>
                    </a:moveTo>
                    <a:cubicBezTo>
                      <a:pt x="586" y="48"/>
                      <a:pt x="587" y="49"/>
                      <a:pt x="589" y="49"/>
                    </a:cubicBezTo>
                    <a:cubicBezTo>
                      <a:pt x="589" y="59"/>
                      <a:pt x="589" y="59"/>
                      <a:pt x="589" y="59"/>
                    </a:cubicBezTo>
                    <a:cubicBezTo>
                      <a:pt x="588" y="58"/>
                      <a:pt x="586" y="57"/>
                      <a:pt x="584" y="57"/>
                    </a:cubicBezTo>
                    <a:cubicBezTo>
                      <a:pt x="584" y="47"/>
                      <a:pt x="584" y="47"/>
                      <a:pt x="584" y="47"/>
                    </a:cubicBezTo>
                    <a:close/>
                    <a:moveTo>
                      <a:pt x="589" y="744"/>
                    </a:moveTo>
                    <a:cubicBezTo>
                      <a:pt x="587" y="745"/>
                      <a:pt x="586" y="746"/>
                      <a:pt x="584" y="747"/>
                    </a:cubicBezTo>
                    <a:cubicBezTo>
                      <a:pt x="584" y="736"/>
                      <a:pt x="584" y="736"/>
                      <a:pt x="584" y="736"/>
                    </a:cubicBezTo>
                    <a:cubicBezTo>
                      <a:pt x="586" y="736"/>
                      <a:pt x="587" y="735"/>
                      <a:pt x="589" y="735"/>
                    </a:cubicBezTo>
                    <a:cubicBezTo>
                      <a:pt x="589" y="744"/>
                      <a:pt x="589" y="744"/>
                      <a:pt x="589" y="744"/>
                    </a:cubicBezTo>
                    <a:close/>
                    <a:moveTo>
                      <a:pt x="589" y="93"/>
                    </a:moveTo>
                    <a:cubicBezTo>
                      <a:pt x="589" y="103"/>
                      <a:pt x="589" y="103"/>
                      <a:pt x="589" y="103"/>
                    </a:cubicBezTo>
                    <a:cubicBezTo>
                      <a:pt x="587" y="102"/>
                      <a:pt x="586" y="101"/>
                      <a:pt x="584" y="99"/>
                    </a:cubicBezTo>
                    <a:cubicBezTo>
                      <a:pt x="584" y="81"/>
                      <a:pt x="584" y="81"/>
                      <a:pt x="584" y="81"/>
                    </a:cubicBezTo>
                    <a:cubicBezTo>
                      <a:pt x="585" y="87"/>
                      <a:pt x="585" y="87"/>
                      <a:pt x="585" y="87"/>
                    </a:cubicBezTo>
                    <a:cubicBezTo>
                      <a:pt x="586" y="90"/>
                      <a:pt x="587" y="92"/>
                      <a:pt x="589" y="93"/>
                    </a:cubicBezTo>
                    <a:close/>
                    <a:moveTo>
                      <a:pt x="589" y="132"/>
                    </a:moveTo>
                    <a:cubicBezTo>
                      <a:pt x="589" y="146"/>
                      <a:pt x="589" y="146"/>
                      <a:pt x="589" y="146"/>
                    </a:cubicBezTo>
                    <a:cubicBezTo>
                      <a:pt x="588" y="146"/>
                      <a:pt x="587" y="146"/>
                      <a:pt x="586" y="147"/>
                    </a:cubicBezTo>
                    <a:cubicBezTo>
                      <a:pt x="586" y="146"/>
                      <a:pt x="585" y="146"/>
                      <a:pt x="584" y="145"/>
                    </a:cubicBezTo>
                    <a:cubicBezTo>
                      <a:pt x="584" y="130"/>
                      <a:pt x="584" y="130"/>
                      <a:pt x="584" y="130"/>
                    </a:cubicBezTo>
                    <a:cubicBezTo>
                      <a:pt x="586" y="130"/>
                      <a:pt x="587" y="131"/>
                      <a:pt x="589" y="132"/>
                    </a:cubicBezTo>
                    <a:close/>
                    <a:moveTo>
                      <a:pt x="589" y="165"/>
                    </a:moveTo>
                    <a:cubicBezTo>
                      <a:pt x="589" y="177"/>
                      <a:pt x="589" y="177"/>
                      <a:pt x="589" y="177"/>
                    </a:cubicBezTo>
                    <a:cubicBezTo>
                      <a:pt x="586" y="175"/>
                      <a:pt x="585" y="174"/>
                      <a:pt x="585" y="167"/>
                    </a:cubicBezTo>
                    <a:cubicBezTo>
                      <a:pt x="586" y="165"/>
                      <a:pt x="587" y="165"/>
                      <a:pt x="589" y="165"/>
                    </a:cubicBezTo>
                    <a:close/>
                    <a:moveTo>
                      <a:pt x="589" y="184"/>
                    </a:moveTo>
                    <a:cubicBezTo>
                      <a:pt x="589" y="195"/>
                      <a:pt x="589" y="195"/>
                      <a:pt x="589" y="195"/>
                    </a:cubicBezTo>
                    <a:cubicBezTo>
                      <a:pt x="589" y="197"/>
                      <a:pt x="589" y="198"/>
                      <a:pt x="589" y="200"/>
                    </a:cubicBezTo>
                    <a:cubicBezTo>
                      <a:pt x="589" y="210"/>
                      <a:pt x="589" y="210"/>
                      <a:pt x="589" y="210"/>
                    </a:cubicBezTo>
                    <a:cubicBezTo>
                      <a:pt x="588" y="209"/>
                      <a:pt x="587" y="208"/>
                      <a:pt x="586" y="206"/>
                    </a:cubicBezTo>
                    <a:cubicBezTo>
                      <a:pt x="585" y="206"/>
                      <a:pt x="585" y="206"/>
                      <a:pt x="584" y="206"/>
                    </a:cubicBezTo>
                    <a:cubicBezTo>
                      <a:pt x="584" y="186"/>
                      <a:pt x="584" y="186"/>
                      <a:pt x="584" y="186"/>
                    </a:cubicBezTo>
                    <a:cubicBezTo>
                      <a:pt x="586" y="185"/>
                      <a:pt x="587" y="185"/>
                      <a:pt x="589" y="184"/>
                    </a:cubicBezTo>
                    <a:close/>
                    <a:moveTo>
                      <a:pt x="589" y="261"/>
                    </a:moveTo>
                    <a:cubicBezTo>
                      <a:pt x="589" y="269"/>
                      <a:pt x="589" y="269"/>
                      <a:pt x="589" y="269"/>
                    </a:cubicBezTo>
                    <a:cubicBezTo>
                      <a:pt x="588" y="267"/>
                      <a:pt x="587" y="266"/>
                      <a:pt x="584" y="265"/>
                    </a:cubicBezTo>
                    <a:cubicBezTo>
                      <a:pt x="584" y="256"/>
                      <a:pt x="584" y="256"/>
                      <a:pt x="584" y="256"/>
                    </a:cubicBezTo>
                    <a:cubicBezTo>
                      <a:pt x="586" y="258"/>
                      <a:pt x="587" y="259"/>
                      <a:pt x="589" y="261"/>
                    </a:cubicBezTo>
                    <a:close/>
                    <a:moveTo>
                      <a:pt x="589" y="277"/>
                    </a:moveTo>
                    <a:cubicBezTo>
                      <a:pt x="589" y="293"/>
                      <a:pt x="589" y="293"/>
                      <a:pt x="589" y="293"/>
                    </a:cubicBezTo>
                    <a:cubicBezTo>
                      <a:pt x="587" y="297"/>
                      <a:pt x="587" y="300"/>
                      <a:pt x="589" y="306"/>
                    </a:cubicBezTo>
                    <a:cubicBezTo>
                      <a:pt x="589" y="315"/>
                      <a:pt x="589" y="315"/>
                      <a:pt x="589" y="315"/>
                    </a:cubicBezTo>
                    <a:cubicBezTo>
                      <a:pt x="588" y="312"/>
                      <a:pt x="586" y="309"/>
                      <a:pt x="584" y="305"/>
                    </a:cubicBezTo>
                    <a:cubicBezTo>
                      <a:pt x="584" y="288"/>
                      <a:pt x="584" y="288"/>
                      <a:pt x="584" y="288"/>
                    </a:cubicBezTo>
                    <a:cubicBezTo>
                      <a:pt x="586" y="285"/>
                      <a:pt x="588" y="281"/>
                      <a:pt x="589" y="277"/>
                    </a:cubicBezTo>
                    <a:close/>
                    <a:moveTo>
                      <a:pt x="589" y="389"/>
                    </a:moveTo>
                    <a:cubicBezTo>
                      <a:pt x="589" y="394"/>
                      <a:pt x="589" y="394"/>
                      <a:pt x="589" y="394"/>
                    </a:cubicBezTo>
                    <a:cubicBezTo>
                      <a:pt x="587" y="394"/>
                      <a:pt x="587" y="394"/>
                      <a:pt x="587" y="394"/>
                    </a:cubicBezTo>
                    <a:cubicBezTo>
                      <a:pt x="588" y="397"/>
                      <a:pt x="588" y="399"/>
                      <a:pt x="589" y="401"/>
                    </a:cubicBezTo>
                    <a:cubicBezTo>
                      <a:pt x="589" y="414"/>
                      <a:pt x="589" y="414"/>
                      <a:pt x="589" y="414"/>
                    </a:cubicBezTo>
                    <a:cubicBezTo>
                      <a:pt x="584" y="414"/>
                      <a:pt x="584" y="414"/>
                      <a:pt x="584" y="414"/>
                    </a:cubicBezTo>
                    <a:cubicBezTo>
                      <a:pt x="584" y="410"/>
                      <a:pt x="584" y="410"/>
                      <a:pt x="584" y="410"/>
                    </a:cubicBezTo>
                    <a:cubicBezTo>
                      <a:pt x="586" y="410"/>
                      <a:pt x="586" y="410"/>
                      <a:pt x="586" y="410"/>
                    </a:cubicBezTo>
                    <a:cubicBezTo>
                      <a:pt x="585" y="405"/>
                      <a:pt x="585" y="401"/>
                      <a:pt x="584" y="398"/>
                    </a:cubicBezTo>
                    <a:cubicBezTo>
                      <a:pt x="584" y="389"/>
                      <a:pt x="584" y="389"/>
                      <a:pt x="584" y="389"/>
                    </a:cubicBezTo>
                    <a:cubicBezTo>
                      <a:pt x="589" y="389"/>
                      <a:pt x="589" y="389"/>
                      <a:pt x="589" y="389"/>
                    </a:cubicBezTo>
                    <a:close/>
                    <a:moveTo>
                      <a:pt x="589" y="486"/>
                    </a:moveTo>
                    <a:cubicBezTo>
                      <a:pt x="589" y="499"/>
                      <a:pt x="589" y="499"/>
                      <a:pt x="589" y="499"/>
                    </a:cubicBezTo>
                    <a:cubicBezTo>
                      <a:pt x="587" y="501"/>
                      <a:pt x="586" y="503"/>
                      <a:pt x="584" y="506"/>
                    </a:cubicBezTo>
                    <a:cubicBezTo>
                      <a:pt x="584" y="496"/>
                      <a:pt x="584" y="496"/>
                      <a:pt x="584" y="496"/>
                    </a:cubicBezTo>
                    <a:cubicBezTo>
                      <a:pt x="586" y="493"/>
                      <a:pt x="588" y="489"/>
                      <a:pt x="589" y="486"/>
                    </a:cubicBezTo>
                    <a:close/>
                    <a:moveTo>
                      <a:pt x="589" y="507"/>
                    </a:moveTo>
                    <a:cubicBezTo>
                      <a:pt x="589" y="513"/>
                      <a:pt x="589" y="513"/>
                      <a:pt x="589" y="513"/>
                    </a:cubicBezTo>
                    <a:cubicBezTo>
                      <a:pt x="587" y="513"/>
                      <a:pt x="586" y="513"/>
                      <a:pt x="584" y="513"/>
                    </a:cubicBezTo>
                    <a:cubicBezTo>
                      <a:pt x="584" y="507"/>
                      <a:pt x="584" y="507"/>
                      <a:pt x="584" y="507"/>
                    </a:cubicBezTo>
                    <a:cubicBezTo>
                      <a:pt x="586" y="507"/>
                      <a:pt x="588" y="507"/>
                      <a:pt x="589" y="507"/>
                    </a:cubicBezTo>
                    <a:close/>
                    <a:moveTo>
                      <a:pt x="589" y="523"/>
                    </a:moveTo>
                    <a:cubicBezTo>
                      <a:pt x="589" y="530"/>
                      <a:pt x="589" y="530"/>
                      <a:pt x="589" y="530"/>
                    </a:cubicBezTo>
                    <a:cubicBezTo>
                      <a:pt x="588" y="534"/>
                      <a:pt x="586" y="535"/>
                      <a:pt x="584" y="537"/>
                    </a:cubicBezTo>
                    <a:cubicBezTo>
                      <a:pt x="584" y="547"/>
                      <a:pt x="584" y="547"/>
                      <a:pt x="584" y="547"/>
                    </a:cubicBezTo>
                    <a:cubicBezTo>
                      <a:pt x="586" y="545"/>
                      <a:pt x="587" y="544"/>
                      <a:pt x="589" y="542"/>
                    </a:cubicBezTo>
                    <a:cubicBezTo>
                      <a:pt x="589" y="530"/>
                      <a:pt x="589" y="530"/>
                      <a:pt x="589" y="530"/>
                    </a:cubicBezTo>
                    <a:cubicBezTo>
                      <a:pt x="587" y="530"/>
                      <a:pt x="586" y="530"/>
                      <a:pt x="584" y="530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86" y="524"/>
                      <a:pt x="588" y="524"/>
                      <a:pt x="589" y="523"/>
                    </a:cubicBezTo>
                    <a:close/>
                    <a:moveTo>
                      <a:pt x="589" y="599"/>
                    </a:moveTo>
                    <a:cubicBezTo>
                      <a:pt x="589" y="616"/>
                      <a:pt x="589" y="616"/>
                      <a:pt x="589" y="616"/>
                    </a:cubicBezTo>
                    <a:cubicBezTo>
                      <a:pt x="588" y="614"/>
                      <a:pt x="586" y="612"/>
                      <a:pt x="584" y="611"/>
                    </a:cubicBezTo>
                    <a:cubicBezTo>
                      <a:pt x="584" y="597"/>
                      <a:pt x="584" y="597"/>
                      <a:pt x="584" y="597"/>
                    </a:cubicBezTo>
                    <a:cubicBezTo>
                      <a:pt x="585" y="597"/>
                      <a:pt x="586" y="597"/>
                      <a:pt x="586" y="597"/>
                    </a:cubicBezTo>
                    <a:cubicBezTo>
                      <a:pt x="587" y="598"/>
                      <a:pt x="588" y="599"/>
                      <a:pt x="589" y="599"/>
                    </a:cubicBezTo>
                    <a:close/>
                    <a:moveTo>
                      <a:pt x="589" y="634"/>
                    </a:moveTo>
                    <a:cubicBezTo>
                      <a:pt x="589" y="645"/>
                      <a:pt x="589" y="645"/>
                      <a:pt x="589" y="645"/>
                    </a:cubicBezTo>
                    <a:cubicBezTo>
                      <a:pt x="588" y="645"/>
                      <a:pt x="587" y="645"/>
                      <a:pt x="585" y="646"/>
                    </a:cubicBezTo>
                    <a:cubicBezTo>
                      <a:pt x="585" y="645"/>
                      <a:pt x="585" y="645"/>
                      <a:pt x="584" y="645"/>
                    </a:cubicBezTo>
                    <a:cubicBezTo>
                      <a:pt x="584" y="630"/>
                      <a:pt x="584" y="630"/>
                      <a:pt x="584" y="630"/>
                    </a:cubicBezTo>
                    <a:cubicBezTo>
                      <a:pt x="586" y="632"/>
                      <a:pt x="588" y="633"/>
                      <a:pt x="589" y="634"/>
                    </a:cubicBezTo>
                    <a:close/>
                    <a:moveTo>
                      <a:pt x="589" y="692"/>
                    </a:moveTo>
                    <a:cubicBezTo>
                      <a:pt x="589" y="700"/>
                      <a:pt x="589" y="700"/>
                      <a:pt x="589" y="700"/>
                    </a:cubicBezTo>
                    <a:cubicBezTo>
                      <a:pt x="587" y="701"/>
                      <a:pt x="586" y="702"/>
                      <a:pt x="584" y="703"/>
                    </a:cubicBezTo>
                    <a:cubicBezTo>
                      <a:pt x="584" y="694"/>
                      <a:pt x="584" y="694"/>
                      <a:pt x="584" y="694"/>
                    </a:cubicBezTo>
                    <a:cubicBezTo>
                      <a:pt x="586" y="693"/>
                      <a:pt x="587" y="692"/>
                      <a:pt x="589" y="692"/>
                    </a:cubicBezTo>
                    <a:close/>
                    <a:moveTo>
                      <a:pt x="589" y="713"/>
                    </a:moveTo>
                    <a:cubicBezTo>
                      <a:pt x="589" y="724"/>
                      <a:pt x="589" y="724"/>
                      <a:pt x="589" y="724"/>
                    </a:cubicBezTo>
                    <a:cubicBezTo>
                      <a:pt x="588" y="723"/>
                      <a:pt x="586" y="722"/>
                      <a:pt x="584" y="721"/>
                    </a:cubicBezTo>
                    <a:cubicBezTo>
                      <a:pt x="584" y="711"/>
                      <a:pt x="584" y="711"/>
                      <a:pt x="584" y="711"/>
                    </a:cubicBezTo>
                    <a:cubicBezTo>
                      <a:pt x="586" y="711"/>
                      <a:pt x="587" y="712"/>
                      <a:pt x="589" y="713"/>
                    </a:cubicBezTo>
                    <a:close/>
                    <a:moveTo>
                      <a:pt x="584" y="453"/>
                    </a:moveTo>
                    <a:cubicBezTo>
                      <a:pt x="584" y="442"/>
                      <a:pt x="584" y="442"/>
                      <a:pt x="584" y="442"/>
                    </a:cubicBezTo>
                    <a:cubicBezTo>
                      <a:pt x="585" y="445"/>
                      <a:pt x="585" y="449"/>
                      <a:pt x="584" y="453"/>
                    </a:cubicBezTo>
                    <a:close/>
                    <a:moveTo>
                      <a:pt x="584" y="357"/>
                    </a:moveTo>
                    <a:cubicBezTo>
                      <a:pt x="584" y="341"/>
                      <a:pt x="584" y="341"/>
                      <a:pt x="584" y="341"/>
                    </a:cubicBezTo>
                    <a:cubicBezTo>
                      <a:pt x="586" y="346"/>
                      <a:pt x="587" y="349"/>
                      <a:pt x="589" y="355"/>
                    </a:cubicBezTo>
                    <a:cubicBezTo>
                      <a:pt x="587" y="356"/>
                      <a:pt x="586" y="356"/>
                      <a:pt x="584" y="357"/>
                    </a:cubicBezTo>
                    <a:close/>
                    <a:moveTo>
                      <a:pt x="575" y="43"/>
                    </a:moveTo>
                    <a:cubicBezTo>
                      <a:pt x="578" y="44"/>
                      <a:pt x="581" y="46"/>
                      <a:pt x="584" y="47"/>
                    </a:cubicBezTo>
                    <a:cubicBezTo>
                      <a:pt x="584" y="57"/>
                      <a:pt x="584" y="57"/>
                      <a:pt x="584" y="57"/>
                    </a:cubicBezTo>
                    <a:cubicBezTo>
                      <a:pt x="583" y="56"/>
                      <a:pt x="583" y="56"/>
                      <a:pt x="583" y="56"/>
                    </a:cubicBezTo>
                    <a:cubicBezTo>
                      <a:pt x="584" y="81"/>
                      <a:pt x="584" y="81"/>
                      <a:pt x="584" y="81"/>
                    </a:cubicBezTo>
                    <a:cubicBezTo>
                      <a:pt x="584" y="99"/>
                      <a:pt x="584" y="99"/>
                      <a:pt x="584" y="99"/>
                    </a:cubicBezTo>
                    <a:cubicBezTo>
                      <a:pt x="582" y="98"/>
                      <a:pt x="580" y="96"/>
                      <a:pt x="579" y="93"/>
                    </a:cubicBezTo>
                    <a:cubicBezTo>
                      <a:pt x="575" y="92"/>
                      <a:pt x="575" y="92"/>
                      <a:pt x="575" y="92"/>
                    </a:cubicBezTo>
                    <a:cubicBezTo>
                      <a:pt x="575" y="43"/>
                      <a:pt x="575" y="43"/>
                      <a:pt x="575" y="43"/>
                    </a:cubicBezTo>
                    <a:close/>
                    <a:moveTo>
                      <a:pt x="584" y="747"/>
                    </a:moveTo>
                    <a:cubicBezTo>
                      <a:pt x="581" y="748"/>
                      <a:pt x="578" y="750"/>
                      <a:pt x="575" y="751"/>
                    </a:cubicBezTo>
                    <a:cubicBezTo>
                      <a:pt x="575" y="737"/>
                      <a:pt x="575" y="737"/>
                      <a:pt x="575" y="737"/>
                    </a:cubicBezTo>
                    <a:cubicBezTo>
                      <a:pt x="579" y="737"/>
                      <a:pt x="581" y="737"/>
                      <a:pt x="584" y="736"/>
                    </a:cubicBezTo>
                    <a:cubicBezTo>
                      <a:pt x="584" y="747"/>
                      <a:pt x="584" y="747"/>
                      <a:pt x="584" y="747"/>
                    </a:cubicBezTo>
                    <a:close/>
                    <a:moveTo>
                      <a:pt x="584" y="130"/>
                    </a:moveTo>
                    <a:cubicBezTo>
                      <a:pt x="584" y="145"/>
                      <a:pt x="584" y="145"/>
                      <a:pt x="584" y="145"/>
                    </a:cubicBezTo>
                    <a:cubicBezTo>
                      <a:pt x="581" y="143"/>
                      <a:pt x="579" y="143"/>
                      <a:pt x="575" y="142"/>
                    </a:cubicBezTo>
                    <a:cubicBezTo>
                      <a:pt x="575" y="130"/>
                      <a:pt x="575" y="130"/>
                      <a:pt x="575" y="130"/>
                    </a:cubicBezTo>
                    <a:cubicBezTo>
                      <a:pt x="578" y="129"/>
                      <a:pt x="581" y="129"/>
                      <a:pt x="584" y="130"/>
                    </a:cubicBezTo>
                    <a:close/>
                    <a:moveTo>
                      <a:pt x="584" y="186"/>
                    </a:moveTo>
                    <a:cubicBezTo>
                      <a:pt x="584" y="206"/>
                      <a:pt x="584" y="206"/>
                      <a:pt x="584" y="206"/>
                    </a:cubicBezTo>
                    <a:cubicBezTo>
                      <a:pt x="581" y="204"/>
                      <a:pt x="578" y="203"/>
                      <a:pt x="575" y="203"/>
                    </a:cubicBezTo>
                    <a:cubicBezTo>
                      <a:pt x="575" y="188"/>
                      <a:pt x="575" y="188"/>
                      <a:pt x="575" y="188"/>
                    </a:cubicBezTo>
                    <a:cubicBezTo>
                      <a:pt x="578" y="187"/>
                      <a:pt x="581" y="187"/>
                      <a:pt x="584" y="186"/>
                    </a:cubicBezTo>
                    <a:close/>
                    <a:moveTo>
                      <a:pt x="584" y="256"/>
                    </a:moveTo>
                    <a:cubicBezTo>
                      <a:pt x="584" y="265"/>
                      <a:pt x="584" y="265"/>
                      <a:pt x="584" y="265"/>
                    </a:cubicBezTo>
                    <a:cubicBezTo>
                      <a:pt x="584" y="264"/>
                      <a:pt x="583" y="264"/>
                      <a:pt x="583" y="264"/>
                    </a:cubicBezTo>
                    <a:cubicBezTo>
                      <a:pt x="581" y="277"/>
                      <a:pt x="575" y="279"/>
                      <a:pt x="581" y="291"/>
                    </a:cubicBezTo>
                    <a:cubicBezTo>
                      <a:pt x="581" y="291"/>
                      <a:pt x="582" y="291"/>
                      <a:pt x="583" y="291"/>
                    </a:cubicBezTo>
                    <a:cubicBezTo>
                      <a:pt x="583" y="290"/>
                      <a:pt x="584" y="290"/>
                      <a:pt x="584" y="288"/>
                    </a:cubicBezTo>
                    <a:cubicBezTo>
                      <a:pt x="584" y="305"/>
                      <a:pt x="584" y="305"/>
                      <a:pt x="584" y="305"/>
                    </a:cubicBezTo>
                    <a:cubicBezTo>
                      <a:pt x="581" y="299"/>
                      <a:pt x="578" y="294"/>
                      <a:pt x="575" y="288"/>
                    </a:cubicBezTo>
                    <a:cubicBezTo>
                      <a:pt x="575" y="270"/>
                      <a:pt x="575" y="270"/>
                      <a:pt x="575" y="270"/>
                    </a:cubicBezTo>
                    <a:cubicBezTo>
                      <a:pt x="578" y="263"/>
                      <a:pt x="579" y="259"/>
                      <a:pt x="575" y="252"/>
                    </a:cubicBezTo>
                    <a:cubicBezTo>
                      <a:pt x="575" y="244"/>
                      <a:pt x="575" y="244"/>
                      <a:pt x="575" y="244"/>
                    </a:cubicBezTo>
                    <a:cubicBezTo>
                      <a:pt x="578" y="247"/>
                      <a:pt x="581" y="252"/>
                      <a:pt x="584" y="256"/>
                    </a:cubicBezTo>
                    <a:close/>
                    <a:moveTo>
                      <a:pt x="584" y="341"/>
                    </a:moveTo>
                    <a:cubicBezTo>
                      <a:pt x="584" y="357"/>
                      <a:pt x="584" y="357"/>
                      <a:pt x="584" y="357"/>
                    </a:cubicBezTo>
                    <a:cubicBezTo>
                      <a:pt x="580" y="358"/>
                      <a:pt x="578" y="358"/>
                      <a:pt x="575" y="357"/>
                    </a:cubicBezTo>
                    <a:cubicBezTo>
                      <a:pt x="575" y="348"/>
                      <a:pt x="575" y="348"/>
                      <a:pt x="575" y="348"/>
                    </a:cubicBezTo>
                    <a:cubicBezTo>
                      <a:pt x="579" y="348"/>
                      <a:pt x="579" y="348"/>
                      <a:pt x="579" y="348"/>
                    </a:cubicBezTo>
                    <a:cubicBezTo>
                      <a:pt x="579" y="343"/>
                      <a:pt x="579" y="336"/>
                      <a:pt x="575" y="334"/>
                    </a:cubicBezTo>
                    <a:cubicBezTo>
                      <a:pt x="575" y="321"/>
                      <a:pt x="575" y="321"/>
                      <a:pt x="575" y="321"/>
                    </a:cubicBezTo>
                    <a:cubicBezTo>
                      <a:pt x="577" y="321"/>
                      <a:pt x="577" y="321"/>
                      <a:pt x="577" y="321"/>
                    </a:cubicBezTo>
                    <a:cubicBezTo>
                      <a:pt x="581" y="331"/>
                      <a:pt x="583" y="336"/>
                      <a:pt x="584" y="341"/>
                    </a:cubicBezTo>
                    <a:close/>
                    <a:moveTo>
                      <a:pt x="584" y="389"/>
                    </a:moveTo>
                    <a:cubicBezTo>
                      <a:pt x="584" y="398"/>
                      <a:pt x="584" y="398"/>
                      <a:pt x="584" y="398"/>
                    </a:cubicBezTo>
                    <a:cubicBezTo>
                      <a:pt x="583" y="395"/>
                      <a:pt x="581" y="393"/>
                      <a:pt x="575" y="393"/>
                    </a:cubicBezTo>
                    <a:cubicBezTo>
                      <a:pt x="575" y="389"/>
                      <a:pt x="575" y="389"/>
                      <a:pt x="575" y="389"/>
                    </a:cubicBezTo>
                    <a:cubicBezTo>
                      <a:pt x="584" y="389"/>
                      <a:pt x="584" y="389"/>
                      <a:pt x="584" y="389"/>
                    </a:cubicBezTo>
                    <a:close/>
                    <a:moveTo>
                      <a:pt x="584" y="410"/>
                    </a:moveTo>
                    <a:cubicBezTo>
                      <a:pt x="581" y="410"/>
                      <a:pt x="581" y="410"/>
                      <a:pt x="581" y="410"/>
                    </a:cubicBezTo>
                    <a:cubicBezTo>
                      <a:pt x="580" y="410"/>
                      <a:pt x="579" y="409"/>
                      <a:pt x="578" y="409"/>
                    </a:cubicBezTo>
                    <a:cubicBezTo>
                      <a:pt x="575" y="393"/>
                      <a:pt x="575" y="393"/>
                      <a:pt x="575" y="393"/>
                    </a:cubicBezTo>
                    <a:cubicBezTo>
                      <a:pt x="575" y="414"/>
                      <a:pt x="575" y="414"/>
                      <a:pt x="575" y="414"/>
                    </a:cubicBezTo>
                    <a:cubicBezTo>
                      <a:pt x="584" y="414"/>
                      <a:pt x="584" y="414"/>
                      <a:pt x="584" y="414"/>
                    </a:cubicBezTo>
                    <a:cubicBezTo>
                      <a:pt x="584" y="410"/>
                      <a:pt x="584" y="410"/>
                      <a:pt x="584" y="410"/>
                    </a:cubicBezTo>
                    <a:close/>
                    <a:moveTo>
                      <a:pt x="584" y="442"/>
                    </a:moveTo>
                    <a:cubicBezTo>
                      <a:pt x="584" y="453"/>
                      <a:pt x="584" y="453"/>
                      <a:pt x="584" y="453"/>
                    </a:cubicBezTo>
                    <a:cubicBezTo>
                      <a:pt x="583" y="461"/>
                      <a:pt x="579" y="471"/>
                      <a:pt x="575" y="480"/>
                    </a:cubicBezTo>
                    <a:cubicBezTo>
                      <a:pt x="575" y="447"/>
                      <a:pt x="575" y="447"/>
                      <a:pt x="575" y="447"/>
                    </a:cubicBezTo>
                    <a:cubicBezTo>
                      <a:pt x="575" y="444"/>
                      <a:pt x="576" y="441"/>
                      <a:pt x="576" y="437"/>
                    </a:cubicBezTo>
                    <a:cubicBezTo>
                      <a:pt x="578" y="437"/>
                      <a:pt x="580" y="437"/>
                      <a:pt x="582" y="437"/>
                    </a:cubicBezTo>
                    <a:cubicBezTo>
                      <a:pt x="583" y="438"/>
                      <a:pt x="584" y="440"/>
                      <a:pt x="584" y="442"/>
                    </a:cubicBezTo>
                    <a:close/>
                    <a:moveTo>
                      <a:pt x="584" y="496"/>
                    </a:moveTo>
                    <a:cubicBezTo>
                      <a:pt x="584" y="506"/>
                      <a:pt x="584" y="506"/>
                      <a:pt x="584" y="506"/>
                    </a:cubicBezTo>
                    <a:cubicBezTo>
                      <a:pt x="584" y="507"/>
                      <a:pt x="584" y="507"/>
                      <a:pt x="584" y="507"/>
                    </a:cubicBezTo>
                    <a:cubicBezTo>
                      <a:pt x="584" y="507"/>
                      <a:pt x="584" y="507"/>
                      <a:pt x="584" y="507"/>
                    </a:cubicBezTo>
                    <a:cubicBezTo>
                      <a:pt x="584" y="513"/>
                      <a:pt x="584" y="513"/>
                      <a:pt x="584" y="513"/>
                    </a:cubicBezTo>
                    <a:cubicBezTo>
                      <a:pt x="581" y="514"/>
                      <a:pt x="577" y="516"/>
                      <a:pt x="575" y="521"/>
                    </a:cubicBezTo>
                    <a:cubicBezTo>
                      <a:pt x="575" y="512"/>
                      <a:pt x="575" y="512"/>
                      <a:pt x="575" y="512"/>
                    </a:cubicBezTo>
                    <a:cubicBezTo>
                      <a:pt x="578" y="507"/>
                      <a:pt x="581" y="502"/>
                      <a:pt x="584" y="496"/>
                    </a:cubicBezTo>
                    <a:close/>
                    <a:moveTo>
                      <a:pt x="584" y="524"/>
                    </a:moveTo>
                    <a:cubicBezTo>
                      <a:pt x="584" y="530"/>
                      <a:pt x="584" y="530"/>
                      <a:pt x="584" y="530"/>
                    </a:cubicBezTo>
                    <a:cubicBezTo>
                      <a:pt x="581" y="530"/>
                      <a:pt x="578" y="529"/>
                      <a:pt x="575" y="529"/>
                    </a:cubicBezTo>
                    <a:cubicBezTo>
                      <a:pt x="575" y="523"/>
                      <a:pt x="575" y="523"/>
                      <a:pt x="575" y="523"/>
                    </a:cubicBezTo>
                    <a:cubicBezTo>
                      <a:pt x="577" y="523"/>
                      <a:pt x="579" y="524"/>
                      <a:pt x="582" y="524"/>
                    </a:cubicBezTo>
                    <a:cubicBezTo>
                      <a:pt x="583" y="524"/>
                      <a:pt x="583" y="524"/>
                      <a:pt x="584" y="524"/>
                    </a:cubicBezTo>
                    <a:close/>
                    <a:moveTo>
                      <a:pt x="584" y="537"/>
                    </a:moveTo>
                    <a:cubicBezTo>
                      <a:pt x="584" y="547"/>
                      <a:pt x="584" y="547"/>
                      <a:pt x="584" y="547"/>
                    </a:cubicBezTo>
                    <a:cubicBezTo>
                      <a:pt x="581" y="551"/>
                      <a:pt x="578" y="554"/>
                      <a:pt x="575" y="557"/>
                    </a:cubicBezTo>
                    <a:cubicBezTo>
                      <a:pt x="575" y="550"/>
                      <a:pt x="575" y="550"/>
                      <a:pt x="575" y="550"/>
                    </a:cubicBezTo>
                    <a:cubicBezTo>
                      <a:pt x="575" y="549"/>
                      <a:pt x="576" y="548"/>
                      <a:pt x="577" y="548"/>
                    </a:cubicBezTo>
                    <a:cubicBezTo>
                      <a:pt x="576" y="547"/>
                      <a:pt x="576" y="546"/>
                      <a:pt x="576" y="546"/>
                    </a:cubicBezTo>
                    <a:cubicBezTo>
                      <a:pt x="575" y="546"/>
                      <a:pt x="575" y="546"/>
                      <a:pt x="575" y="546"/>
                    </a:cubicBezTo>
                    <a:cubicBezTo>
                      <a:pt x="575" y="541"/>
                      <a:pt x="575" y="541"/>
                      <a:pt x="575" y="541"/>
                    </a:cubicBezTo>
                    <a:cubicBezTo>
                      <a:pt x="579" y="539"/>
                      <a:pt x="582" y="539"/>
                      <a:pt x="584" y="537"/>
                    </a:cubicBezTo>
                    <a:close/>
                    <a:moveTo>
                      <a:pt x="584" y="597"/>
                    </a:moveTo>
                    <a:cubicBezTo>
                      <a:pt x="584" y="611"/>
                      <a:pt x="584" y="611"/>
                      <a:pt x="584" y="611"/>
                    </a:cubicBezTo>
                    <a:cubicBezTo>
                      <a:pt x="581" y="607"/>
                      <a:pt x="579" y="605"/>
                      <a:pt x="577" y="603"/>
                    </a:cubicBezTo>
                    <a:cubicBezTo>
                      <a:pt x="579" y="601"/>
                      <a:pt x="581" y="598"/>
                      <a:pt x="584" y="597"/>
                    </a:cubicBezTo>
                    <a:close/>
                    <a:moveTo>
                      <a:pt x="584" y="630"/>
                    </a:moveTo>
                    <a:cubicBezTo>
                      <a:pt x="584" y="645"/>
                      <a:pt x="584" y="645"/>
                      <a:pt x="584" y="645"/>
                    </a:cubicBezTo>
                    <a:cubicBezTo>
                      <a:pt x="581" y="643"/>
                      <a:pt x="578" y="640"/>
                      <a:pt x="575" y="637"/>
                    </a:cubicBezTo>
                    <a:cubicBezTo>
                      <a:pt x="575" y="620"/>
                      <a:pt x="575" y="620"/>
                      <a:pt x="575" y="620"/>
                    </a:cubicBezTo>
                    <a:cubicBezTo>
                      <a:pt x="578" y="623"/>
                      <a:pt x="581" y="627"/>
                      <a:pt x="584" y="630"/>
                    </a:cubicBezTo>
                    <a:close/>
                    <a:moveTo>
                      <a:pt x="584" y="694"/>
                    </a:moveTo>
                    <a:cubicBezTo>
                      <a:pt x="584" y="703"/>
                      <a:pt x="584" y="703"/>
                      <a:pt x="584" y="703"/>
                    </a:cubicBezTo>
                    <a:cubicBezTo>
                      <a:pt x="582" y="704"/>
                      <a:pt x="580" y="705"/>
                      <a:pt x="578" y="707"/>
                    </a:cubicBezTo>
                    <a:cubicBezTo>
                      <a:pt x="580" y="708"/>
                      <a:pt x="582" y="709"/>
                      <a:pt x="584" y="711"/>
                    </a:cubicBezTo>
                    <a:cubicBezTo>
                      <a:pt x="584" y="721"/>
                      <a:pt x="584" y="721"/>
                      <a:pt x="584" y="721"/>
                    </a:cubicBezTo>
                    <a:cubicBezTo>
                      <a:pt x="583" y="720"/>
                      <a:pt x="583" y="720"/>
                      <a:pt x="582" y="719"/>
                    </a:cubicBezTo>
                    <a:cubicBezTo>
                      <a:pt x="579" y="718"/>
                      <a:pt x="577" y="717"/>
                      <a:pt x="575" y="716"/>
                    </a:cubicBezTo>
                    <a:cubicBezTo>
                      <a:pt x="575" y="701"/>
                      <a:pt x="575" y="701"/>
                      <a:pt x="575" y="701"/>
                    </a:cubicBezTo>
                    <a:cubicBezTo>
                      <a:pt x="578" y="698"/>
                      <a:pt x="581" y="696"/>
                      <a:pt x="584" y="694"/>
                    </a:cubicBezTo>
                    <a:close/>
                    <a:moveTo>
                      <a:pt x="575" y="157"/>
                    </a:moveTo>
                    <a:cubicBezTo>
                      <a:pt x="575" y="146"/>
                      <a:pt x="575" y="146"/>
                      <a:pt x="575" y="146"/>
                    </a:cubicBezTo>
                    <a:cubicBezTo>
                      <a:pt x="578" y="147"/>
                      <a:pt x="581" y="148"/>
                      <a:pt x="584" y="149"/>
                    </a:cubicBezTo>
                    <a:cubicBezTo>
                      <a:pt x="584" y="152"/>
                      <a:pt x="585" y="153"/>
                      <a:pt x="583" y="156"/>
                    </a:cubicBezTo>
                    <a:cubicBezTo>
                      <a:pt x="581" y="156"/>
                      <a:pt x="580" y="157"/>
                      <a:pt x="578" y="157"/>
                    </a:cubicBezTo>
                    <a:cubicBezTo>
                      <a:pt x="578" y="160"/>
                      <a:pt x="578" y="160"/>
                      <a:pt x="577" y="160"/>
                    </a:cubicBezTo>
                    <a:cubicBezTo>
                      <a:pt x="577" y="159"/>
                      <a:pt x="576" y="158"/>
                      <a:pt x="576" y="157"/>
                    </a:cubicBezTo>
                    <a:cubicBezTo>
                      <a:pt x="576" y="157"/>
                      <a:pt x="575" y="157"/>
                      <a:pt x="575" y="157"/>
                    </a:cubicBezTo>
                    <a:close/>
                    <a:moveTo>
                      <a:pt x="568" y="40"/>
                    </a:moveTo>
                    <a:cubicBezTo>
                      <a:pt x="570" y="40"/>
                      <a:pt x="573" y="42"/>
                      <a:pt x="575" y="43"/>
                    </a:cubicBezTo>
                    <a:cubicBezTo>
                      <a:pt x="575" y="92"/>
                      <a:pt x="575" y="92"/>
                      <a:pt x="575" y="92"/>
                    </a:cubicBezTo>
                    <a:cubicBezTo>
                      <a:pt x="573" y="91"/>
                      <a:pt x="570" y="91"/>
                      <a:pt x="568" y="90"/>
                    </a:cubicBezTo>
                    <a:cubicBezTo>
                      <a:pt x="568" y="82"/>
                      <a:pt x="568" y="82"/>
                      <a:pt x="568" y="82"/>
                    </a:cubicBezTo>
                    <a:cubicBezTo>
                      <a:pt x="569" y="82"/>
                      <a:pt x="571" y="83"/>
                      <a:pt x="572" y="84"/>
                    </a:cubicBezTo>
                    <a:cubicBezTo>
                      <a:pt x="573" y="84"/>
                      <a:pt x="574" y="84"/>
                      <a:pt x="575" y="84"/>
                    </a:cubicBezTo>
                    <a:cubicBezTo>
                      <a:pt x="574" y="69"/>
                      <a:pt x="576" y="56"/>
                      <a:pt x="568" y="48"/>
                    </a:cubicBezTo>
                    <a:cubicBezTo>
                      <a:pt x="568" y="40"/>
                      <a:pt x="568" y="40"/>
                      <a:pt x="568" y="40"/>
                    </a:cubicBezTo>
                    <a:close/>
                    <a:moveTo>
                      <a:pt x="575" y="751"/>
                    </a:moveTo>
                    <a:cubicBezTo>
                      <a:pt x="573" y="753"/>
                      <a:pt x="570" y="754"/>
                      <a:pt x="568" y="755"/>
                    </a:cubicBezTo>
                    <a:cubicBezTo>
                      <a:pt x="568" y="745"/>
                      <a:pt x="568" y="745"/>
                      <a:pt x="568" y="745"/>
                    </a:cubicBezTo>
                    <a:cubicBezTo>
                      <a:pt x="568" y="745"/>
                      <a:pt x="569" y="745"/>
                      <a:pt x="569" y="745"/>
                    </a:cubicBezTo>
                    <a:cubicBezTo>
                      <a:pt x="568" y="744"/>
                      <a:pt x="568" y="744"/>
                      <a:pt x="568" y="744"/>
                    </a:cubicBezTo>
                    <a:cubicBezTo>
                      <a:pt x="568" y="734"/>
                      <a:pt x="568" y="734"/>
                      <a:pt x="568" y="734"/>
                    </a:cubicBezTo>
                    <a:cubicBezTo>
                      <a:pt x="573" y="737"/>
                      <a:pt x="573" y="737"/>
                      <a:pt x="573" y="737"/>
                    </a:cubicBezTo>
                    <a:cubicBezTo>
                      <a:pt x="575" y="737"/>
                      <a:pt x="575" y="737"/>
                      <a:pt x="575" y="737"/>
                    </a:cubicBezTo>
                    <a:cubicBezTo>
                      <a:pt x="575" y="751"/>
                      <a:pt x="575" y="751"/>
                      <a:pt x="575" y="751"/>
                    </a:cubicBezTo>
                    <a:close/>
                    <a:moveTo>
                      <a:pt x="575" y="130"/>
                    </a:moveTo>
                    <a:cubicBezTo>
                      <a:pt x="575" y="142"/>
                      <a:pt x="575" y="142"/>
                      <a:pt x="575" y="142"/>
                    </a:cubicBezTo>
                    <a:cubicBezTo>
                      <a:pt x="575" y="142"/>
                      <a:pt x="575" y="142"/>
                      <a:pt x="575" y="142"/>
                    </a:cubicBezTo>
                    <a:cubicBezTo>
                      <a:pt x="575" y="138"/>
                      <a:pt x="575" y="134"/>
                      <a:pt x="575" y="130"/>
                    </a:cubicBezTo>
                    <a:cubicBezTo>
                      <a:pt x="575" y="130"/>
                      <a:pt x="575" y="130"/>
                      <a:pt x="575" y="130"/>
                    </a:cubicBezTo>
                    <a:close/>
                    <a:moveTo>
                      <a:pt x="575" y="146"/>
                    </a:moveTo>
                    <a:cubicBezTo>
                      <a:pt x="575" y="157"/>
                      <a:pt x="575" y="157"/>
                      <a:pt x="575" y="157"/>
                    </a:cubicBezTo>
                    <a:cubicBezTo>
                      <a:pt x="572" y="157"/>
                      <a:pt x="570" y="157"/>
                      <a:pt x="568" y="157"/>
                    </a:cubicBezTo>
                    <a:cubicBezTo>
                      <a:pt x="568" y="144"/>
                      <a:pt x="568" y="144"/>
                      <a:pt x="568" y="144"/>
                    </a:cubicBezTo>
                    <a:cubicBezTo>
                      <a:pt x="571" y="145"/>
                      <a:pt x="573" y="145"/>
                      <a:pt x="575" y="146"/>
                    </a:cubicBezTo>
                    <a:close/>
                    <a:moveTo>
                      <a:pt x="575" y="188"/>
                    </a:moveTo>
                    <a:cubicBezTo>
                      <a:pt x="575" y="203"/>
                      <a:pt x="575" y="203"/>
                      <a:pt x="575" y="203"/>
                    </a:cubicBezTo>
                    <a:cubicBezTo>
                      <a:pt x="573" y="203"/>
                      <a:pt x="570" y="203"/>
                      <a:pt x="568" y="202"/>
                    </a:cubicBezTo>
                    <a:cubicBezTo>
                      <a:pt x="568" y="188"/>
                      <a:pt x="568" y="188"/>
                      <a:pt x="568" y="188"/>
                    </a:cubicBezTo>
                    <a:cubicBezTo>
                      <a:pt x="570" y="188"/>
                      <a:pt x="570" y="188"/>
                      <a:pt x="570" y="188"/>
                    </a:cubicBezTo>
                    <a:cubicBezTo>
                      <a:pt x="572" y="188"/>
                      <a:pt x="573" y="188"/>
                      <a:pt x="575" y="188"/>
                    </a:cubicBezTo>
                    <a:close/>
                    <a:moveTo>
                      <a:pt x="575" y="244"/>
                    </a:moveTo>
                    <a:cubicBezTo>
                      <a:pt x="575" y="252"/>
                      <a:pt x="575" y="252"/>
                      <a:pt x="575" y="252"/>
                    </a:cubicBezTo>
                    <a:cubicBezTo>
                      <a:pt x="574" y="251"/>
                      <a:pt x="573" y="250"/>
                      <a:pt x="572" y="248"/>
                    </a:cubicBezTo>
                    <a:cubicBezTo>
                      <a:pt x="570" y="252"/>
                      <a:pt x="569" y="255"/>
                      <a:pt x="568" y="258"/>
                    </a:cubicBezTo>
                    <a:cubicBezTo>
                      <a:pt x="568" y="237"/>
                      <a:pt x="568" y="237"/>
                      <a:pt x="568" y="237"/>
                    </a:cubicBezTo>
                    <a:cubicBezTo>
                      <a:pt x="570" y="239"/>
                      <a:pt x="573" y="241"/>
                      <a:pt x="575" y="244"/>
                    </a:cubicBezTo>
                    <a:close/>
                    <a:moveTo>
                      <a:pt x="575" y="270"/>
                    </a:moveTo>
                    <a:cubicBezTo>
                      <a:pt x="575" y="288"/>
                      <a:pt x="575" y="288"/>
                      <a:pt x="575" y="288"/>
                    </a:cubicBezTo>
                    <a:cubicBezTo>
                      <a:pt x="573" y="285"/>
                      <a:pt x="571" y="281"/>
                      <a:pt x="568" y="278"/>
                    </a:cubicBezTo>
                    <a:cubicBezTo>
                      <a:pt x="568" y="271"/>
                      <a:pt x="568" y="271"/>
                      <a:pt x="568" y="271"/>
                    </a:cubicBezTo>
                    <a:cubicBezTo>
                      <a:pt x="569" y="272"/>
                      <a:pt x="570" y="274"/>
                      <a:pt x="571" y="276"/>
                    </a:cubicBezTo>
                    <a:cubicBezTo>
                      <a:pt x="573" y="274"/>
                      <a:pt x="574" y="271"/>
                      <a:pt x="575" y="270"/>
                    </a:cubicBezTo>
                    <a:close/>
                    <a:moveTo>
                      <a:pt x="575" y="321"/>
                    </a:moveTo>
                    <a:cubicBezTo>
                      <a:pt x="575" y="334"/>
                      <a:pt x="575" y="334"/>
                      <a:pt x="575" y="334"/>
                    </a:cubicBezTo>
                    <a:cubicBezTo>
                      <a:pt x="573" y="334"/>
                      <a:pt x="572" y="333"/>
                      <a:pt x="570" y="333"/>
                    </a:cubicBezTo>
                    <a:cubicBezTo>
                      <a:pt x="569" y="334"/>
                      <a:pt x="569" y="335"/>
                      <a:pt x="568" y="336"/>
                    </a:cubicBezTo>
                    <a:cubicBezTo>
                      <a:pt x="568" y="322"/>
                      <a:pt x="568" y="322"/>
                      <a:pt x="568" y="322"/>
                    </a:cubicBezTo>
                    <a:cubicBezTo>
                      <a:pt x="570" y="321"/>
                      <a:pt x="573" y="321"/>
                      <a:pt x="575" y="321"/>
                    </a:cubicBezTo>
                    <a:close/>
                    <a:moveTo>
                      <a:pt x="575" y="348"/>
                    </a:moveTo>
                    <a:cubicBezTo>
                      <a:pt x="575" y="357"/>
                      <a:pt x="575" y="357"/>
                      <a:pt x="575" y="357"/>
                    </a:cubicBezTo>
                    <a:cubicBezTo>
                      <a:pt x="573" y="356"/>
                      <a:pt x="571" y="354"/>
                      <a:pt x="568" y="352"/>
                    </a:cubicBezTo>
                    <a:cubicBezTo>
                      <a:pt x="568" y="341"/>
                      <a:pt x="568" y="341"/>
                      <a:pt x="568" y="341"/>
                    </a:cubicBezTo>
                    <a:cubicBezTo>
                      <a:pt x="571" y="342"/>
                      <a:pt x="572" y="345"/>
                      <a:pt x="573" y="348"/>
                    </a:cubicBezTo>
                    <a:cubicBezTo>
                      <a:pt x="575" y="348"/>
                      <a:pt x="575" y="348"/>
                      <a:pt x="575" y="348"/>
                    </a:cubicBezTo>
                    <a:close/>
                    <a:moveTo>
                      <a:pt x="575" y="389"/>
                    </a:moveTo>
                    <a:cubicBezTo>
                      <a:pt x="575" y="393"/>
                      <a:pt x="575" y="393"/>
                      <a:pt x="575" y="393"/>
                    </a:cubicBezTo>
                    <a:cubicBezTo>
                      <a:pt x="575" y="393"/>
                      <a:pt x="575" y="393"/>
                      <a:pt x="575" y="393"/>
                    </a:cubicBezTo>
                    <a:cubicBezTo>
                      <a:pt x="575" y="393"/>
                      <a:pt x="575" y="393"/>
                      <a:pt x="575" y="393"/>
                    </a:cubicBezTo>
                    <a:cubicBezTo>
                      <a:pt x="575" y="414"/>
                      <a:pt x="575" y="414"/>
                      <a:pt x="575" y="414"/>
                    </a:cubicBezTo>
                    <a:cubicBezTo>
                      <a:pt x="568" y="414"/>
                      <a:pt x="568" y="414"/>
                      <a:pt x="568" y="414"/>
                    </a:cubicBezTo>
                    <a:cubicBezTo>
                      <a:pt x="568" y="410"/>
                      <a:pt x="568" y="410"/>
                      <a:pt x="568" y="410"/>
                    </a:cubicBezTo>
                    <a:cubicBezTo>
                      <a:pt x="570" y="410"/>
                      <a:pt x="572" y="410"/>
                      <a:pt x="574" y="409"/>
                    </a:cubicBezTo>
                    <a:cubicBezTo>
                      <a:pt x="572" y="404"/>
                      <a:pt x="572" y="398"/>
                      <a:pt x="569" y="393"/>
                    </a:cubicBezTo>
                    <a:cubicBezTo>
                      <a:pt x="568" y="393"/>
                      <a:pt x="568" y="393"/>
                      <a:pt x="568" y="393"/>
                    </a:cubicBezTo>
                    <a:cubicBezTo>
                      <a:pt x="568" y="389"/>
                      <a:pt x="568" y="389"/>
                      <a:pt x="568" y="389"/>
                    </a:cubicBezTo>
                    <a:cubicBezTo>
                      <a:pt x="575" y="389"/>
                      <a:pt x="575" y="389"/>
                      <a:pt x="575" y="389"/>
                    </a:cubicBezTo>
                    <a:close/>
                    <a:moveTo>
                      <a:pt x="575" y="447"/>
                    </a:moveTo>
                    <a:cubicBezTo>
                      <a:pt x="575" y="480"/>
                      <a:pt x="575" y="480"/>
                      <a:pt x="575" y="480"/>
                    </a:cubicBezTo>
                    <a:cubicBezTo>
                      <a:pt x="573" y="485"/>
                      <a:pt x="570" y="489"/>
                      <a:pt x="568" y="493"/>
                    </a:cubicBezTo>
                    <a:cubicBezTo>
                      <a:pt x="568" y="468"/>
                      <a:pt x="568" y="468"/>
                      <a:pt x="568" y="468"/>
                    </a:cubicBezTo>
                    <a:cubicBezTo>
                      <a:pt x="571" y="461"/>
                      <a:pt x="573" y="455"/>
                      <a:pt x="575" y="447"/>
                    </a:cubicBezTo>
                    <a:close/>
                    <a:moveTo>
                      <a:pt x="575" y="512"/>
                    </a:moveTo>
                    <a:cubicBezTo>
                      <a:pt x="575" y="521"/>
                      <a:pt x="575" y="521"/>
                      <a:pt x="575" y="521"/>
                    </a:cubicBezTo>
                    <a:cubicBezTo>
                      <a:pt x="574" y="521"/>
                      <a:pt x="574" y="522"/>
                      <a:pt x="574" y="522"/>
                    </a:cubicBezTo>
                    <a:cubicBezTo>
                      <a:pt x="575" y="523"/>
                      <a:pt x="575" y="523"/>
                      <a:pt x="575" y="523"/>
                    </a:cubicBezTo>
                    <a:cubicBezTo>
                      <a:pt x="575" y="529"/>
                      <a:pt x="575" y="529"/>
                      <a:pt x="575" y="529"/>
                    </a:cubicBezTo>
                    <a:cubicBezTo>
                      <a:pt x="572" y="530"/>
                      <a:pt x="570" y="530"/>
                      <a:pt x="568" y="531"/>
                    </a:cubicBezTo>
                    <a:cubicBezTo>
                      <a:pt x="568" y="523"/>
                      <a:pt x="568" y="523"/>
                      <a:pt x="568" y="523"/>
                    </a:cubicBezTo>
                    <a:cubicBezTo>
                      <a:pt x="569" y="521"/>
                      <a:pt x="571" y="519"/>
                      <a:pt x="572" y="516"/>
                    </a:cubicBezTo>
                    <a:cubicBezTo>
                      <a:pt x="573" y="515"/>
                      <a:pt x="574" y="514"/>
                      <a:pt x="575" y="512"/>
                    </a:cubicBezTo>
                    <a:close/>
                    <a:moveTo>
                      <a:pt x="575" y="541"/>
                    </a:moveTo>
                    <a:cubicBezTo>
                      <a:pt x="575" y="546"/>
                      <a:pt x="575" y="546"/>
                      <a:pt x="575" y="546"/>
                    </a:cubicBezTo>
                    <a:cubicBezTo>
                      <a:pt x="573" y="546"/>
                      <a:pt x="570" y="545"/>
                      <a:pt x="568" y="545"/>
                    </a:cubicBezTo>
                    <a:cubicBezTo>
                      <a:pt x="568" y="539"/>
                      <a:pt x="568" y="539"/>
                      <a:pt x="568" y="539"/>
                    </a:cubicBezTo>
                    <a:cubicBezTo>
                      <a:pt x="570" y="539"/>
                      <a:pt x="571" y="540"/>
                      <a:pt x="575" y="541"/>
                    </a:cubicBezTo>
                    <a:cubicBezTo>
                      <a:pt x="575" y="541"/>
                      <a:pt x="575" y="541"/>
                      <a:pt x="575" y="541"/>
                    </a:cubicBezTo>
                    <a:close/>
                    <a:moveTo>
                      <a:pt x="575" y="550"/>
                    </a:moveTo>
                    <a:cubicBezTo>
                      <a:pt x="575" y="557"/>
                      <a:pt x="575" y="557"/>
                      <a:pt x="575" y="557"/>
                    </a:cubicBezTo>
                    <a:cubicBezTo>
                      <a:pt x="573" y="558"/>
                      <a:pt x="572" y="559"/>
                      <a:pt x="571" y="560"/>
                    </a:cubicBezTo>
                    <a:cubicBezTo>
                      <a:pt x="570" y="561"/>
                      <a:pt x="569" y="563"/>
                      <a:pt x="568" y="565"/>
                    </a:cubicBezTo>
                    <a:cubicBezTo>
                      <a:pt x="568" y="554"/>
                      <a:pt x="568" y="554"/>
                      <a:pt x="568" y="554"/>
                    </a:cubicBezTo>
                    <a:cubicBezTo>
                      <a:pt x="571" y="554"/>
                      <a:pt x="573" y="552"/>
                      <a:pt x="575" y="550"/>
                    </a:cubicBezTo>
                    <a:close/>
                    <a:moveTo>
                      <a:pt x="575" y="620"/>
                    </a:moveTo>
                    <a:cubicBezTo>
                      <a:pt x="575" y="637"/>
                      <a:pt x="575" y="637"/>
                      <a:pt x="575" y="637"/>
                    </a:cubicBezTo>
                    <a:cubicBezTo>
                      <a:pt x="573" y="635"/>
                      <a:pt x="570" y="633"/>
                      <a:pt x="568" y="630"/>
                    </a:cubicBezTo>
                    <a:cubicBezTo>
                      <a:pt x="568" y="613"/>
                      <a:pt x="568" y="613"/>
                      <a:pt x="568" y="613"/>
                    </a:cubicBezTo>
                    <a:cubicBezTo>
                      <a:pt x="570" y="615"/>
                      <a:pt x="572" y="617"/>
                      <a:pt x="575" y="620"/>
                    </a:cubicBezTo>
                    <a:close/>
                    <a:moveTo>
                      <a:pt x="575" y="701"/>
                    </a:moveTo>
                    <a:cubicBezTo>
                      <a:pt x="575" y="716"/>
                      <a:pt x="575" y="716"/>
                      <a:pt x="575" y="716"/>
                    </a:cubicBezTo>
                    <a:cubicBezTo>
                      <a:pt x="572" y="715"/>
                      <a:pt x="570" y="715"/>
                      <a:pt x="568" y="715"/>
                    </a:cubicBezTo>
                    <a:cubicBezTo>
                      <a:pt x="568" y="705"/>
                      <a:pt x="568" y="705"/>
                      <a:pt x="568" y="705"/>
                    </a:cubicBezTo>
                    <a:cubicBezTo>
                      <a:pt x="569" y="705"/>
                      <a:pt x="569" y="705"/>
                      <a:pt x="570" y="705"/>
                    </a:cubicBezTo>
                    <a:cubicBezTo>
                      <a:pt x="572" y="703"/>
                      <a:pt x="573" y="702"/>
                      <a:pt x="575" y="701"/>
                    </a:cubicBezTo>
                    <a:close/>
                    <a:moveTo>
                      <a:pt x="568" y="449"/>
                    </a:moveTo>
                    <a:cubicBezTo>
                      <a:pt x="569" y="448"/>
                      <a:pt x="569" y="448"/>
                      <a:pt x="570" y="448"/>
                    </a:cubicBezTo>
                    <a:cubicBezTo>
                      <a:pt x="571" y="444"/>
                      <a:pt x="570" y="442"/>
                      <a:pt x="568" y="439"/>
                    </a:cubicBezTo>
                    <a:cubicBezTo>
                      <a:pt x="568" y="449"/>
                      <a:pt x="568" y="449"/>
                      <a:pt x="568" y="449"/>
                    </a:cubicBezTo>
                    <a:close/>
                    <a:moveTo>
                      <a:pt x="568" y="171"/>
                    </a:moveTo>
                    <a:cubicBezTo>
                      <a:pt x="568" y="163"/>
                      <a:pt x="568" y="163"/>
                      <a:pt x="568" y="163"/>
                    </a:cubicBezTo>
                    <a:cubicBezTo>
                      <a:pt x="570" y="163"/>
                      <a:pt x="572" y="163"/>
                      <a:pt x="574" y="164"/>
                    </a:cubicBezTo>
                    <a:cubicBezTo>
                      <a:pt x="574" y="167"/>
                      <a:pt x="574" y="167"/>
                      <a:pt x="572" y="170"/>
                    </a:cubicBezTo>
                    <a:cubicBezTo>
                      <a:pt x="571" y="170"/>
                      <a:pt x="569" y="171"/>
                      <a:pt x="568" y="171"/>
                    </a:cubicBezTo>
                    <a:close/>
                    <a:moveTo>
                      <a:pt x="559" y="36"/>
                    </a:moveTo>
                    <a:cubicBezTo>
                      <a:pt x="562" y="37"/>
                      <a:pt x="565" y="38"/>
                      <a:pt x="568" y="40"/>
                    </a:cubicBezTo>
                    <a:cubicBezTo>
                      <a:pt x="568" y="48"/>
                      <a:pt x="568" y="48"/>
                      <a:pt x="568" y="48"/>
                    </a:cubicBezTo>
                    <a:cubicBezTo>
                      <a:pt x="566" y="46"/>
                      <a:pt x="563" y="44"/>
                      <a:pt x="559" y="43"/>
                    </a:cubicBezTo>
                    <a:cubicBezTo>
                      <a:pt x="559" y="36"/>
                      <a:pt x="559" y="36"/>
                      <a:pt x="559" y="36"/>
                    </a:cubicBezTo>
                    <a:close/>
                    <a:moveTo>
                      <a:pt x="568" y="755"/>
                    </a:moveTo>
                    <a:cubicBezTo>
                      <a:pt x="565" y="756"/>
                      <a:pt x="562" y="757"/>
                      <a:pt x="559" y="758"/>
                    </a:cubicBezTo>
                    <a:cubicBezTo>
                      <a:pt x="559" y="750"/>
                      <a:pt x="559" y="750"/>
                      <a:pt x="559" y="750"/>
                    </a:cubicBezTo>
                    <a:cubicBezTo>
                      <a:pt x="563" y="749"/>
                      <a:pt x="566" y="747"/>
                      <a:pt x="568" y="745"/>
                    </a:cubicBezTo>
                    <a:cubicBezTo>
                      <a:pt x="568" y="755"/>
                      <a:pt x="568" y="755"/>
                      <a:pt x="568" y="755"/>
                    </a:cubicBezTo>
                    <a:close/>
                    <a:moveTo>
                      <a:pt x="568" y="82"/>
                    </a:moveTo>
                    <a:cubicBezTo>
                      <a:pt x="568" y="90"/>
                      <a:pt x="568" y="90"/>
                      <a:pt x="568" y="90"/>
                    </a:cubicBezTo>
                    <a:cubicBezTo>
                      <a:pt x="565" y="89"/>
                      <a:pt x="562" y="87"/>
                      <a:pt x="559" y="85"/>
                    </a:cubicBezTo>
                    <a:cubicBezTo>
                      <a:pt x="559" y="74"/>
                      <a:pt x="559" y="74"/>
                      <a:pt x="559" y="74"/>
                    </a:cubicBezTo>
                    <a:cubicBezTo>
                      <a:pt x="561" y="76"/>
                      <a:pt x="564" y="79"/>
                      <a:pt x="568" y="82"/>
                    </a:cubicBezTo>
                    <a:close/>
                    <a:moveTo>
                      <a:pt x="568" y="144"/>
                    </a:moveTo>
                    <a:cubicBezTo>
                      <a:pt x="568" y="157"/>
                      <a:pt x="568" y="157"/>
                      <a:pt x="568" y="157"/>
                    </a:cubicBezTo>
                    <a:cubicBezTo>
                      <a:pt x="567" y="157"/>
                      <a:pt x="565" y="156"/>
                      <a:pt x="562" y="155"/>
                    </a:cubicBezTo>
                    <a:cubicBezTo>
                      <a:pt x="563" y="151"/>
                      <a:pt x="563" y="147"/>
                      <a:pt x="563" y="143"/>
                    </a:cubicBezTo>
                    <a:cubicBezTo>
                      <a:pt x="565" y="143"/>
                      <a:pt x="567" y="144"/>
                      <a:pt x="568" y="144"/>
                    </a:cubicBezTo>
                    <a:close/>
                    <a:moveTo>
                      <a:pt x="568" y="163"/>
                    </a:moveTo>
                    <a:cubicBezTo>
                      <a:pt x="568" y="171"/>
                      <a:pt x="568" y="171"/>
                      <a:pt x="568" y="171"/>
                    </a:cubicBezTo>
                    <a:cubicBezTo>
                      <a:pt x="565" y="171"/>
                      <a:pt x="562" y="172"/>
                      <a:pt x="559" y="173"/>
                    </a:cubicBezTo>
                    <a:cubicBezTo>
                      <a:pt x="559" y="159"/>
                      <a:pt x="559" y="159"/>
                      <a:pt x="559" y="159"/>
                    </a:cubicBezTo>
                    <a:cubicBezTo>
                      <a:pt x="562" y="161"/>
                      <a:pt x="565" y="162"/>
                      <a:pt x="568" y="163"/>
                    </a:cubicBezTo>
                    <a:close/>
                    <a:moveTo>
                      <a:pt x="568" y="188"/>
                    </a:moveTo>
                    <a:cubicBezTo>
                      <a:pt x="568" y="202"/>
                      <a:pt x="568" y="202"/>
                      <a:pt x="568" y="202"/>
                    </a:cubicBezTo>
                    <a:cubicBezTo>
                      <a:pt x="565" y="202"/>
                      <a:pt x="562" y="201"/>
                      <a:pt x="559" y="199"/>
                    </a:cubicBezTo>
                    <a:cubicBezTo>
                      <a:pt x="559" y="187"/>
                      <a:pt x="559" y="187"/>
                      <a:pt x="559" y="187"/>
                    </a:cubicBezTo>
                    <a:cubicBezTo>
                      <a:pt x="562" y="186"/>
                      <a:pt x="564" y="186"/>
                      <a:pt x="568" y="188"/>
                    </a:cubicBezTo>
                    <a:close/>
                    <a:moveTo>
                      <a:pt x="568" y="237"/>
                    </a:moveTo>
                    <a:cubicBezTo>
                      <a:pt x="568" y="258"/>
                      <a:pt x="568" y="258"/>
                      <a:pt x="568" y="258"/>
                    </a:cubicBezTo>
                    <a:cubicBezTo>
                      <a:pt x="567" y="262"/>
                      <a:pt x="566" y="266"/>
                      <a:pt x="568" y="271"/>
                    </a:cubicBezTo>
                    <a:cubicBezTo>
                      <a:pt x="568" y="278"/>
                      <a:pt x="568" y="278"/>
                      <a:pt x="568" y="278"/>
                    </a:cubicBezTo>
                    <a:cubicBezTo>
                      <a:pt x="565" y="275"/>
                      <a:pt x="562" y="271"/>
                      <a:pt x="559" y="268"/>
                    </a:cubicBezTo>
                    <a:cubicBezTo>
                      <a:pt x="559" y="262"/>
                      <a:pt x="559" y="262"/>
                      <a:pt x="559" y="262"/>
                    </a:cubicBezTo>
                    <a:cubicBezTo>
                      <a:pt x="564" y="252"/>
                      <a:pt x="569" y="243"/>
                      <a:pt x="559" y="235"/>
                    </a:cubicBezTo>
                    <a:cubicBezTo>
                      <a:pt x="559" y="228"/>
                      <a:pt x="559" y="228"/>
                      <a:pt x="559" y="228"/>
                    </a:cubicBezTo>
                    <a:cubicBezTo>
                      <a:pt x="562" y="231"/>
                      <a:pt x="565" y="234"/>
                      <a:pt x="568" y="237"/>
                    </a:cubicBezTo>
                    <a:close/>
                    <a:moveTo>
                      <a:pt x="568" y="322"/>
                    </a:moveTo>
                    <a:cubicBezTo>
                      <a:pt x="568" y="336"/>
                      <a:pt x="568" y="336"/>
                      <a:pt x="568" y="336"/>
                    </a:cubicBezTo>
                    <a:cubicBezTo>
                      <a:pt x="568" y="337"/>
                      <a:pt x="567" y="339"/>
                      <a:pt x="567" y="340"/>
                    </a:cubicBezTo>
                    <a:cubicBezTo>
                      <a:pt x="567" y="340"/>
                      <a:pt x="568" y="340"/>
                      <a:pt x="568" y="341"/>
                    </a:cubicBezTo>
                    <a:cubicBezTo>
                      <a:pt x="568" y="352"/>
                      <a:pt x="568" y="352"/>
                      <a:pt x="568" y="352"/>
                    </a:cubicBezTo>
                    <a:cubicBezTo>
                      <a:pt x="568" y="352"/>
                      <a:pt x="567" y="351"/>
                      <a:pt x="567" y="351"/>
                    </a:cubicBezTo>
                    <a:cubicBezTo>
                      <a:pt x="566" y="351"/>
                      <a:pt x="564" y="351"/>
                      <a:pt x="564" y="351"/>
                    </a:cubicBezTo>
                    <a:cubicBezTo>
                      <a:pt x="562" y="362"/>
                      <a:pt x="571" y="365"/>
                      <a:pt x="567" y="375"/>
                    </a:cubicBezTo>
                    <a:cubicBezTo>
                      <a:pt x="564" y="376"/>
                      <a:pt x="562" y="377"/>
                      <a:pt x="559" y="377"/>
                    </a:cubicBezTo>
                    <a:cubicBezTo>
                      <a:pt x="559" y="344"/>
                      <a:pt x="559" y="344"/>
                      <a:pt x="559" y="344"/>
                    </a:cubicBezTo>
                    <a:cubicBezTo>
                      <a:pt x="560" y="344"/>
                      <a:pt x="560" y="344"/>
                      <a:pt x="560" y="344"/>
                    </a:cubicBezTo>
                    <a:cubicBezTo>
                      <a:pt x="560" y="342"/>
                      <a:pt x="560" y="339"/>
                      <a:pt x="559" y="336"/>
                    </a:cubicBezTo>
                    <a:cubicBezTo>
                      <a:pt x="559" y="330"/>
                      <a:pt x="559" y="330"/>
                      <a:pt x="559" y="330"/>
                    </a:cubicBezTo>
                    <a:cubicBezTo>
                      <a:pt x="562" y="328"/>
                      <a:pt x="564" y="326"/>
                      <a:pt x="566" y="322"/>
                    </a:cubicBezTo>
                    <a:cubicBezTo>
                      <a:pt x="567" y="322"/>
                      <a:pt x="567" y="322"/>
                      <a:pt x="568" y="322"/>
                    </a:cubicBezTo>
                    <a:close/>
                    <a:moveTo>
                      <a:pt x="568" y="389"/>
                    </a:moveTo>
                    <a:cubicBezTo>
                      <a:pt x="568" y="393"/>
                      <a:pt x="568" y="393"/>
                      <a:pt x="568" y="393"/>
                    </a:cubicBezTo>
                    <a:cubicBezTo>
                      <a:pt x="562" y="394"/>
                      <a:pt x="562" y="394"/>
                      <a:pt x="562" y="394"/>
                    </a:cubicBezTo>
                    <a:cubicBezTo>
                      <a:pt x="563" y="398"/>
                      <a:pt x="564" y="404"/>
                      <a:pt x="565" y="409"/>
                    </a:cubicBezTo>
                    <a:cubicBezTo>
                      <a:pt x="566" y="409"/>
                      <a:pt x="567" y="410"/>
                      <a:pt x="568" y="410"/>
                    </a:cubicBezTo>
                    <a:cubicBezTo>
                      <a:pt x="568" y="410"/>
                      <a:pt x="568" y="410"/>
                      <a:pt x="568" y="410"/>
                    </a:cubicBezTo>
                    <a:cubicBezTo>
                      <a:pt x="568" y="414"/>
                      <a:pt x="568" y="414"/>
                      <a:pt x="568" y="414"/>
                    </a:cubicBezTo>
                    <a:cubicBezTo>
                      <a:pt x="559" y="414"/>
                      <a:pt x="559" y="414"/>
                      <a:pt x="559" y="414"/>
                    </a:cubicBezTo>
                    <a:cubicBezTo>
                      <a:pt x="559" y="410"/>
                      <a:pt x="559" y="410"/>
                      <a:pt x="559" y="410"/>
                    </a:cubicBezTo>
                    <a:cubicBezTo>
                      <a:pt x="562" y="410"/>
                      <a:pt x="562" y="410"/>
                      <a:pt x="562" y="410"/>
                    </a:cubicBezTo>
                    <a:cubicBezTo>
                      <a:pt x="560" y="405"/>
                      <a:pt x="560" y="402"/>
                      <a:pt x="559" y="399"/>
                    </a:cubicBezTo>
                    <a:cubicBezTo>
                      <a:pt x="559" y="389"/>
                      <a:pt x="559" y="389"/>
                      <a:pt x="559" y="389"/>
                    </a:cubicBezTo>
                    <a:cubicBezTo>
                      <a:pt x="568" y="389"/>
                      <a:pt x="568" y="389"/>
                      <a:pt x="568" y="389"/>
                    </a:cubicBezTo>
                    <a:close/>
                    <a:moveTo>
                      <a:pt x="568" y="439"/>
                    </a:moveTo>
                    <a:cubicBezTo>
                      <a:pt x="568" y="449"/>
                      <a:pt x="568" y="449"/>
                      <a:pt x="568" y="449"/>
                    </a:cubicBezTo>
                    <a:cubicBezTo>
                      <a:pt x="565" y="450"/>
                      <a:pt x="563" y="452"/>
                      <a:pt x="559" y="452"/>
                    </a:cubicBezTo>
                    <a:cubicBezTo>
                      <a:pt x="559" y="444"/>
                      <a:pt x="559" y="444"/>
                      <a:pt x="559" y="444"/>
                    </a:cubicBezTo>
                    <a:cubicBezTo>
                      <a:pt x="560" y="442"/>
                      <a:pt x="561" y="440"/>
                      <a:pt x="562" y="438"/>
                    </a:cubicBezTo>
                    <a:cubicBezTo>
                      <a:pt x="564" y="438"/>
                      <a:pt x="566" y="438"/>
                      <a:pt x="568" y="438"/>
                    </a:cubicBezTo>
                    <a:cubicBezTo>
                      <a:pt x="568" y="439"/>
                      <a:pt x="568" y="439"/>
                      <a:pt x="568" y="439"/>
                    </a:cubicBezTo>
                    <a:close/>
                    <a:moveTo>
                      <a:pt x="568" y="468"/>
                    </a:moveTo>
                    <a:cubicBezTo>
                      <a:pt x="568" y="493"/>
                      <a:pt x="568" y="493"/>
                      <a:pt x="568" y="493"/>
                    </a:cubicBezTo>
                    <a:cubicBezTo>
                      <a:pt x="565" y="498"/>
                      <a:pt x="562" y="503"/>
                      <a:pt x="559" y="506"/>
                    </a:cubicBezTo>
                    <a:cubicBezTo>
                      <a:pt x="559" y="485"/>
                      <a:pt x="559" y="485"/>
                      <a:pt x="559" y="485"/>
                    </a:cubicBezTo>
                    <a:cubicBezTo>
                      <a:pt x="562" y="479"/>
                      <a:pt x="566" y="473"/>
                      <a:pt x="568" y="468"/>
                    </a:cubicBezTo>
                    <a:close/>
                    <a:moveTo>
                      <a:pt x="568" y="523"/>
                    </a:moveTo>
                    <a:cubicBezTo>
                      <a:pt x="568" y="531"/>
                      <a:pt x="568" y="531"/>
                      <a:pt x="568" y="531"/>
                    </a:cubicBezTo>
                    <a:cubicBezTo>
                      <a:pt x="566" y="533"/>
                      <a:pt x="564" y="535"/>
                      <a:pt x="563" y="538"/>
                    </a:cubicBezTo>
                    <a:cubicBezTo>
                      <a:pt x="565" y="539"/>
                      <a:pt x="567" y="539"/>
                      <a:pt x="568" y="539"/>
                    </a:cubicBezTo>
                    <a:cubicBezTo>
                      <a:pt x="568" y="545"/>
                      <a:pt x="568" y="545"/>
                      <a:pt x="568" y="545"/>
                    </a:cubicBezTo>
                    <a:cubicBezTo>
                      <a:pt x="565" y="545"/>
                      <a:pt x="562" y="544"/>
                      <a:pt x="559" y="545"/>
                    </a:cubicBezTo>
                    <a:cubicBezTo>
                      <a:pt x="559" y="534"/>
                      <a:pt x="559" y="534"/>
                      <a:pt x="559" y="534"/>
                    </a:cubicBezTo>
                    <a:cubicBezTo>
                      <a:pt x="562" y="530"/>
                      <a:pt x="565" y="527"/>
                      <a:pt x="568" y="523"/>
                    </a:cubicBezTo>
                    <a:close/>
                    <a:moveTo>
                      <a:pt x="568" y="554"/>
                    </a:moveTo>
                    <a:cubicBezTo>
                      <a:pt x="568" y="565"/>
                      <a:pt x="568" y="565"/>
                      <a:pt x="568" y="565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4" y="569"/>
                      <a:pt x="562" y="571"/>
                      <a:pt x="559" y="574"/>
                    </a:cubicBezTo>
                    <a:cubicBezTo>
                      <a:pt x="559" y="567"/>
                      <a:pt x="559" y="567"/>
                      <a:pt x="559" y="567"/>
                    </a:cubicBezTo>
                    <a:cubicBezTo>
                      <a:pt x="561" y="565"/>
                      <a:pt x="563" y="564"/>
                      <a:pt x="564" y="561"/>
                    </a:cubicBezTo>
                    <a:cubicBezTo>
                      <a:pt x="562" y="561"/>
                      <a:pt x="561" y="560"/>
                      <a:pt x="559" y="560"/>
                    </a:cubicBezTo>
                    <a:cubicBezTo>
                      <a:pt x="559" y="555"/>
                      <a:pt x="559" y="555"/>
                      <a:pt x="559" y="555"/>
                    </a:cubicBezTo>
                    <a:cubicBezTo>
                      <a:pt x="563" y="555"/>
                      <a:pt x="566" y="555"/>
                      <a:pt x="568" y="554"/>
                    </a:cubicBezTo>
                    <a:close/>
                    <a:moveTo>
                      <a:pt x="568" y="613"/>
                    </a:moveTo>
                    <a:cubicBezTo>
                      <a:pt x="568" y="630"/>
                      <a:pt x="568" y="630"/>
                      <a:pt x="568" y="630"/>
                    </a:cubicBezTo>
                    <a:cubicBezTo>
                      <a:pt x="565" y="627"/>
                      <a:pt x="562" y="623"/>
                      <a:pt x="559" y="620"/>
                    </a:cubicBezTo>
                    <a:cubicBezTo>
                      <a:pt x="559" y="618"/>
                      <a:pt x="559" y="618"/>
                      <a:pt x="559" y="618"/>
                    </a:cubicBezTo>
                    <a:cubicBezTo>
                      <a:pt x="561" y="616"/>
                      <a:pt x="562" y="616"/>
                      <a:pt x="567" y="612"/>
                    </a:cubicBezTo>
                    <a:cubicBezTo>
                      <a:pt x="567" y="612"/>
                      <a:pt x="568" y="613"/>
                      <a:pt x="568" y="613"/>
                    </a:cubicBezTo>
                    <a:close/>
                    <a:moveTo>
                      <a:pt x="568" y="705"/>
                    </a:moveTo>
                    <a:cubicBezTo>
                      <a:pt x="568" y="715"/>
                      <a:pt x="568" y="715"/>
                      <a:pt x="568" y="715"/>
                    </a:cubicBezTo>
                    <a:cubicBezTo>
                      <a:pt x="565" y="715"/>
                      <a:pt x="563" y="715"/>
                      <a:pt x="559" y="717"/>
                    </a:cubicBezTo>
                    <a:cubicBezTo>
                      <a:pt x="559" y="708"/>
                      <a:pt x="559" y="708"/>
                      <a:pt x="559" y="708"/>
                    </a:cubicBezTo>
                    <a:cubicBezTo>
                      <a:pt x="562" y="707"/>
                      <a:pt x="565" y="706"/>
                      <a:pt x="568" y="705"/>
                    </a:cubicBezTo>
                    <a:close/>
                    <a:moveTo>
                      <a:pt x="568" y="734"/>
                    </a:moveTo>
                    <a:cubicBezTo>
                      <a:pt x="568" y="744"/>
                      <a:pt x="568" y="744"/>
                      <a:pt x="568" y="744"/>
                    </a:cubicBezTo>
                    <a:cubicBezTo>
                      <a:pt x="565" y="743"/>
                      <a:pt x="562" y="741"/>
                      <a:pt x="559" y="739"/>
                    </a:cubicBezTo>
                    <a:cubicBezTo>
                      <a:pt x="559" y="728"/>
                      <a:pt x="559" y="728"/>
                      <a:pt x="559" y="728"/>
                    </a:cubicBezTo>
                    <a:cubicBezTo>
                      <a:pt x="568" y="734"/>
                      <a:pt x="568" y="734"/>
                      <a:pt x="568" y="734"/>
                    </a:cubicBezTo>
                    <a:close/>
                    <a:moveTo>
                      <a:pt x="559" y="316"/>
                    </a:moveTo>
                    <a:cubicBezTo>
                      <a:pt x="559" y="303"/>
                      <a:pt x="559" y="303"/>
                      <a:pt x="559" y="303"/>
                    </a:cubicBezTo>
                    <a:cubicBezTo>
                      <a:pt x="561" y="306"/>
                      <a:pt x="562" y="310"/>
                      <a:pt x="562" y="315"/>
                    </a:cubicBezTo>
                    <a:cubicBezTo>
                      <a:pt x="561" y="315"/>
                      <a:pt x="560" y="315"/>
                      <a:pt x="559" y="316"/>
                    </a:cubicBezTo>
                    <a:close/>
                    <a:moveTo>
                      <a:pt x="559" y="35"/>
                    </a:moveTo>
                    <a:cubicBezTo>
                      <a:pt x="559" y="36"/>
                      <a:pt x="559" y="36"/>
                      <a:pt x="559" y="36"/>
                    </a:cubicBezTo>
                    <a:cubicBezTo>
                      <a:pt x="559" y="43"/>
                      <a:pt x="559" y="43"/>
                      <a:pt x="559" y="43"/>
                    </a:cubicBezTo>
                    <a:cubicBezTo>
                      <a:pt x="559" y="43"/>
                      <a:pt x="559" y="43"/>
                      <a:pt x="559" y="42"/>
                    </a:cubicBezTo>
                    <a:cubicBezTo>
                      <a:pt x="559" y="35"/>
                      <a:pt x="559" y="35"/>
                      <a:pt x="559" y="35"/>
                    </a:cubicBezTo>
                    <a:close/>
                    <a:moveTo>
                      <a:pt x="559" y="758"/>
                    </a:moveTo>
                    <a:cubicBezTo>
                      <a:pt x="559" y="758"/>
                      <a:pt x="559" y="758"/>
                      <a:pt x="559" y="758"/>
                    </a:cubicBezTo>
                    <a:cubicBezTo>
                      <a:pt x="559" y="750"/>
                      <a:pt x="559" y="750"/>
                      <a:pt x="559" y="750"/>
                    </a:cubicBezTo>
                    <a:cubicBezTo>
                      <a:pt x="559" y="750"/>
                      <a:pt x="559" y="750"/>
                      <a:pt x="559" y="750"/>
                    </a:cubicBezTo>
                    <a:cubicBezTo>
                      <a:pt x="559" y="758"/>
                      <a:pt x="559" y="758"/>
                      <a:pt x="559" y="758"/>
                    </a:cubicBezTo>
                    <a:close/>
                    <a:moveTo>
                      <a:pt x="559" y="74"/>
                    </a:moveTo>
                    <a:cubicBezTo>
                      <a:pt x="559" y="85"/>
                      <a:pt x="559" y="85"/>
                      <a:pt x="559" y="85"/>
                    </a:cubicBezTo>
                    <a:cubicBezTo>
                      <a:pt x="559" y="85"/>
                      <a:pt x="559" y="85"/>
                      <a:pt x="559" y="85"/>
                    </a:cubicBezTo>
                    <a:cubicBezTo>
                      <a:pt x="559" y="73"/>
                      <a:pt x="559" y="73"/>
                      <a:pt x="559" y="73"/>
                    </a:cubicBezTo>
                    <a:cubicBezTo>
                      <a:pt x="559" y="73"/>
                      <a:pt x="559" y="73"/>
                      <a:pt x="559" y="74"/>
                    </a:cubicBezTo>
                    <a:close/>
                    <a:moveTo>
                      <a:pt x="559" y="159"/>
                    </a:moveTo>
                    <a:cubicBezTo>
                      <a:pt x="559" y="173"/>
                      <a:pt x="559" y="173"/>
                      <a:pt x="559" y="173"/>
                    </a:cubicBezTo>
                    <a:cubicBezTo>
                      <a:pt x="559" y="173"/>
                      <a:pt x="559" y="173"/>
                      <a:pt x="559" y="173"/>
                    </a:cubicBezTo>
                    <a:cubicBezTo>
                      <a:pt x="559" y="158"/>
                      <a:pt x="559" y="158"/>
                      <a:pt x="559" y="158"/>
                    </a:cubicBezTo>
                    <a:cubicBezTo>
                      <a:pt x="559" y="159"/>
                      <a:pt x="559" y="159"/>
                      <a:pt x="559" y="159"/>
                    </a:cubicBezTo>
                    <a:close/>
                    <a:moveTo>
                      <a:pt x="559" y="187"/>
                    </a:moveTo>
                    <a:cubicBezTo>
                      <a:pt x="559" y="199"/>
                      <a:pt x="559" y="199"/>
                      <a:pt x="559" y="199"/>
                    </a:cubicBezTo>
                    <a:cubicBezTo>
                      <a:pt x="559" y="198"/>
                      <a:pt x="559" y="198"/>
                      <a:pt x="559" y="198"/>
                    </a:cubicBezTo>
                    <a:cubicBezTo>
                      <a:pt x="559" y="188"/>
                      <a:pt x="559" y="188"/>
                      <a:pt x="559" y="188"/>
                    </a:cubicBezTo>
                    <a:cubicBezTo>
                      <a:pt x="559" y="187"/>
                      <a:pt x="559" y="187"/>
                      <a:pt x="559" y="187"/>
                    </a:cubicBezTo>
                    <a:close/>
                    <a:moveTo>
                      <a:pt x="559" y="228"/>
                    </a:moveTo>
                    <a:cubicBezTo>
                      <a:pt x="559" y="235"/>
                      <a:pt x="559" y="235"/>
                      <a:pt x="559" y="235"/>
                    </a:cubicBezTo>
                    <a:cubicBezTo>
                      <a:pt x="559" y="235"/>
                      <a:pt x="559" y="235"/>
                      <a:pt x="559" y="235"/>
                    </a:cubicBezTo>
                    <a:cubicBezTo>
                      <a:pt x="559" y="228"/>
                      <a:pt x="559" y="228"/>
                      <a:pt x="559" y="228"/>
                    </a:cubicBezTo>
                    <a:cubicBezTo>
                      <a:pt x="559" y="228"/>
                      <a:pt x="559" y="228"/>
                      <a:pt x="559" y="228"/>
                    </a:cubicBezTo>
                    <a:close/>
                    <a:moveTo>
                      <a:pt x="559" y="262"/>
                    </a:moveTo>
                    <a:cubicBezTo>
                      <a:pt x="559" y="268"/>
                      <a:pt x="559" y="268"/>
                      <a:pt x="559" y="268"/>
                    </a:cubicBezTo>
                    <a:cubicBezTo>
                      <a:pt x="559" y="267"/>
                      <a:pt x="559" y="267"/>
                      <a:pt x="559" y="267"/>
                    </a:cubicBezTo>
                    <a:cubicBezTo>
                      <a:pt x="559" y="261"/>
                      <a:pt x="559" y="261"/>
                      <a:pt x="559" y="261"/>
                    </a:cubicBezTo>
                    <a:cubicBezTo>
                      <a:pt x="559" y="261"/>
                      <a:pt x="559" y="262"/>
                      <a:pt x="559" y="262"/>
                    </a:cubicBezTo>
                    <a:cubicBezTo>
                      <a:pt x="559" y="262"/>
                      <a:pt x="559" y="262"/>
                      <a:pt x="559" y="262"/>
                    </a:cubicBezTo>
                    <a:close/>
                    <a:moveTo>
                      <a:pt x="559" y="303"/>
                    </a:moveTo>
                    <a:cubicBezTo>
                      <a:pt x="559" y="316"/>
                      <a:pt x="559" y="316"/>
                      <a:pt x="559" y="316"/>
                    </a:cubicBezTo>
                    <a:cubicBezTo>
                      <a:pt x="559" y="316"/>
                      <a:pt x="559" y="316"/>
                      <a:pt x="559" y="316"/>
                    </a:cubicBezTo>
                    <a:cubicBezTo>
                      <a:pt x="559" y="302"/>
                      <a:pt x="559" y="302"/>
                      <a:pt x="559" y="302"/>
                    </a:cubicBezTo>
                    <a:cubicBezTo>
                      <a:pt x="559" y="302"/>
                      <a:pt x="559" y="303"/>
                      <a:pt x="559" y="303"/>
                    </a:cubicBezTo>
                    <a:close/>
                    <a:moveTo>
                      <a:pt x="559" y="330"/>
                    </a:move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1"/>
                      <a:pt x="559" y="331"/>
                      <a:pt x="559" y="331"/>
                    </a:cubicBezTo>
                    <a:cubicBezTo>
                      <a:pt x="559" y="330"/>
                      <a:pt x="559" y="330"/>
                      <a:pt x="559" y="330"/>
                    </a:cubicBezTo>
                    <a:close/>
                    <a:moveTo>
                      <a:pt x="559" y="344"/>
                    </a:moveTo>
                    <a:cubicBezTo>
                      <a:pt x="559" y="377"/>
                      <a:pt x="559" y="377"/>
                      <a:pt x="559" y="377"/>
                    </a:cubicBezTo>
                    <a:cubicBezTo>
                      <a:pt x="559" y="377"/>
                      <a:pt x="559" y="377"/>
                      <a:pt x="559" y="377"/>
                    </a:cubicBezTo>
                    <a:cubicBezTo>
                      <a:pt x="559" y="344"/>
                      <a:pt x="559" y="344"/>
                      <a:pt x="559" y="344"/>
                    </a:cubicBezTo>
                    <a:cubicBezTo>
                      <a:pt x="559" y="344"/>
                      <a:pt x="559" y="344"/>
                      <a:pt x="559" y="344"/>
                    </a:cubicBezTo>
                    <a:close/>
                    <a:moveTo>
                      <a:pt x="559" y="389"/>
                    </a:moveTo>
                    <a:cubicBezTo>
                      <a:pt x="559" y="399"/>
                      <a:pt x="559" y="399"/>
                      <a:pt x="559" y="399"/>
                    </a:cubicBezTo>
                    <a:cubicBezTo>
                      <a:pt x="559" y="398"/>
                      <a:pt x="559" y="397"/>
                      <a:pt x="559" y="397"/>
                    </a:cubicBezTo>
                    <a:cubicBezTo>
                      <a:pt x="559" y="389"/>
                      <a:pt x="559" y="389"/>
                      <a:pt x="559" y="389"/>
                    </a:cubicBezTo>
                    <a:cubicBezTo>
                      <a:pt x="559" y="389"/>
                      <a:pt x="559" y="389"/>
                      <a:pt x="559" y="389"/>
                    </a:cubicBezTo>
                    <a:close/>
                    <a:moveTo>
                      <a:pt x="559" y="410"/>
                    </a:moveTo>
                    <a:cubicBezTo>
                      <a:pt x="559" y="414"/>
                      <a:pt x="559" y="414"/>
                      <a:pt x="559" y="414"/>
                    </a:cubicBezTo>
                    <a:cubicBezTo>
                      <a:pt x="559" y="414"/>
                      <a:pt x="559" y="414"/>
                      <a:pt x="559" y="414"/>
                    </a:cubicBezTo>
                    <a:cubicBezTo>
                      <a:pt x="559" y="410"/>
                      <a:pt x="559" y="410"/>
                      <a:pt x="559" y="410"/>
                    </a:cubicBezTo>
                    <a:cubicBezTo>
                      <a:pt x="559" y="410"/>
                      <a:pt x="559" y="410"/>
                      <a:pt x="559" y="410"/>
                    </a:cubicBezTo>
                    <a:close/>
                    <a:moveTo>
                      <a:pt x="559" y="444"/>
                    </a:moveTo>
                    <a:cubicBezTo>
                      <a:pt x="559" y="452"/>
                      <a:pt x="559" y="452"/>
                      <a:pt x="559" y="452"/>
                    </a:cubicBezTo>
                    <a:cubicBezTo>
                      <a:pt x="559" y="453"/>
                      <a:pt x="559" y="453"/>
                      <a:pt x="559" y="453"/>
                    </a:cubicBezTo>
                    <a:cubicBezTo>
                      <a:pt x="559" y="445"/>
                      <a:pt x="559" y="445"/>
                      <a:pt x="559" y="445"/>
                    </a:cubicBezTo>
                    <a:cubicBezTo>
                      <a:pt x="559" y="445"/>
                      <a:pt x="559" y="444"/>
                      <a:pt x="559" y="444"/>
                    </a:cubicBezTo>
                    <a:close/>
                    <a:moveTo>
                      <a:pt x="559" y="485"/>
                    </a:moveTo>
                    <a:cubicBezTo>
                      <a:pt x="559" y="506"/>
                      <a:pt x="559" y="506"/>
                      <a:pt x="559" y="506"/>
                    </a:cubicBezTo>
                    <a:cubicBezTo>
                      <a:pt x="559" y="507"/>
                      <a:pt x="559" y="507"/>
                      <a:pt x="559" y="507"/>
                    </a:cubicBezTo>
                    <a:cubicBezTo>
                      <a:pt x="559" y="486"/>
                      <a:pt x="559" y="486"/>
                      <a:pt x="559" y="486"/>
                    </a:cubicBezTo>
                    <a:cubicBezTo>
                      <a:pt x="559" y="485"/>
                      <a:pt x="559" y="485"/>
                      <a:pt x="559" y="485"/>
                    </a:cubicBezTo>
                    <a:close/>
                    <a:moveTo>
                      <a:pt x="559" y="534"/>
                    </a:moveTo>
                    <a:cubicBezTo>
                      <a:pt x="559" y="545"/>
                      <a:pt x="559" y="545"/>
                      <a:pt x="559" y="545"/>
                    </a:cubicBezTo>
                    <a:cubicBezTo>
                      <a:pt x="559" y="545"/>
                      <a:pt x="559" y="545"/>
                      <a:pt x="559" y="545"/>
                    </a:cubicBezTo>
                    <a:cubicBezTo>
                      <a:pt x="559" y="535"/>
                      <a:pt x="559" y="535"/>
                      <a:pt x="559" y="535"/>
                    </a:cubicBezTo>
                    <a:cubicBezTo>
                      <a:pt x="559" y="534"/>
                      <a:pt x="559" y="534"/>
                      <a:pt x="559" y="534"/>
                    </a:cubicBezTo>
                    <a:close/>
                    <a:moveTo>
                      <a:pt x="559" y="555"/>
                    </a:moveTo>
                    <a:cubicBezTo>
                      <a:pt x="559" y="560"/>
                      <a:pt x="559" y="560"/>
                      <a:pt x="559" y="560"/>
                    </a:cubicBezTo>
                    <a:cubicBezTo>
                      <a:pt x="559" y="560"/>
                      <a:pt x="559" y="560"/>
                      <a:pt x="559" y="560"/>
                    </a:cubicBezTo>
                    <a:cubicBezTo>
                      <a:pt x="559" y="555"/>
                      <a:pt x="559" y="555"/>
                      <a:pt x="559" y="555"/>
                    </a:cubicBezTo>
                    <a:cubicBezTo>
                      <a:pt x="559" y="555"/>
                      <a:pt x="559" y="555"/>
                      <a:pt x="559" y="555"/>
                    </a:cubicBezTo>
                    <a:close/>
                    <a:moveTo>
                      <a:pt x="559" y="567"/>
                    </a:moveTo>
                    <a:cubicBezTo>
                      <a:pt x="559" y="574"/>
                      <a:pt x="559" y="574"/>
                      <a:pt x="559" y="574"/>
                    </a:cubicBezTo>
                    <a:cubicBezTo>
                      <a:pt x="559" y="574"/>
                      <a:pt x="559" y="574"/>
                      <a:pt x="559" y="574"/>
                    </a:cubicBezTo>
                    <a:cubicBezTo>
                      <a:pt x="559" y="567"/>
                      <a:pt x="559" y="567"/>
                      <a:pt x="559" y="567"/>
                    </a:cubicBezTo>
                    <a:cubicBezTo>
                      <a:pt x="559" y="567"/>
                      <a:pt x="559" y="567"/>
                      <a:pt x="559" y="567"/>
                    </a:cubicBezTo>
                    <a:close/>
                    <a:moveTo>
                      <a:pt x="559" y="618"/>
                    </a:moveTo>
                    <a:cubicBezTo>
                      <a:pt x="559" y="620"/>
                      <a:pt x="559" y="620"/>
                      <a:pt x="559" y="620"/>
                    </a:cubicBezTo>
                    <a:cubicBezTo>
                      <a:pt x="559" y="619"/>
                      <a:pt x="559" y="619"/>
                      <a:pt x="559" y="619"/>
                    </a:cubicBezTo>
                    <a:cubicBezTo>
                      <a:pt x="559" y="618"/>
                      <a:pt x="559" y="618"/>
                      <a:pt x="559" y="618"/>
                    </a:cubicBezTo>
                    <a:close/>
                    <a:moveTo>
                      <a:pt x="559" y="708"/>
                    </a:moveTo>
                    <a:cubicBezTo>
                      <a:pt x="559" y="717"/>
                      <a:pt x="559" y="717"/>
                      <a:pt x="559" y="717"/>
                    </a:cubicBezTo>
                    <a:cubicBezTo>
                      <a:pt x="559" y="717"/>
                      <a:pt x="559" y="717"/>
                      <a:pt x="559" y="717"/>
                    </a:cubicBezTo>
                    <a:cubicBezTo>
                      <a:pt x="559" y="708"/>
                      <a:pt x="559" y="708"/>
                      <a:pt x="559" y="708"/>
                    </a:cubicBezTo>
                    <a:cubicBezTo>
                      <a:pt x="559" y="708"/>
                      <a:pt x="559" y="708"/>
                      <a:pt x="559" y="708"/>
                    </a:cubicBezTo>
                    <a:close/>
                    <a:moveTo>
                      <a:pt x="559" y="728"/>
                    </a:moveTo>
                    <a:cubicBezTo>
                      <a:pt x="559" y="739"/>
                      <a:pt x="559" y="739"/>
                      <a:pt x="559" y="739"/>
                    </a:cubicBezTo>
                    <a:cubicBezTo>
                      <a:pt x="559" y="738"/>
                      <a:pt x="559" y="738"/>
                      <a:pt x="559" y="738"/>
                    </a:cubicBezTo>
                    <a:cubicBezTo>
                      <a:pt x="559" y="727"/>
                      <a:pt x="559" y="727"/>
                      <a:pt x="559" y="727"/>
                    </a:cubicBezTo>
                    <a:cubicBezTo>
                      <a:pt x="559" y="728"/>
                      <a:pt x="559" y="728"/>
                      <a:pt x="559" y="728"/>
                    </a:cubicBezTo>
                    <a:close/>
                    <a:moveTo>
                      <a:pt x="559" y="468"/>
                    </a:moveTo>
                    <a:cubicBezTo>
                      <a:pt x="559" y="463"/>
                      <a:pt x="559" y="463"/>
                      <a:pt x="559" y="463"/>
                    </a:cubicBezTo>
                    <a:cubicBezTo>
                      <a:pt x="559" y="463"/>
                      <a:pt x="559" y="463"/>
                      <a:pt x="559" y="463"/>
                    </a:cubicBezTo>
                    <a:cubicBezTo>
                      <a:pt x="559" y="466"/>
                      <a:pt x="559" y="467"/>
                      <a:pt x="559" y="468"/>
                    </a:cubicBezTo>
                    <a:close/>
                    <a:moveTo>
                      <a:pt x="556" y="34"/>
                    </a:moveTo>
                    <a:cubicBezTo>
                      <a:pt x="557" y="34"/>
                      <a:pt x="558" y="35"/>
                      <a:pt x="559" y="35"/>
                    </a:cubicBezTo>
                    <a:cubicBezTo>
                      <a:pt x="559" y="42"/>
                      <a:pt x="559" y="42"/>
                      <a:pt x="559" y="42"/>
                    </a:cubicBezTo>
                    <a:cubicBezTo>
                      <a:pt x="558" y="42"/>
                      <a:pt x="557" y="42"/>
                      <a:pt x="556" y="42"/>
                    </a:cubicBezTo>
                    <a:cubicBezTo>
                      <a:pt x="556" y="34"/>
                      <a:pt x="556" y="34"/>
                      <a:pt x="556" y="34"/>
                    </a:cubicBezTo>
                    <a:close/>
                    <a:moveTo>
                      <a:pt x="559" y="758"/>
                    </a:moveTo>
                    <a:cubicBezTo>
                      <a:pt x="558" y="759"/>
                      <a:pt x="557" y="759"/>
                      <a:pt x="556" y="759"/>
                    </a:cubicBezTo>
                    <a:cubicBezTo>
                      <a:pt x="556" y="751"/>
                      <a:pt x="556" y="751"/>
                      <a:pt x="556" y="751"/>
                    </a:cubicBezTo>
                    <a:cubicBezTo>
                      <a:pt x="557" y="751"/>
                      <a:pt x="558" y="751"/>
                      <a:pt x="559" y="750"/>
                    </a:cubicBezTo>
                    <a:cubicBezTo>
                      <a:pt x="559" y="758"/>
                      <a:pt x="559" y="758"/>
                      <a:pt x="559" y="758"/>
                    </a:cubicBezTo>
                    <a:close/>
                    <a:moveTo>
                      <a:pt x="559" y="73"/>
                    </a:moveTo>
                    <a:cubicBezTo>
                      <a:pt x="559" y="85"/>
                      <a:pt x="559" y="85"/>
                      <a:pt x="559" y="85"/>
                    </a:cubicBezTo>
                    <a:cubicBezTo>
                      <a:pt x="558" y="84"/>
                      <a:pt x="557" y="84"/>
                      <a:pt x="556" y="83"/>
                    </a:cubicBezTo>
                    <a:cubicBezTo>
                      <a:pt x="556" y="67"/>
                      <a:pt x="556" y="67"/>
                      <a:pt x="556" y="67"/>
                    </a:cubicBezTo>
                    <a:cubicBezTo>
                      <a:pt x="557" y="69"/>
                      <a:pt x="558" y="71"/>
                      <a:pt x="559" y="73"/>
                    </a:cubicBezTo>
                    <a:close/>
                    <a:moveTo>
                      <a:pt x="559" y="158"/>
                    </a:moveTo>
                    <a:cubicBezTo>
                      <a:pt x="559" y="173"/>
                      <a:pt x="559" y="173"/>
                      <a:pt x="559" y="173"/>
                    </a:cubicBezTo>
                    <a:cubicBezTo>
                      <a:pt x="558" y="173"/>
                      <a:pt x="557" y="173"/>
                      <a:pt x="556" y="173"/>
                    </a:cubicBezTo>
                    <a:cubicBezTo>
                      <a:pt x="556" y="158"/>
                      <a:pt x="556" y="158"/>
                      <a:pt x="556" y="158"/>
                    </a:cubicBezTo>
                    <a:cubicBezTo>
                      <a:pt x="557" y="158"/>
                      <a:pt x="558" y="158"/>
                      <a:pt x="558" y="158"/>
                    </a:cubicBezTo>
                    <a:cubicBezTo>
                      <a:pt x="558" y="158"/>
                      <a:pt x="558" y="158"/>
                      <a:pt x="559" y="158"/>
                    </a:cubicBezTo>
                    <a:close/>
                    <a:moveTo>
                      <a:pt x="559" y="188"/>
                    </a:moveTo>
                    <a:cubicBezTo>
                      <a:pt x="559" y="198"/>
                      <a:pt x="559" y="198"/>
                      <a:pt x="559" y="198"/>
                    </a:cubicBezTo>
                    <a:cubicBezTo>
                      <a:pt x="557" y="196"/>
                      <a:pt x="556" y="193"/>
                      <a:pt x="556" y="189"/>
                    </a:cubicBezTo>
                    <a:cubicBezTo>
                      <a:pt x="557" y="188"/>
                      <a:pt x="558" y="188"/>
                      <a:pt x="559" y="188"/>
                    </a:cubicBezTo>
                    <a:close/>
                    <a:moveTo>
                      <a:pt x="559" y="228"/>
                    </a:moveTo>
                    <a:cubicBezTo>
                      <a:pt x="559" y="235"/>
                      <a:pt x="559" y="235"/>
                      <a:pt x="559" y="235"/>
                    </a:cubicBezTo>
                    <a:cubicBezTo>
                      <a:pt x="558" y="234"/>
                      <a:pt x="558" y="234"/>
                      <a:pt x="558" y="234"/>
                    </a:cubicBezTo>
                    <a:cubicBezTo>
                      <a:pt x="557" y="236"/>
                      <a:pt x="557" y="238"/>
                      <a:pt x="556" y="239"/>
                    </a:cubicBezTo>
                    <a:cubicBezTo>
                      <a:pt x="556" y="225"/>
                      <a:pt x="556" y="225"/>
                      <a:pt x="556" y="225"/>
                    </a:cubicBezTo>
                    <a:cubicBezTo>
                      <a:pt x="557" y="226"/>
                      <a:pt x="558" y="227"/>
                      <a:pt x="559" y="228"/>
                    </a:cubicBezTo>
                    <a:close/>
                    <a:moveTo>
                      <a:pt x="559" y="261"/>
                    </a:moveTo>
                    <a:cubicBezTo>
                      <a:pt x="559" y="267"/>
                      <a:pt x="559" y="267"/>
                      <a:pt x="559" y="267"/>
                    </a:cubicBezTo>
                    <a:cubicBezTo>
                      <a:pt x="558" y="267"/>
                      <a:pt x="557" y="266"/>
                      <a:pt x="556" y="265"/>
                    </a:cubicBezTo>
                    <a:cubicBezTo>
                      <a:pt x="556" y="257"/>
                      <a:pt x="556" y="257"/>
                      <a:pt x="556" y="257"/>
                    </a:cubicBezTo>
                    <a:cubicBezTo>
                      <a:pt x="557" y="258"/>
                      <a:pt x="558" y="260"/>
                      <a:pt x="559" y="261"/>
                    </a:cubicBezTo>
                    <a:close/>
                    <a:moveTo>
                      <a:pt x="559" y="302"/>
                    </a:moveTo>
                    <a:cubicBezTo>
                      <a:pt x="559" y="316"/>
                      <a:pt x="559" y="316"/>
                      <a:pt x="559" y="316"/>
                    </a:cubicBezTo>
                    <a:cubicBezTo>
                      <a:pt x="558" y="316"/>
                      <a:pt x="557" y="317"/>
                      <a:pt x="556" y="317"/>
                    </a:cubicBezTo>
                    <a:cubicBezTo>
                      <a:pt x="556" y="297"/>
                      <a:pt x="556" y="297"/>
                      <a:pt x="556" y="297"/>
                    </a:cubicBezTo>
                    <a:cubicBezTo>
                      <a:pt x="557" y="299"/>
                      <a:pt x="558" y="300"/>
                      <a:pt x="559" y="302"/>
                    </a:cubicBezTo>
                    <a:close/>
                    <a:moveTo>
                      <a:pt x="559" y="331"/>
                    </a:move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4"/>
                      <a:pt x="557" y="333"/>
                      <a:pt x="558" y="331"/>
                    </a:cubicBezTo>
                    <a:cubicBezTo>
                      <a:pt x="558" y="331"/>
                      <a:pt x="558" y="331"/>
                      <a:pt x="559" y="331"/>
                    </a:cubicBezTo>
                    <a:close/>
                    <a:moveTo>
                      <a:pt x="559" y="344"/>
                    </a:moveTo>
                    <a:cubicBezTo>
                      <a:pt x="559" y="377"/>
                      <a:pt x="559" y="377"/>
                      <a:pt x="559" y="377"/>
                    </a:cubicBezTo>
                    <a:cubicBezTo>
                      <a:pt x="558" y="377"/>
                      <a:pt x="557" y="377"/>
                      <a:pt x="556" y="377"/>
                    </a:cubicBezTo>
                    <a:cubicBezTo>
                      <a:pt x="556" y="370"/>
                      <a:pt x="556" y="370"/>
                      <a:pt x="556" y="370"/>
                    </a:cubicBezTo>
                    <a:cubicBezTo>
                      <a:pt x="557" y="370"/>
                      <a:pt x="558" y="369"/>
                      <a:pt x="558" y="369"/>
                    </a:cubicBezTo>
                    <a:cubicBezTo>
                      <a:pt x="559" y="364"/>
                      <a:pt x="558" y="362"/>
                      <a:pt x="556" y="358"/>
                    </a:cubicBezTo>
                    <a:cubicBezTo>
                      <a:pt x="556" y="343"/>
                      <a:pt x="556" y="343"/>
                      <a:pt x="556" y="343"/>
                    </a:cubicBezTo>
                    <a:cubicBezTo>
                      <a:pt x="557" y="343"/>
                      <a:pt x="558" y="343"/>
                      <a:pt x="559" y="344"/>
                    </a:cubicBezTo>
                    <a:close/>
                    <a:moveTo>
                      <a:pt x="559" y="389"/>
                    </a:moveTo>
                    <a:cubicBezTo>
                      <a:pt x="559" y="397"/>
                      <a:pt x="559" y="397"/>
                      <a:pt x="559" y="397"/>
                    </a:cubicBezTo>
                    <a:cubicBezTo>
                      <a:pt x="558" y="395"/>
                      <a:pt x="558" y="395"/>
                      <a:pt x="557" y="394"/>
                    </a:cubicBezTo>
                    <a:cubicBezTo>
                      <a:pt x="556" y="393"/>
                      <a:pt x="556" y="393"/>
                      <a:pt x="556" y="393"/>
                    </a:cubicBezTo>
                    <a:cubicBezTo>
                      <a:pt x="556" y="389"/>
                      <a:pt x="556" y="389"/>
                      <a:pt x="556" y="389"/>
                    </a:cubicBezTo>
                    <a:cubicBezTo>
                      <a:pt x="559" y="389"/>
                      <a:pt x="559" y="389"/>
                      <a:pt x="559" y="389"/>
                    </a:cubicBezTo>
                    <a:close/>
                    <a:moveTo>
                      <a:pt x="559" y="410"/>
                    </a:moveTo>
                    <a:cubicBezTo>
                      <a:pt x="559" y="414"/>
                      <a:pt x="559" y="414"/>
                      <a:pt x="559" y="414"/>
                    </a:cubicBezTo>
                    <a:cubicBezTo>
                      <a:pt x="556" y="414"/>
                      <a:pt x="556" y="414"/>
                      <a:pt x="556" y="414"/>
                    </a:cubicBezTo>
                    <a:cubicBezTo>
                      <a:pt x="556" y="410"/>
                      <a:pt x="556" y="410"/>
                      <a:pt x="556" y="410"/>
                    </a:cubicBezTo>
                    <a:cubicBezTo>
                      <a:pt x="559" y="410"/>
                      <a:pt x="559" y="410"/>
                      <a:pt x="559" y="410"/>
                    </a:cubicBezTo>
                    <a:close/>
                    <a:moveTo>
                      <a:pt x="559" y="445"/>
                    </a:moveTo>
                    <a:cubicBezTo>
                      <a:pt x="559" y="453"/>
                      <a:pt x="559" y="453"/>
                      <a:pt x="559" y="453"/>
                    </a:cubicBezTo>
                    <a:cubicBezTo>
                      <a:pt x="558" y="453"/>
                      <a:pt x="558" y="453"/>
                      <a:pt x="558" y="453"/>
                    </a:cubicBezTo>
                    <a:cubicBezTo>
                      <a:pt x="558" y="449"/>
                      <a:pt x="558" y="447"/>
                      <a:pt x="559" y="445"/>
                    </a:cubicBezTo>
                    <a:close/>
                    <a:moveTo>
                      <a:pt x="559" y="463"/>
                    </a:moveTo>
                    <a:cubicBezTo>
                      <a:pt x="559" y="468"/>
                      <a:pt x="559" y="468"/>
                      <a:pt x="559" y="468"/>
                    </a:cubicBezTo>
                    <a:cubicBezTo>
                      <a:pt x="558" y="469"/>
                      <a:pt x="558" y="470"/>
                      <a:pt x="557" y="470"/>
                    </a:cubicBezTo>
                    <a:cubicBezTo>
                      <a:pt x="556" y="471"/>
                      <a:pt x="556" y="471"/>
                      <a:pt x="556" y="471"/>
                    </a:cubicBezTo>
                    <a:cubicBezTo>
                      <a:pt x="556" y="461"/>
                      <a:pt x="556" y="461"/>
                      <a:pt x="556" y="461"/>
                    </a:cubicBezTo>
                    <a:cubicBezTo>
                      <a:pt x="556" y="461"/>
                      <a:pt x="556" y="462"/>
                      <a:pt x="557" y="462"/>
                    </a:cubicBezTo>
                    <a:cubicBezTo>
                      <a:pt x="557" y="462"/>
                      <a:pt x="558" y="463"/>
                      <a:pt x="559" y="463"/>
                    </a:cubicBezTo>
                    <a:close/>
                    <a:moveTo>
                      <a:pt x="559" y="486"/>
                    </a:moveTo>
                    <a:cubicBezTo>
                      <a:pt x="559" y="507"/>
                      <a:pt x="559" y="507"/>
                      <a:pt x="559" y="507"/>
                    </a:cubicBezTo>
                    <a:cubicBezTo>
                      <a:pt x="558" y="508"/>
                      <a:pt x="558" y="508"/>
                      <a:pt x="557" y="509"/>
                    </a:cubicBezTo>
                    <a:cubicBezTo>
                      <a:pt x="557" y="508"/>
                      <a:pt x="556" y="508"/>
                      <a:pt x="556" y="508"/>
                    </a:cubicBezTo>
                    <a:cubicBezTo>
                      <a:pt x="556" y="491"/>
                      <a:pt x="556" y="491"/>
                      <a:pt x="556" y="491"/>
                    </a:cubicBezTo>
                    <a:cubicBezTo>
                      <a:pt x="557" y="490"/>
                      <a:pt x="558" y="488"/>
                      <a:pt x="559" y="486"/>
                    </a:cubicBezTo>
                    <a:close/>
                    <a:moveTo>
                      <a:pt x="559" y="535"/>
                    </a:moveTo>
                    <a:cubicBezTo>
                      <a:pt x="559" y="545"/>
                      <a:pt x="559" y="545"/>
                      <a:pt x="559" y="545"/>
                    </a:cubicBezTo>
                    <a:cubicBezTo>
                      <a:pt x="558" y="545"/>
                      <a:pt x="557" y="546"/>
                      <a:pt x="556" y="546"/>
                    </a:cubicBezTo>
                    <a:cubicBezTo>
                      <a:pt x="556" y="539"/>
                      <a:pt x="556" y="539"/>
                      <a:pt x="556" y="539"/>
                    </a:cubicBezTo>
                    <a:cubicBezTo>
                      <a:pt x="557" y="537"/>
                      <a:pt x="558" y="536"/>
                      <a:pt x="559" y="535"/>
                    </a:cubicBezTo>
                    <a:close/>
                    <a:moveTo>
                      <a:pt x="559" y="555"/>
                    </a:moveTo>
                    <a:cubicBezTo>
                      <a:pt x="559" y="560"/>
                      <a:pt x="559" y="560"/>
                      <a:pt x="559" y="560"/>
                    </a:cubicBezTo>
                    <a:cubicBezTo>
                      <a:pt x="558" y="560"/>
                      <a:pt x="557" y="559"/>
                      <a:pt x="556" y="559"/>
                    </a:cubicBezTo>
                    <a:cubicBezTo>
                      <a:pt x="556" y="554"/>
                      <a:pt x="556" y="554"/>
                      <a:pt x="556" y="554"/>
                    </a:cubicBezTo>
                    <a:cubicBezTo>
                      <a:pt x="557" y="554"/>
                      <a:pt x="557" y="555"/>
                      <a:pt x="558" y="555"/>
                    </a:cubicBezTo>
                    <a:cubicBezTo>
                      <a:pt x="559" y="555"/>
                      <a:pt x="559" y="555"/>
                      <a:pt x="559" y="555"/>
                    </a:cubicBezTo>
                    <a:close/>
                    <a:moveTo>
                      <a:pt x="559" y="567"/>
                    </a:moveTo>
                    <a:cubicBezTo>
                      <a:pt x="559" y="574"/>
                      <a:pt x="559" y="574"/>
                      <a:pt x="559" y="574"/>
                    </a:cubicBezTo>
                    <a:cubicBezTo>
                      <a:pt x="556" y="576"/>
                      <a:pt x="556" y="576"/>
                      <a:pt x="556" y="576"/>
                    </a:cubicBezTo>
                    <a:cubicBezTo>
                      <a:pt x="556" y="568"/>
                      <a:pt x="556" y="568"/>
                      <a:pt x="556" y="568"/>
                    </a:cubicBezTo>
                    <a:cubicBezTo>
                      <a:pt x="557" y="568"/>
                      <a:pt x="558" y="567"/>
                      <a:pt x="559" y="567"/>
                    </a:cubicBezTo>
                    <a:close/>
                    <a:moveTo>
                      <a:pt x="559" y="708"/>
                    </a:moveTo>
                    <a:cubicBezTo>
                      <a:pt x="559" y="717"/>
                      <a:pt x="559" y="717"/>
                      <a:pt x="559" y="717"/>
                    </a:cubicBezTo>
                    <a:cubicBezTo>
                      <a:pt x="558" y="718"/>
                      <a:pt x="557" y="718"/>
                      <a:pt x="556" y="718"/>
                    </a:cubicBezTo>
                    <a:cubicBezTo>
                      <a:pt x="556" y="709"/>
                      <a:pt x="556" y="709"/>
                      <a:pt x="556" y="709"/>
                    </a:cubicBezTo>
                    <a:cubicBezTo>
                      <a:pt x="557" y="709"/>
                      <a:pt x="558" y="709"/>
                      <a:pt x="559" y="708"/>
                    </a:cubicBezTo>
                    <a:close/>
                    <a:moveTo>
                      <a:pt x="559" y="727"/>
                    </a:moveTo>
                    <a:cubicBezTo>
                      <a:pt x="559" y="738"/>
                      <a:pt x="559" y="738"/>
                      <a:pt x="559" y="738"/>
                    </a:cubicBezTo>
                    <a:cubicBezTo>
                      <a:pt x="558" y="737"/>
                      <a:pt x="557" y="737"/>
                      <a:pt x="556" y="736"/>
                    </a:cubicBezTo>
                    <a:cubicBezTo>
                      <a:pt x="556" y="726"/>
                      <a:pt x="556" y="726"/>
                      <a:pt x="556" y="726"/>
                    </a:cubicBezTo>
                    <a:lnTo>
                      <a:pt x="559" y="727"/>
                    </a:lnTo>
                    <a:close/>
                    <a:moveTo>
                      <a:pt x="545" y="30"/>
                    </a:moveTo>
                    <a:cubicBezTo>
                      <a:pt x="546" y="31"/>
                      <a:pt x="546" y="31"/>
                      <a:pt x="546" y="31"/>
                    </a:cubicBezTo>
                    <a:cubicBezTo>
                      <a:pt x="550" y="32"/>
                      <a:pt x="553" y="33"/>
                      <a:pt x="556" y="34"/>
                    </a:cubicBezTo>
                    <a:cubicBezTo>
                      <a:pt x="556" y="42"/>
                      <a:pt x="556" y="42"/>
                      <a:pt x="556" y="42"/>
                    </a:cubicBezTo>
                    <a:cubicBezTo>
                      <a:pt x="555" y="41"/>
                      <a:pt x="554" y="41"/>
                      <a:pt x="552" y="41"/>
                    </a:cubicBezTo>
                    <a:cubicBezTo>
                      <a:pt x="554" y="53"/>
                      <a:pt x="554" y="61"/>
                      <a:pt x="556" y="67"/>
                    </a:cubicBezTo>
                    <a:cubicBezTo>
                      <a:pt x="556" y="83"/>
                      <a:pt x="556" y="83"/>
                      <a:pt x="556" y="83"/>
                    </a:cubicBezTo>
                    <a:cubicBezTo>
                      <a:pt x="554" y="82"/>
                      <a:pt x="553" y="80"/>
                      <a:pt x="551" y="79"/>
                    </a:cubicBezTo>
                    <a:cubicBezTo>
                      <a:pt x="549" y="78"/>
                      <a:pt x="547" y="78"/>
                      <a:pt x="545" y="77"/>
                    </a:cubicBezTo>
                    <a:cubicBezTo>
                      <a:pt x="545" y="70"/>
                      <a:pt x="545" y="70"/>
                      <a:pt x="545" y="70"/>
                    </a:cubicBezTo>
                    <a:cubicBezTo>
                      <a:pt x="545" y="70"/>
                      <a:pt x="545" y="70"/>
                      <a:pt x="545" y="70"/>
                    </a:cubicBezTo>
                    <a:cubicBezTo>
                      <a:pt x="545" y="70"/>
                      <a:pt x="545" y="70"/>
                      <a:pt x="545" y="70"/>
                    </a:cubicBezTo>
                    <a:cubicBezTo>
                      <a:pt x="545" y="30"/>
                      <a:pt x="545" y="30"/>
                      <a:pt x="545" y="30"/>
                    </a:cubicBezTo>
                    <a:close/>
                    <a:moveTo>
                      <a:pt x="556" y="759"/>
                    </a:moveTo>
                    <a:cubicBezTo>
                      <a:pt x="553" y="760"/>
                      <a:pt x="550" y="761"/>
                      <a:pt x="546" y="762"/>
                    </a:cubicBezTo>
                    <a:cubicBezTo>
                      <a:pt x="546" y="763"/>
                      <a:pt x="546" y="763"/>
                      <a:pt x="545" y="763"/>
                    </a:cubicBezTo>
                    <a:cubicBezTo>
                      <a:pt x="545" y="751"/>
                      <a:pt x="545" y="751"/>
                      <a:pt x="545" y="751"/>
                    </a:cubicBezTo>
                    <a:cubicBezTo>
                      <a:pt x="546" y="751"/>
                      <a:pt x="547" y="752"/>
                      <a:pt x="547" y="752"/>
                    </a:cubicBezTo>
                    <a:cubicBezTo>
                      <a:pt x="550" y="752"/>
                      <a:pt x="553" y="752"/>
                      <a:pt x="556" y="751"/>
                    </a:cubicBezTo>
                    <a:cubicBezTo>
                      <a:pt x="556" y="759"/>
                      <a:pt x="556" y="759"/>
                      <a:pt x="556" y="759"/>
                    </a:cubicBezTo>
                    <a:close/>
                    <a:moveTo>
                      <a:pt x="556" y="158"/>
                    </a:moveTo>
                    <a:cubicBezTo>
                      <a:pt x="556" y="173"/>
                      <a:pt x="556" y="173"/>
                      <a:pt x="556" y="173"/>
                    </a:cubicBezTo>
                    <a:cubicBezTo>
                      <a:pt x="553" y="174"/>
                      <a:pt x="551" y="175"/>
                      <a:pt x="547" y="175"/>
                    </a:cubicBezTo>
                    <a:cubicBezTo>
                      <a:pt x="547" y="173"/>
                      <a:pt x="546" y="172"/>
                      <a:pt x="545" y="171"/>
                    </a:cubicBezTo>
                    <a:cubicBezTo>
                      <a:pt x="545" y="164"/>
                      <a:pt x="545" y="164"/>
                      <a:pt x="545" y="164"/>
                    </a:cubicBezTo>
                    <a:cubicBezTo>
                      <a:pt x="547" y="161"/>
                      <a:pt x="551" y="159"/>
                      <a:pt x="556" y="158"/>
                    </a:cubicBezTo>
                    <a:close/>
                    <a:moveTo>
                      <a:pt x="556" y="225"/>
                    </a:moveTo>
                    <a:cubicBezTo>
                      <a:pt x="556" y="239"/>
                      <a:pt x="556" y="239"/>
                      <a:pt x="556" y="239"/>
                    </a:cubicBezTo>
                    <a:cubicBezTo>
                      <a:pt x="554" y="246"/>
                      <a:pt x="553" y="251"/>
                      <a:pt x="556" y="257"/>
                    </a:cubicBezTo>
                    <a:cubicBezTo>
                      <a:pt x="556" y="265"/>
                      <a:pt x="556" y="265"/>
                      <a:pt x="556" y="265"/>
                    </a:cubicBezTo>
                    <a:cubicBezTo>
                      <a:pt x="555" y="264"/>
                      <a:pt x="554" y="263"/>
                      <a:pt x="553" y="262"/>
                    </a:cubicBezTo>
                    <a:cubicBezTo>
                      <a:pt x="551" y="264"/>
                      <a:pt x="549" y="267"/>
                      <a:pt x="547" y="269"/>
                    </a:cubicBezTo>
                    <a:cubicBezTo>
                      <a:pt x="546" y="270"/>
                      <a:pt x="546" y="270"/>
                      <a:pt x="545" y="270"/>
                    </a:cubicBezTo>
                    <a:cubicBezTo>
                      <a:pt x="545" y="263"/>
                      <a:pt x="545" y="263"/>
                      <a:pt x="545" y="263"/>
                    </a:cubicBezTo>
                    <a:cubicBezTo>
                      <a:pt x="545" y="263"/>
                      <a:pt x="545" y="263"/>
                      <a:pt x="545" y="263"/>
                    </a:cubicBezTo>
                    <a:cubicBezTo>
                      <a:pt x="545" y="263"/>
                      <a:pt x="545" y="263"/>
                      <a:pt x="545" y="263"/>
                    </a:cubicBezTo>
                    <a:cubicBezTo>
                      <a:pt x="545" y="260"/>
                      <a:pt x="545" y="260"/>
                      <a:pt x="545" y="260"/>
                    </a:cubicBezTo>
                    <a:cubicBezTo>
                      <a:pt x="550" y="260"/>
                      <a:pt x="550" y="260"/>
                      <a:pt x="550" y="260"/>
                    </a:cubicBezTo>
                    <a:cubicBezTo>
                      <a:pt x="550" y="258"/>
                      <a:pt x="549" y="256"/>
                      <a:pt x="549" y="254"/>
                    </a:cubicBezTo>
                    <a:cubicBezTo>
                      <a:pt x="547" y="253"/>
                      <a:pt x="546" y="253"/>
                      <a:pt x="545" y="252"/>
                    </a:cubicBezTo>
                    <a:cubicBezTo>
                      <a:pt x="545" y="247"/>
                      <a:pt x="545" y="247"/>
                      <a:pt x="545" y="247"/>
                    </a:cubicBezTo>
                    <a:cubicBezTo>
                      <a:pt x="545" y="247"/>
                      <a:pt x="546" y="247"/>
                      <a:pt x="546" y="248"/>
                    </a:cubicBezTo>
                    <a:cubicBezTo>
                      <a:pt x="550" y="237"/>
                      <a:pt x="553" y="229"/>
                      <a:pt x="545" y="222"/>
                    </a:cubicBezTo>
                    <a:cubicBezTo>
                      <a:pt x="545" y="216"/>
                      <a:pt x="545" y="216"/>
                      <a:pt x="545" y="216"/>
                    </a:cubicBezTo>
                    <a:cubicBezTo>
                      <a:pt x="549" y="219"/>
                      <a:pt x="553" y="222"/>
                      <a:pt x="556" y="225"/>
                    </a:cubicBezTo>
                    <a:close/>
                    <a:moveTo>
                      <a:pt x="556" y="297"/>
                    </a:moveTo>
                    <a:cubicBezTo>
                      <a:pt x="556" y="317"/>
                      <a:pt x="556" y="317"/>
                      <a:pt x="556" y="317"/>
                    </a:cubicBezTo>
                    <a:cubicBezTo>
                      <a:pt x="553" y="319"/>
                      <a:pt x="550" y="320"/>
                      <a:pt x="545" y="320"/>
                    </a:cubicBezTo>
                    <a:cubicBezTo>
                      <a:pt x="545" y="308"/>
                      <a:pt x="545" y="308"/>
                      <a:pt x="545" y="308"/>
                    </a:cubicBezTo>
                    <a:cubicBezTo>
                      <a:pt x="547" y="309"/>
                      <a:pt x="550" y="310"/>
                      <a:pt x="554" y="310"/>
                    </a:cubicBezTo>
                    <a:cubicBezTo>
                      <a:pt x="554" y="309"/>
                      <a:pt x="554" y="307"/>
                      <a:pt x="554" y="305"/>
                    </a:cubicBezTo>
                    <a:cubicBezTo>
                      <a:pt x="548" y="304"/>
                      <a:pt x="548" y="298"/>
                      <a:pt x="547" y="294"/>
                    </a:cubicBezTo>
                    <a:cubicBezTo>
                      <a:pt x="549" y="292"/>
                      <a:pt x="551" y="292"/>
                      <a:pt x="554" y="292"/>
                    </a:cubicBezTo>
                    <a:cubicBezTo>
                      <a:pt x="554" y="294"/>
                      <a:pt x="555" y="296"/>
                      <a:pt x="556" y="297"/>
                    </a:cubicBezTo>
                    <a:close/>
                    <a:moveTo>
                      <a:pt x="556" y="343"/>
                    </a:moveTo>
                    <a:cubicBezTo>
                      <a:pt x="556" y="358"/>
                      <a:pt x="556" y="358"/>
                      <a:pt x="556" y="358"/>
                    </a:cubicBezTo>
                    <a:cubicBezTo>
                      <a:pt x="556" y="357"/>
                      <a:pt x="555" y="356"/>
                      <a:pt x="555" y="355"/>
                    </a:cubicBezTo>
                    <a:cubicBezTo>
                      <a:pt x="552" y="355"/>
                      <a:pt x="550" y="355"/>
                      <a:pt x="547" y="355"/>
                    </a:cubicBezTo>
                    <a:cubicBezTo>
                      <a:pt x="547" y="361"/>
                      <a:pt x="551" y="364"/>
                      <a:pt x="554" y="370"/>
                    </a:cubicBezTo>
                    <a:cubicBezTo>
                      <a:pt x="554" y="370"/>
                      <a:pt x="555" y="370"/>
                      <a:pt x="556" y="370"/>
                    </a:cubicBezTo>
                    <a:cubicBezTo>
                      <a:pt x="556" y="377"/>
                      <a:pt x="556" y="377"/>
                      <a:pt x="556" y="377"/>
                    </a:cubicBezTo>
                    <a:cubicBezTo>
                      <a:pt x="550" y="377"/>
                      <a:pt x="548" y="375"/>
                      <a:pt x="545" y="368"/>
                    </a:cubicBezTo>
                    <a:cubicBezTo>
                      <a:pt x="545" y="348"/>
                      <a:pt x="545" y="348"/>
                      <a:pt x="545" y="348"/>
                    </a:cubicBezTo>
                    <a:cubicBezTo>
                      <a:pt x="546" y="347"/>
                      <a:pt x="547" y="347"/>
                      <a:pt x="548" y="347"/>
                    </a:cubicBezTo>
                    <a:cubicBezTo>
                      <a:pt x="548" y="345"/>
                      <a:pt x="548" y="344"/>
                      <a:pt x="548" y="343"/>
                    </a:cubicBezTo>
                    <a:cubicBezTo>
                      <a:pt x="545" y="343"/>
                      <a:pt x="545" y="343"/>
                      <a:pt x="545" y="343"/>
                    </a:cubicBezTo>
                    <a:cubicBezTo>
                      <a:pt x="545" y="327"/>
                      <a:pt x="545" y="327"/>
                      <a:pt x="545" y="327"/>
                    </a:cubicBezTo>
                    <a:cubicBezTo>
                      <a:pt x="548" y="327"/>
                      <a:pt x="548" y="328"/>
                      <a:pt x="550" y="329"/>
                    </a:cubicBezTo>
                    <a:cubicBezTo>
                      <a:pt x="551" y="334"/>
                      <a:pt x="552" y="340"/>
                      <a:pt x="556" y="343"/>
                    </a:cubicBezTo>
                    <a:close/>
                    <a:moveTo>
                      <a:pt x="556" y="389"/>
                    </a:moveTo>
                    <a:cubicBezTo>
                      <a:pt x="556" y="393"/>
                      <a:pt x="556" y="393"/>
                      <a:pt x="556" y="393"/>
                    </a:cubicBezTo>
                    <a:cubicBezTo>
                      <a:pt x="554" y="393"/>
                      <a:pt x="552" y="393"/>
                      <a:pt x="550" y="393"/>
                    </a:cubicBezTo>
                    <a:cubicBezTo>
                      <a:pt x="551" y="399"/>
                      <a:pt x="551" y="406"/>
                      <a:pt x="556" y="410"/>
                    </a:cubicBezTo>
                    <a:cubicBezTo>
                      <a:pt x="556" y="410"/>
                      <a:pt x="556" y="410"/>
                      <a:pt x="556" y="410"/>
                    </a:cubicBezTo>
                    <a:cubicBezTo>
                      <a:pt x="556" y="414"/>
                      <a:pt x="556" y="414"/>
                      <a:pt x="556" y="414"/>
                    </a:cubicBezTo>
                    <a:cubicBezTo>
                      <a:pt x="545" y="414"/>
                      <a:pt x="545" y="414"/>
                      <a:pt x="545" y="414"/>
                    </a:cubicBezTo>
                    <a:cubicBezTo>
                      <a:pt x="545" y="410"/>
                      <a:pt x="545" y="410"/>
                      <a:pt x="545" y="410"/>
                    </a:cubicBezTo>
                    <a:cubicBezTo>
                      <a:pt x="547" y="410"/>
                      <a:pt x="548" y="409"/>
                      <a:pt x="550" y="409"/>
                    </a:cubicBezTo>
                    <a:cubicBezTo>
                      <a:pt x="547" y="400"/>
                      <a:pt x="547" y="399"/>
                      <a:pt x="545" y="395"/>
                    </a:cubicBezTo>
                    <a:cubicBezTo>
                      <a:pt x="545" y="389"/>
                      <a:pt x="545" y="389"/>
                      <a:pt x="545" y="389"/>
                    </a:cubicBezTo>
                    <a:cubicBezTo>
                      <a:pt x="556" y="389"/>
                      <a:pt x="556" y="389"/>
                      <a:pt x="556" y="389"/>
                    </a:cubicBezTo>
                    <a:close/>
                    <a:moveTo>
                      <a:pt x="556" y="461"/>
                    </a:moveTo>
                    <a:cubicBezTo>
                      <a:pt x="556" y="471"/>
                      <a:pt x="556" y="471"/>
                      <a:pt x="556" y="471"/>
                    </a:cubicBezTo>
                    <a:cubicBezTo>
                      <a:pt x="552" y="471"/>
                      <a:pt x="549" y="472"/>
                      <a:pt x="545" y="473"/>
                    </a:cubicBezTo>
                    <a:cubicBezTo>
                      <a:pt x="545" y="448"/>
                      <a:pt x="545" y="448"/>
                      <a:pt x="545" y="448"/>
                    </a:cubicBezTo>
                    <a:cubicBezTo>
                      <a:pt x="547" y="453"/>
                      <a:pt x="551" y="457"/>
                      <a:pt x="556" y="460"/>
                    </a:cubicBezTo>
                    <a:cubicBezTo>
                      <a:pt x="556" y="460"/>
                      <a:pt x="556" y="460"/>
                      <a:pt x="556" y="461"/>
                    </a:cubicBezTo>
                    <a:close/>
                    <a:moveTo>
                      <a:pt x="556" y="491"/>
                    </a:moveTo>
                    <a:cubicBezTo>
                      <a:pt x="556" y="508"/>
                      <a:pt x="556" y="508"/>
                      <a:pt x="556" y="508"/>
                    </a:cubicBezTo>
                    <a:cubicBezTo>
                      <a:pt x="554" y="504"/>
                      <a:pt x="553" y="502"/>
                      <a:pt x="553" y="498"/>
                    </a:cubicBezTo>
                    <a:cubicBezTo>
                      <a:pt x="554" y="496"/>
                      <a:pt x="555" y="494"/>
                      <a:pt x="556" y="491"/>
                    </a:cubicBezTo>
                    <a:close/>
                    <a:moveTo>
                      <a:pt x="556" y="539"/>
                    </a:moveTo>
                    <a:cubicBezTo>
                      <a:pt x="556" y="546"/>
                      <a:pt x="556" y="546"/>
                      <a:pt x="556" y="546"/>
                    </a:cubicBezTo>
                    <a:cubicBezTo>
                      <a:pt x="554" y="547"/>
                      <a:pt x="552" y="549"/>
                      <a:pt x="550" y="552"/>
                    </a:cubicBezTo>
                    <a:cubicBezTo>
                      <a:pt x="554" y="553"/>
                      <a:pt x="554" y="553"/>
                      <a:pt x="556" y="554"/>
                    </a:cubicBezTo>
                    <a:cubicBezTo>
                      <a:pt x="556" y="559"/>
                      <a:pt x="556" y="559"/>
                      <a:pt x="556" y="559"/>
                    </a:cubicBezTo>
                    <a:cubicBezTo>
                      <a:pt x="552" y="559"/>
                      <a:pt x="549" y="558"/>
                      <a:pt x="545" y="559"/>
                    </a:cubicBezTo>
                    <a:cubicBezTo>
                      <a:pt x="545" y="550"/>
                      <a:pt x="545" y="550"/>
                      <a:pt x="545" y="550"/>
                    </a:cubicBezTo>
                    <a:cubicBezTo>
                      <a:pt x="550" y="545"/>
                      <a:pt x="552" y="540"/>
                      <a:pt x="545" y="538"/>
                    </a:cubicBezTo>
                    <a:cubicBezTo>
                      <a:pt x="545" y="538"/>
                      <a:pt x="545" y="538"/>
                      <a:pt x="545" y="538"/>
                    </a:cubicBezTo>
                    <a:cubicBezTo>
                      <a:pt x="545" y="533"/>
                      <a:pt x="545" y="533"/>
                      <a:pt x="545" y="533"/>
                    </a:cubicBezTo>
                    <a:cubicBezTo>
                      <a:pt x="552" y="540"/>
                      <a:pt x="552" y="540"/>
                      <a:pt x="552" y="540"/>
                    </a:cubicBezTo>
                    <a:cubicBezTo>
                      <a:pt x="554" y="539"/>
                      <a:pt x="555" y="539"/>
                      <a:pt x="556" y="539"/>
                    </a:cubicBezTo>
                    <a:cubicBezTo>
                      <a:pt x="556" y="539"/>
                      <a:pt x="556" y="539"/>
                      <a:pt x="556" y="539"/>
                    </a:cubicBezTo>
                    <a:close/>
                    <a:moveTo>
                      <a:pt x="556" y="568"/>
                    </a:moveTo>
                    <a:cubicBezTo>
                      <a:pt x="556" y="576"/>
                      <a:pt x="556" y="576"/>
                      <a:pt x="556" y="576"/>
                    </a:cubicBezTo>
                    <a:cubicBezTo>
                      <a:pt x="553" y="580"/>
                      <a:pt x="549" y="583"/>
                      <a:pt x="545" y="586"/>
                    </a:cubicBezTo>
                    <a:cubicBezTo>
                      <a:pt x="545" y="580"/>
                      <a:pt x="545" y="580"/>
                      <a:pt x="545" y="580"/>
                    </a:cubicBezTo>
                    <a:cubicBezTo>
                      <a:pt x="547" y="578"/>
                      <a:pt x="548" y="577"/>
                      <a:pt x="550" y="576"/>
                    </a:cubicBezTo>
                    <a:cubicBezTo>
                      <a:pt x="548" y="575"/>
                      <a:pt x="547" y="574"/>
                      <a:pt x="545" y="574"/>
                    </a:cubicBezTo>
                    <a:cubicBezTo>
                      <a:pt x="545" y="568"/>
                      <a:pt x="545" y="568"/>
                      <a:pt x="545" y="568"/>
                    </a:cubicBezTo>
                    <a:cubicBezTo>
                      <a:pt x="551" y="570"/>
                      <a:pt x="551" y="570"/>
                      <a:pt x="551" y="570"/>
                    </a:cubicBezTo>
                    <a:cubicBezTo>
                      <a:pt x="553" y="569"/>
                      <a:pt x="555" y="569"/>
                      <a:pt x="556" y="568"/>
                    </a:cubicBezTo>
                    <a:close/>
                    <a:moveTo>
                      <a:pt x="556" y="709"/>
                    </a:moveTo>
                    <a:cubicBezTo>
                      <a:pt x="556" y="718"/>
                      <a:pt x="556" y="718"/>
                      <a:pt x="556" y="718"/>
                    </a:cubicBezTo>
                    <a:cubicBezTo>
                      <a:pt x="554" y="719"/>
                      <a:pt x="552" y="720"/>
                      <a:pt x="550" y="722"/>
                    </a:cubicBezTo>
                    <a:cubicBezTo>
                      <a:pt x="552" y="723"/>
                      <a:pt x="554" y="724"/>
                      <a:pt x="556" y="726"/>
                    </a:cubicBezTo>
                    <a:cubicBezTo>
                      <a:pt x="556" y="736"/>
                      <a:pt x="556" y="736"/>
                      <a:pt x="556" y="736"/>
                    </a:cubicBezTo>
                    <a:cubicBezTo>
                      <a:pt x="553" y="734"/>
                      <a:pt x="549" y="732"/>
                      <a:pt x="545" y="730"/>
                    </a:cubicBezTo>
                    <a:cubicBezTo>
                      <a:pt x="545" y="716"/>
                      <a:pt x="545" y="716"/>
                      <a:pt x="545" y="716"/>
                    </a:cubicBezTo>
                    <a:cubicBezTo>
                      <a:pt x="549" y="713"/>
                      <a:pt x="552" y="711"/>
                      <a:pt x="556" y="709"/>
                    </a:cubicBezTo>
                    <a:close/>
                    <a:moveTo>
                      <a:pt x="545" y="495"/>
                    </a:moveTo>
                    <a:cubicBezTo>
                      <a:pt x="545" y="482"/>
                      <a:pt x="545" y="482"/>
                      <a:pt x="545" y="482"/>
                    </a:cubicBezTo>
                    <a:cubicBezTo>
                      <a:pt x="548" y="485"/>
                      <a:pt x="547" y="489"/>
                      <a:pt x="547" y="494"/>
                    </a:cubicBezTo>
                    <a:lnTo>
                      <a:pt x="545" y="495"/>
                    </a:lnTo>
                    <a:close/>
                    <a:moveTo>
                      <a:pt x="539" y="27"/>
                    </a:moveTo>
                    <a:cubicBezTo>
                      <a:pt x="541" y="28"/>
                      <a:pt x="543" y="29"/>
                      <a:pt x="545" y="30"/>
                    </a:cubicBezTo>
                    <a:cubicBezTo>
                      <a:pt x="545" y="70"/>
                      <a:pt x="545" y="70"/>
                      <a:pt x="545" y="70"/>
                    </a:cubicBezTo>
                    <a:cubicBezTo>
                      <a:pt x="545" y="55"/>
                      <a:pt x="545" y="45"/>
                      <a:pt x="539" y="38"/>
                    </a:cubicBezTo>
                    <a:cubicBezTo>
                      <a:pt x="539" y="27"/>
                      <a:pt x="539" y="27"/>
                      <a:pt x="539" y="27"/>
                    </a:cubicBezTo>
                    <a:close/>
                    <a:moveTo>
                      <a:pt x="545" y="763"/>
                    </a:moveTo>
                    <a:cubicBezTo>
                      <a:pt x="543" y="764"/>
                      <a:pt x="541" y="765"/>
                      <a:pt x="539" y="766"/>
                    </a:cubicBezTo>
                    <a:cubicBezTo>
                      <a:pt x="539" y="748"/>
                      <a:pt x="539" y="748"/>
                      <a:pt x="539" y="748"/>
                    </a:cubicBezTo>
                    <a:cubicBezTo>
                      <a:pt x="541" y="749"/>
                      <a:pt x="543" y="750"/>
                      <a:pt x="545" y="751"/>
                    </a:cubicBezTo>
                    <a:cubicBezTo>
                      <a:pt x="545" y="763"/>
                      <a:pt x="545" y="763"/>
                      <a:pt x="545" y="763"/>
                    </a:cubicBezTo>
                    <a:close/>
                    <a:moveTo>
                      <a:pt x="545" y="70"/>
                    </a:moveTo>
                    <a:cubicBezTo>
                      <a:pt x="543" y="69"/>
                      <a:pt x="541" y="68"/>
                      <a:pt x="539" y="67"/>
                    </a:cubicBezTo>
                    <a:cubicBezTo>
                      <a:pt x="539" y="75"/>
                      <a:pt x="539" y="75"/>
                      <a:pt x="539" y="75"/>
                    </a:cubicBezTo>
                    <a:cubicBezTo>
                      <a:pt x="541" y="76"/>
                      <a:pt x="543" y="77"/>
                      <a:pt x="545" y="77"/>
                    </a:cubicBezTo>
                    <a:cubicBezTo>
                      <a:pt x="545" y="70"/>
                      <a:pt x="545" y="70"/>
                      <a:pt x="545" y="70"/>
                    </a:cubicBezTo>
                    <a:close/>
                    <a:moveTo>
                      <a:pt x="545" y="164"/>
                    </a:moveTo>
                    <a:cubicBezTo>
                      <a:pt x="545" y="171"/>
                      <a:pt x="545" y="171"/>
                      <a:pt x="545" y="171"/>
                    </a:cubicBezTo>
                    <a:cubicBezTo>
                      <a:pt x="544" y="168"/>
                      <a:pt x="544" y="166"/>
                      <a:pt x="545" y="164"/>
                    </a:cubicBezTo>
                    <a:close/>
                    <a:moveTo>
                      <a:pt x="545" y="216"/>
                    </a:moveTo>
                    <a:cubicBezTo>
                      <a:pt x="545" y="222"/>
                      <a:pt x="545" y="222"/>
                      <a:pt x="545" y="222"/>
                    </a:cubicBezTo>
                    <a:cubicBezTo>
                      <a:pt x="544" y="221"/>
                      <a:pt x="543" y="220"/>
                      <a:pt x="542" y="220"/>
                    </a:cubicBezTo>
                    <a:cubicBezTo>
                      <a:pt x="540" y="231"/>
                      <a:pt x="537" y="239"/>
                      <a:pt x="545" y="247"/>
                    </a:cubicBezTo>
                    <a:cubicBezTo>
                      <a:pt x="545" y="252"/>
                      <a:pt x="545" y="252"/>
                      <a:pt x="545" y="252"/>
                    </a:cubicBezTo>
                    <a:cubicBezTo>
                      <a:pt x="543" y="251"/>
                      <a:pt x="542" y="250"/>
                      <a:pt x="539" y="249"/>
                    </a:cubicBezTo>
                    <a:cubicBezTo>
                      <a:pt x="539" y="211"/>
                      <a:pt x="539" y="211"/>
                      <a:pt x="539" y="211"/>
                    </a:cubicBezTo>
                    <a:cubicBezTo>
                      <a:pt x="541" y="213"/>
                      <a:pt x="543" y="214"/>
                      <a:pt x="545" y="216"/>
                    </a:cubicBezTo>
                    <a:close/>
                    <a:moveTo>
                      <a:pt x="545" y="260"/>
                    </a:moveTo>
                    <a:cubicBezTo>
                      <a:pt x="545" y="263"/>
                      <a:pt x="545" y="263"/>
                      <a:pt x="545" y="263"/>
                    </a:cubicBezTo>
                    <a:cubicBezTo>
                      <a:pt x="544" y="263"/>
                      <a:pt x="542" y="262"/>
                      <a:pt x="539" y="260"/>
                    </a:cubicBezTo>
                    <a:cubicBezTo>
                      <a:pt x="539" y="256"/>
                      <a:pt x="539" y="256"/>
                      <a:pt x="539" y="256"/>
                    </a:cubicBezTo>
                    <a:cubicBezTo>
                      <a:pt x="541" y="257"/>
                      <a:pt x="542" y="258"/>
                      <a:pt x="544" y="260"/>
                    </a:cubicBezTo>
                    <a:cubicBezTo>
                      <a:pt x="545" y="260"/>
                      <a:pt x="545" y="260"/>
                      <a:pt x="545" y="260"/>
                    </a:cubicBezTo>
                    <a:close/>
                    <a:moveTo>
                      <a:pt x="545" y="263"/>
                    </a:moveTo>
                    <a:cubicBezTo>
                      <a:pt x="545" y="270"/>
                      <a:pt x="545" y="270"/>
                      <a:pt x="545" y="270"/>
                    </a:cubicBezTo>
                    <a:cubicBezTo>
                      <a:pt x="543" y="271"/>
                      <a:pt x="541" y="273"/>
                      <a:pt x="539" y="275"/>
                    </a:cubicBezTo>
                    <a:cubicBezTo>
                      <a:pt x="539" y="269"/>
                      <a:pt x="539" y="269"/>
                      <a:pt x="539" y="269"/>
                    </a:cubicBezTo>
                    <a:cubicBezTo>
                      <a:pt x="542" y="268"/>
                      <a:pt x="545" y="266"/>
                      <a:pt x="545" y="263"/>
                    </a:cubicBezTo>
                    <a:close/>
                    <a:moveTo>
                      <a:pt x="545" y="308"/>
                    </a:moveTo>
                    <a:cubicBezTo>
                      <a:pt x="545" y="320"/>
                      <a:pt x="545" y="320"/>
                      <a:pt x="545" y="320"/>
                    </a:cubicBezTo>
                    <a:cubicBezTo>
                      <a:pt x="545" y="320"/>
                      <a:pt x="545" y="319"/>
                      <a:pt x="544" y="319"/>
                    </a:cubicBezTo>
                    <a:cubicBezTo>
                      <a:pt x="543" y="317"/>
                      <a:pt x="541" y="315"/>
                      <a:pt x="540" y="313"/>
                    </a:cubicBezTo>
                    <a:cubicBezTo>
                      <a:pt x="539" y="313"/>
                      <a:pt x="539" y="313"/>
                      <a:pt x="539" y="313"/>
                    </a:cubicBezTo>
                    <a:cubicBezTo>
                      <a:pt x="539" y="303"/>
                      <a:pt x="539" y="303"/>
                      <a:pt x="539" y="303"/>
                    </a:cubicBezTo>
                    <a:cubicBezTo>
                      <a:pt x="542" y="306"/>
                      <a:pt x="543" y="307"/>
                      <a:pt x="545" y="308"/>
                    </a:cubicBezTo>
                    <a:close/>
                    <a:moveTo>
                      <a:pt x="545" y="327"/>
                    </a:moveTo>
                    <a:cubicBezTo>
                      <a:pt x="545" y="343"/>
                      <a:pt x="545" y="343"/>
                      <a:pt x="545" y="343"/>
                    </a:cubicBezTo>
                    <a:cubicBezTo>
                      <a:pt x="544" y="343"/>
                      <a:pt x="542" y="343"/>
                      <a:pt x="541" y="343"/>
                    </a:cubicBezTo>
                    <a:cubicBezTo>
                      <a:pt x="541" y="345"/>
                      <a:pt x="541" y="347"/>
                      <a:pt x="542" y="349"/>
                    </a:cubicBezTo>
                    <a:cubicBezTo>
                      <a:pt x="545" y="348"/>
                      <a:pt x="545" y="348"/>
                      <a:pt x="545" y="348"/>
                    </a:cubicBezTo>
                    <a:cubicBezTo>
                      <a:pt x="545" y="368"/>
                      <a:pt x="545" y="368"/>
                      <a:pt x="545" y="368"/>
                    </a:cubicBezTo>
                    <a:cubicBezTo>
                      <a:pt x="545" y="366"/>
                      <a:pt x="544" y="364"/>
                      <a:pt x="543" y="362"/>
                    </a:cubicBezTo>
                    <a:cubicBezTo>
                      <a:pt x="542" y="362"/>
                      <a:pt x="541" y="362"/>
                      <a:pt x="540" y="363"/>
                    </a:cubicBezTo>
                    <a:cubicBezTo>
                      <a:pt x="540" y="364"/>
                      <a:pt x="540" y="364"/>
                      <a:pt x="539" y="365"/>
                    </a:cubicBezTo>
                    <a:cubicBezTo>
                      <a:pt x="539" y="333"/>
                      <a:pt x="539" y="333"/>
                      <a:pt x="539" y="333"/>
                    </a:cubicBezTo>
                    <a:cubicBezTo>
                      <a:pt x="542" y="330"/>
                      <a:pt x="543" y="329"/>
                      <a:pt x="544" y="328"/>
                    </a:cubicBezTo>
                    <a:cubicBezTo>
                      <a:pt x="544" y="328"/>
                      <a:pt x="545" y="327"/>
                      <a:pt x="545" y="327"/>
                    </a:cubicBezTo>
                    <a:close/>
                    <a:moveTo>
                      <a:pt x="545" y="389"/>
                    </a:moveTo>
                    <a:cubicBezTo>
                      <a:pt x="545" y="395"/>
                      <a:pt x="545" y="395"/>
                      <a:pt x="545" y="395"/>
                    </a:cubicBezTo>
                    <a:cubicBezTo>
                      <a:pt x="545" y="395"/>
                      <a:pt x="545" y="394"/>
                      <a:pt x="544" y="393"/>
                    </a:cubicBezTo>
                    <a:cubicBezTo>
                      <a:pt x="539" y="393"/>
                      <a:pt x="539" y="393"/>
                      <a:pt x="539" y="393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5" y="389"/>
                      <a:pt x="545" y="389"/>
                      <a:pt x="545" y="389"/>
                    </a:cubicBezTo>
                    <a:close/>
                    <a:moveTo>
                      <a:pt x="545" y="410"/>
                    </a:moveTo>
                    <a:cubicBezTo>
                      <a:pt x="545" y="414"/>
                      <a:pt x="545" y="414"/>
                      <a:pt x="545" y="414"/>
                    </a:cubicBezTo>
                    <a:cubicBezTo>
                      <a:pt x="539" y="414"/>
                      <a:pt x="539" y="414"/>
                      <a:pt x="539" y="414"/>
                    </a:cubicBezTo>
                    <a:cubicBezTo>
                      <a:pt x="539" y="404"/>
                      <a:pt x="539" y="404"/>
                      <a:pt x="539" y="404"/>
                    </a:cubicBezTo>
                    <a:cubicBezTo>
                      <a:pt x="541" y="409"/>
                      <a:pt x="541" y="409"/>
                      <a:pt x="541" y="409"/>
                    </a:cubicBezTo>
                    <a:cubicBezTo>
                      <a:pt x="541" y="409"/>
                      <a:pt x="542" y="410"/>
                      <a:pt x="543" y="410"/>
                    </a:cubicBezTo>
                    <a:cubicBezTo>
                      <a:pt x="544" y="410"/>
                      <a:pt x="544" y="410"/>
                      <a:pt x="545" y="410"/>
                    </a:cubicBezTo>
                    <a:close/>
                    <a:moveTo>
                      <a:pt x="545" y="448"/>
                    </a:moveTo>
                    <a:cubicBezTo>
                      <a:pt x="545" y="473"/>
                      <a:pt x="545" y="473"/>
                      <a:pt x="545" y="473"/>
                    </a:cubicBezTo>
                    <a:cubicBezTo>
                      <a:pt x="543" y="473"/>
                      <a:pt x="541" y="473"/>
                      <a:pt x="539" y="474"/>
                    </a:cubicBezTo>
                    <a:cubicBezTo>
                      <a:pt x="539" y="466"/>
                      <a:pt x="539" y="466"/>
                      <a:pt x="539" y="466"/>
                    </a:cubicBezTo>
                    <a:cubicBezTo>
                      <a:pt x="540" y="466"/>
                      <a:pt x="540" y="466"/>
                      <a:pt x="541" y="466"/>
                    </a:cubicBezTo>
                    <a:cubicBezTo>
                      <a:pt x="541" y="464"/>
                      <a:pt x="541" y="462"/>
                      <a:pt x="541" y="461"/>
                    </a:cubicBezTo>
                    <a:cubicBezTo>
                      <a:pt x="539" y="460"/>
                      <a:pt x="539" y="460"/>
                      <a:pt x="539" y="460"/>
                    </a:cubicBezTo>
                    <a:cubicBezTo>
                      <a:pt x="539" y="422"/>
                      <a:pt x="539" y="422"/>
                      <a:pt x="539" y="422"/>
                    </a:cubicBezTo>
                    <a:cubicBezTo>
                      <a:pt x="540" y="430"/>
                      <a:pt x="542" y="440"/>
                      <a:pt x="545" y="448"/>
                    </a:cubicBezTo>
                    <a:close/>
                    <a:moveTo>
                      <a:pt x="545" y="482"/>
                    </a:moveTo>
                    <a:cubicBezTo>
                      <a:pt x="545" y="495"/>
                      <a:pt x="545" y="495"/>
                      <a:pt x="545" y="495"/>
                    </a:cubicBezTo>
                    <a:cubicBezTo>
                      <a:pt x="544" y="495"/>
                      <a:pt x="544" y="496"/>
                      <a:pt x="543" y="496"/>
                    </a:cubicBezTo>
                    <a:cubicBezTo>
                      <a:pt x="539" y="490"/>
                      <a:pt x="541" y="488"/>
                      <a:pt x="542" y="481"/>
                    </a:cubicBezTo>
                    <a:cubicBezTo>
                      <a:pt x="543" y="481"/>
                      <a:pt x="544" y="482"/>
                      <a:pt x="545" y="482"/>
                    </a:cubicBezTo>
                    <a:close/>
                    <a:moveTo>
                      <a:pt x="545" y="533"/>
                    </a:moveTo>
                    <a:cubicBezTo>
                      <a:pt x="545" y="538"/>
                      <a:pt x="545" y="538"/>
                      <a:pt x="545" y="538"/>
                    </a:cubicBezTo>
                    <a:cubicBezTo>
                      <a:pt x="543" y="542"/>
                      <a:pt x="541" y="545"/>
                      <a:pt x="539" y="548"/>
                    </a:cubicBezTo>
                    <a:cubicBezTo>
                      <a:pt x="539" y="543"/>
                      <a:pt x="539" y="543"/>
                      <a:pt x="539" y="543"/>
                    </a:cubicBezTo>
                    <a:cubicBezTo>
                      <a:pt x="541" y="540"/>
                      <a:pt x="541" y="536"/>
                      <a:pt x="539" y="532"/>
                    </a:cubicBezTo>
                    <a:cubicBezTo>
                      <a:pt x="539" y="527"/>
                      <a:pt x="539" y="527"/>
                      <a:pt x="539" y="527"/>
                    </a:cubicBezTo>
                    <a:cubicBezTo>
                      <a:pt x="545" y="533"/>
                      <a:pt x="545" y="533"/>
                      <a:pt x="545" y="533"/>
                    </a:cubicBezTo>
                    <a:close/>
                    <a:moveTo>
                      <a:pt x="545" y="550"/>
                    </a:moveTo>
                    <a:cubicBezTo>
                      <a:pt x="545" y="559"/>
                      <a:pt x="545" y="559"/>
                      <a:pt x="545" y="559"/>
                    </a:cubicBezTo>
                    <a:cubicBezTo>
                      <a:pt x="543" y="559"/>
                      <a:pt x="541" y="560"/>
                      <a:pt x="539" y="562"/>
                    </a:cubicBezTo>
                    <a:cubicBezTo>
                      <a:pt x="539" y="554"/>
                      <a:pt x="539" y="554"/>
                      <a:pt x="539" y="554"/>
                    </a:cubicBezTo>
                    <a:cubicBezTo>
                      <a:pt x="541" y="553"/>
                      <a:pt x="543" y="552"/>
                      <a:pt x="545" y="550"/>
                    </a:cubicBezTo>
                    <a:close/>
                    <a:moveTo>
                      <a:pt x="545" y="568"/>
                    </a:moveTo>
                    <a:cubicBezTo>
                      <a:pt x="545" y="574"/>
                      <a:pt x="545" y="574"/>
                      <a:pt x="545" y="574"/>
                    </a:cubicBezTo>
                    <a:cubicBezTo>
                      <a:pt x="543" y="573"/>
                      <a:pt x="541" y="573"/>
                      <a:pt x="539" y="572"/>
                    </a:cubicBezTo>
                    <a:cubicBezTo>
                      <a:pt x="539" y="566"/>
                      <a:pt x="539" y="566"/>
                      <a:pt x="539" y="566"/>
                    </a:cubicBezTo>
                    <a:cubicBezTo>
                      <a:pt x="545" y="568"/>
                      <a:pt x="545" y="568"/>
                      <a:pt x="545" y="568"/>
                    </a:cubicBezTo>
                    <a:close/>
                    <a:moveTo>
                      <a:pt x="545" y="580"/>
                    </a:moveTo>
                    <a:cubicBezTo>
                      <a:pt x="545" y="586"/>
                      <a:pt x="545" y="586"/>
                      <a:pt x="545" y="586"/>
                    </a:cubicBezTo>
                    <a:cubicBezTo>
                      <a:pt x="543" y="588"/>
                      <a:pt x="541" y="589"/>
                      <a:pt x="539" y="591"/>
                    </a:cubicBezTo>
                    <a:cubicBezTo>
                      <a:pt x="539" y="582"/>
                      <a:pt x="539" y="582"/>
                      <a:pt x="539" y="582"/>
                    </a:cubicBezTo>
                    <a:cubicBezTo>
                      <a:pt x="542" y="581"/>
                      <a:pt x="543" y="581"/>
                      <a:pt x="545" y="580"/>
                    </a:cubicBezTo>
                    <a:close/>
                    <a:moveTo>
                      <a:pt x="545" y="716"/>
                    </a:moveTo>
                    <a:cubicBezTo>
                      <a:pt x="545" y="730"/>
                      <a:pt x="545" y="730"/>
                      <a:pt x="545" y="730"/>
                    </a:cubicBezTo>
                    <a:cubicBezTo>
                      <a:pt x="543" y="730"/>
                      <a:pt x="541" y="729"/>
                      <a:pt x="539" y="729"/>
                    </a:cubicBezTo>
                    <a:cubicBezTo>
                      <a:pt x="539" y="720"/>
                      <a:pt x="539" y="720"/>
                      <a:pt x="539" y="720"/>
                    </a:cubicBezTo>
                    <a:cubicBezTo>
                      <a:pt x="540" y="719"/>
                      <a:pt x="541" y="719"/>
                      <a:pt x="542" y="719"/>
                    </a:cubicBezTo>
                    <a:cubicBezTo>
                      <a:pt x="543" y="718"/>
                      <a:pt x="544" y="717"/>
                      <a:pt x="545" y="716"/>
                    </a:cubicBezTo>
                    <a:close/>
                    <a:moveTo>
                      <a:pt x="534" y="24"/>
                    </a:moveTo>
                    <a:cubicBezTo>
                      <a:pt x="535" y="24"/>
                      <a:pt x="535" y="24"/>
                      <a:pt x="535" y="24"/>
                    </a:cubicBezTo>
                    <a:cubicBezTo>
                      <a:pt x="536" y="25"/>
                      <a:pt x="538" y="25"/>
                      <a:pt x="539" y="27"/>
                    </a:cubicBezTo>
                    <a:cubicBezTo>
                      <a:pt x="539" y="38"/>
                      <a:pt x="539" y="38"/>
                      <a:pt x="539" y="38"/>
                    </a:cubicBezTo>
                    <a:cubicBezTo>
                      <a:pt x="538" y="36"/>
                      <a:pt x="537" y="35"/>
                      <a:pt x="534" y="33"/>
                    </a:cubicBezTo>
                    <a:cubicBezTo>
                      <a:pt x="534" y="24"/>
                      <a:pt x="534" y="24"/>
                      <a:pt x="534" y="24"/>
                    </a:cubicBezTo>
                    <a:close/>
                    <a:moveTo>
                      <a:pt x="539" y="766"/>
                    </a:moveTo>
                    <a:cubicBezTo>
                      <a:pt x="538" y="767"/>
                      <a:pt x="536" y="768"/>
                      <a:pt x="534" y="769"/>
                    </a:cubicBezTo>
                    <a:cubicBezTo>
                      <a:pt x="534" y="760"/>
                      <a:pt x="534" y="760"/>
                      <a:pt x="534" y="760"/>
                    </a:cubicBezTo>
                    <a:cubicBezTo>
                      <a:pt x="536" y="760"/>
                      <a:pt x="537" y="759"/>
                      <a:pt x="538" y="759"/>
                    </a:cubicBezTo>
                    <a:cubicBezTo>
                      <a:pt x="537" y="758"/>
                      <a:pt x="536" y="757"/>
                      <a:pt x="534" y="756"/>
                    </a:cubicBezTo>
                    <a:cubicBezTo>
                      <a:pt x="534" y="744"/>
                      <a:pt x="534" y="744"/>
                      <a:pt x="534" y="744"/>
                    </a:cubicBezTo>
                    <a:cubicBezTo>
                      <a:pt x="536" y="745"/>
                      <a:pt x="538" y="747"/>
                      <a:pt x="539" y="748"/>
                    </a:cubicBezTo>
                    <a:cubicBezTo>
                      <a:pt x="539" y="766"/>
                      <a:pt x="539" y="766"/>
                      <a:pt x="539" y="766"/>
                    </a:cubicBezTo>
                    <a:close/>
                    <a:moveTo>
                      <a:pt x="539" y="67"/>
                    </a:moveTo>
                    <a:cubicBezTo>
                      <a:pt x="539" y="75"/>
                      <a:pt x="539" y="75"/>
                      <a:pt x="539" y="75"/>
                    </a:cubicBezTo>
                    <a:cubicBezTo>
                      <a:pt x="538" y="74"/>
                      <a:pt x="536" y="74"/>
                      <a:pt x="534" y="73"/>
                    </a:cubicBezTo>
                    <a:cubicBezTo>
                      <a:pt x="534" y="65"/>
                      <a:pt x="534" y="65"/>
                      <a:pt x="534" y="65"/>
                    </a:cubicBezTo>
                    <a:cubicBezTo>
                      <a:pt x="536" y="66"/>
                      <a:pt x="537" y="67"/>
                      <a:pt x="539" y="67"/>
                    </a:cubicBezTo>
                    <a:close/>
                    <a:moveTo>
                      <a:pt x="539" y="211"/>
                    </a:moveTo>
                    <a:cubicBezTo>
                      <a:pt x="539" y="249"/>
                      <a:pt x="539" y="249"/>
                      <a:pt x="539" y="249"/>
                    </a:cubicBezTo>
                    <a:cubicBezTo>
                      <a:pt x="538" y="249"/>
                      <a:pt x="537" y="249"/>
                      <a:pt x="535" y="249"/>
                    </a:cubicBezTo>
                    <a:cubicBezTo>
                      <a:pt x="535" y="250"/>
                      <a:pt x="535" y="250"/>
                      <a:pt x="534" y="251"/>
                    </a:cubicBezTo>
                    <a:cubicBezTo>
                      <a:pt x="534" y="245"/>
                      <a:pt x="534" y="245"/>
                      <a:pt x="534" y="245"/>
                    </a:cubicBezTo>
                    <a:cubicBezTo>
                      <a:pt x="535" y="244"/>
                      <a:pt x="535" y="244"/>
                      <a:pt x="535" y="244"/>
                    </a:cubicBezTo>
                    <a:cubicBezTo>
                      <a:pt x="535" y="243"/>
                      <a:pt x="535" y="242"/>
                      <a:pt x="535" y="241"/>
                    </a:cubicBezTo>
                    <a:cubicBezTo>
                      <a:pt x="534" y="241"/>
                      <a:pt x="534" y="241"/>
                      <a:pt x="534" y="241"/>
                    </a:cubicBezTo>
                    <a:cubicBezTo>
                      <a:pt x="534" y="228"/>
                      <a:pt x="534" y="228"/>
                      <a:pt x="534" y="228"/>
                    </a:cubicBezTo>
                    <a:cubicBezTo>
                      <a:pt x="535" y="224"/>
                      <a:pt x="536" y="220"/>
                      <a:pt x="534" y="216"/>
                    </a:cubicBezTo>
                    <a:cubicBezTo>
                      <a:pt x="534" y="208"/>
                      <a:pt x="534" y="208"/>
                      <a:pt x="534" y="208"/>
                    </a:cubicBezTo>
                    <a:cubicBezTo>
                      <a:pt x="536" y="209"/>
                      <a:pt x="538" y="210"/>
                      <a:pt x="539" y="211"/>
                    </a:cubicBezTo>
                    <a:close/>
                    <a:moveTo>
                      <a:pt x="539" y="256"/>
                    </a:moveTo>
                    <a:cubicBezTo>
                      <a:pt x="539" y="260"/>
                      <a:pt x="539" y="260"/>
                      <a:pt x="539" y="260"/>
                    </a:cubicBezTo>
                    <a:cubicBezTo>
                      <a:pt x="538" y="259"/>
                      <a:pt x="536" y="258"/>
                      <a:pt x="534" y="258"/>
                    </a:cubicBezTo>
                    <a:cubicBezTo>
                      <a:pt x="534" y="253"/>
                      <a:pt x="534" y="253"/>
                      <a:pt x="534" y="253"/>
                    </a:cubicBezTo>
                    <a:cubicBezTo>
                      <a:pt x="537" y="254"/>
                      <a:pt x="538" y="255"/>
                      <a:pt x="539" y="256"/>
                    </a:cubicBezTo>
                    <a:close/>
                    <a:moveTo>
                      <a:pt x="539" y="269"/>
                    </a:moveTo>
                    <a:cubicBezTo>
                      <a:pt x="539" y="275"/>
                      <a:pt x="539" y="275"/>
                      <a:pt x="539" y="275"/>
                    </a:cubicBezTo>
                    <a:cubicBezTo>
                      <a:pt x="538" y="276"/>
                      <a:pt x="536" y="278"/>
                      <a:pt x="534" y="280"/>
                    </a:cubicBezTo>
                    <a:cubicBezTo>
                      <a:pt x="534" y="275"/>
                      <a:pt x="534" y="275"/>
                      <a:pt x="534" y="275"/>
                    </a:cubicBezTo>
                    <a:cubicBezTo>
                      <a:pt x="535" y="275"/>
                      <a:pt x="536" y="274"/>
                      <a:pt x="537" y="273"/>
                    </a:cubicBezTo>
                    <a:cubicBezTo>
                      <a:pt x="536" y="273"/>
                      <a:pt x="535" y="272"/>
                      <a:pt x="534" y="271"/>
                    </a:cubicBezTo>
                    <a:cubicBezTo>
                      <a:pt x="534" y="267"/>
                      <a:pt x="534" y="267"/>
                      <a:pt x="534" y="267"/>
                    </a:cubicBezTo>
                    <a:cubicBezTo>
                      <a:pt x="535" y="268"/>
                      <a:pt x="536" y="268"/>
                      <a:pt x="537" y="269"/>
                    </a:cubicBezTo>
                    <a:cubicBezTo>
                      <a:pt x="538" y="269"/>
                      <a:pt x="539" y="269"/>
                      <a:pt x="539" y="269"/>
                    </a:cubicBezTo>
                    <a:close/>
                    <a:moveTo>
                      <a:pt x="539" y="303"/>
                    </a:moveTo>
                    <a:cubicBezTo>
                      <a:pt x="539" y="313"/>
                      <a:pt x="539" y="313"/>
                      <a:pt x="539" y="313"/>
                    </a:cubicBezTo>
                    <a:cubicBezTo>
                      <a:pt x="534" y="313"/>
                      <a:pt x="534" y="313"/>
                      <a:pt x="534" y="313"/>
                    </a:cubicBezTo>
                    <a:cubicBezTo>
                      <a:pt x="534" y="301"/>
                      <a:pt x="534" y="301"/>
                      <a:pt x="534" y="301"/>
                    </a:cubicBezTo>
                    <a:cubicBezTo>
                      <a:pt x="535" y="300"/>
                      <a:pt x="536" y="300"/>
                      <a:pt x="537" y="300"/>
                    </a:cubicBezTo>
                    <a:cubicBezTo>
                      <a:pt x="538" y="301"/>
                      <a:pt x="539" y="302"/>
                      <a:pt x="539" y="303"/>
                    </a:cubicBezTo>
                    <a:close/>
                    <a:moveTo>
                      <a:pt x="539" y="333"/>
                    </a:moveTo>
                    <a:cubicBezTo>
                      <a:pt x="539" y="365"/>
                      <a:pt x="539" y="365"/>
                      <a:pt x="539" y="365"/>
                    </a:cubicBezTo>
                    <a:cubicBezTo>
                      <a:pt x="538" y="368"/>
                      <a:pt x="537" y="371"/>
                      <a:pt x="534" y="374"/>
                    </a:cubicBezTo>
                    <a:cubicBezTo>
                      <a:pt x="534" y="360"/>
                      <a:pt x="534" y="360"/>
                      <a:pt x="534" y="360"/>
                    </a:cubicBezTo>
                    <a:cubicBezTo>
                      <a:pt x="535" y="360"/>
                      <a:pt x="535" y="360"/>
                      <a:pt x="536" y="359"/>
                    </a:cubicBezTo>
                    <a:cubicBezTo>
                      <a:pt x="534" y="359"/>
                      <a:pt x="534" y="359"/>
                      <a:pt x="534" y="359"/>
                    </a:cubicBezTo>
                    <a:cubicBezTo>
                      <a:pt x="534" y="339"/>
                      <a:pt x="534" y="339"/>
                      <a:pt x="534" y="339"/>
                    </a:cubicBezTo>
                    <a:cubicBezTo>
                      <a:pt x="537" y="336"/>
                      <a:pt x="538" y="335"/>
                      <a:pt x="539" y="333"/>
                    </a:cubicBezTo>
                    <a:close/>
                    <a:moveTo>
                      <a:pt x="539" y="389"/>
                    </a:moveTo>
                    <a:cubicBezTo>
                      <a:pt x="539" y="393"/>
                      <a:pt x="539" y="393"/>
                      <a:pt x="539" y="393"/>
                    </a:cubicBezTo>
                    <a:cubicBezTo>
                      <a:pt x="537" y="394"/>
                      <a:pt x="537" y="394"/>
                      <a:pt x="537" y="394"/>
                    </a:cubicBezTo>
                    <a:cubicBezTo>
                      <a:pt x="538" y="397"/>
                      <a:pt x="539" y="401"/>
                      <a:pt x="539" y="404"/>
                    </a:cubicBezTo>
                    <a:cubicBezTo>
                      <a:pt x="539" y="414"/>
                      <a:pt x="539" y="414"/>
                      <a:pt x="539" y="414"/>
                    </a:cubicBezTo>
                    <a:cubicBezTo>
                      <a:pt x="534" y="414"/>
                      <a:pt x="534" y="414"/>
                      <a:pt x="534" y="414"/>
                    </a:cubicBezTo>
                    <a:cubicBezTo>
                      <a:pt x="534" y="410"/>
                      <a:pt x="534" y="410"/>
                      <a:pt x="534" y="410"/>
                    </a:cubicBezTo>
                    <a:cubicBezTo>
                      <a:pt x="537" y="410"/>
                      <a:pt x="537" y="410"/>
                      <a:pt x="537" y="410"/>
                    </a:cubicBezTo>
                    <a:cubicBezTo>
                      <a:pt x="536" y="404"/>
                      <a:pt x="535" y="400"/>
                      <a:pt x="534" y="398"/>
                    </a:cubicBezTo>
                    <a:cubicBezTo>
                      <a:pt x="534" y="389"/>
                      <a:pt x="534" y="389"/>
                      <a:pt x="534" y="389"/>
                    </a:cubicBezTo>
                    <a:cubicBezTo>
                      <a:pt x="539" y="389"/>
                      <a:pt x="539" y="389"/>
                      <a:pt x="539" y="389"/>
                    </a:cubicBezTo>
                    <a:close/>
                    <a:moveTo>
                      <a:pt x="539" y="422"/>
                    </a:moveTo>
                    <a:cubicBezTo>
                      <a:pt x="539" y="460"/>
                      <a:pt x="539" y="460"/>
                      <a:pt x="539" y="460"/>
                    </a:cubicBezTo>
                    <a:cubicBezTo>
                      <a:pt x="538" y="460"/>
                      <a:pt x="536" y="460"/>
                      <a:pt x="534" y="460"/>
                    </a:cubicBezTo>
                    <a:cubicBezTo>
                      <a:pt x="534" y="451"/>
                      <a:pt x="534" y="451"/>
                      <a:pt x="534" y="451"/>
                    </a:cubicBezTo>
                    <a:cubicBezTo>
                      <a:pt x="536" y="451"/>
                      <a:pt x="538" y="451"/>
                      <a:pt x="539" y="451"/>
                    </a:cubicBezTo>
                    <a:cubicBezTo>
                      <a:pt x="539" y="446"/>
                      <a:pt x="537" y="443"/>
                      <a:pt x="534" y="439"/>
                    </a:cubicBezTo>
                    <a:cubicBezTo>
                      <a:pt x="534" y="421"/>
                      <a:pt x="534" y="421"/>
                      <a:pt x="534" y="421"/>
                    </a:cubicBezTo>
                    <a:cubicBezTo>
                      <a:pt x="536" y="420"/>
                      <a:pt x="537" y="421"/>
                      <a:pt x="539" y="421"/>
                    </a:cubicBezTo>
                    <a:cubicBezTo>
                      <a:pt x="539" y="422"/>
                      <a:pt x="539" y="422"/>
                      <a:pt x="539" y="422"/>
                    </a:cubicBezTo>
                    <a:close/>
                    <a:moveTo>
                      <a:pt x="539" y="466"/>
                    </a:moveTo>
                    <a:cubicBezTo>
                      <a:pt x="539" y="474"/>
                      <a:pt x="539" y="474"/>
                      <a:pt x="539" y="474"/>
                    </a:cubicBezTo>
                    <a:cubicBezTo>
                      <a:pt x="538" y="474"/>
                      <a:pt x="536" y="475"/>
                      <a:pt x="534" y="475"/>
                    </a:cubicBezTo>
                    <a:cubicBezTo>
                      <a:pt x="534" y="465"/>
                      <a:pt x="534" y="465"/>
                      <a:pt x="534" y="465"/>
                    </a:cubicBezTo>
                    <a:cubicBezTo>
                      <a:pt x="535" y="465"/>
                      <a:pt x="536" y="465"/>
                      <a:pt x="537" y="465"/>
                    </a:cubicBezTo>
                    <a:cubicBezTo>
                      <a:pt x="538" y="466"/>
                      <a:pt x="538" y="466"/>
                      <a:pt x="539" y="466"/>
                    </a:cubicBezTo>
                    <a:close/>
                    <a:moveTo>
                      <a:pt x="539" y="527"/>
                    </a:moveTo>
                    <a:cubicBezTo>
                      <a:pt x="539" y="532"/>
                      <a:pt x="539" y="532"/>
                      <a:pt x="539" y="532"/>
                    </a:cubicBezTo>
                    <a:cubicBezTo>
                      <a:pt x="539" y="531"/>
                      <a:pt x="538" y="530"/>
                      <a:pt x="538" y="529"/>
                    </a:cubicBezTo>
                    <a:cubicBezTo>
                      <a:pt x="537" y="531"/>
                      <a:pt x="535" y="532"/>
                      <a:pt x="534" y="533"/>
                    </a:cubicBezTo>
                    <a:cubicBezTo>
                      <a:pt x="534" y="521"/>
                      <a:pt x="534" y="521"/>
                      <a:pt x="534" y="521"/>
                    </a:cubicBezTo>
                    <a:cubicBezTo>
                      <a:pt x="539" y="527"/>
                      <a:pt x="539" y="527"/>
                      <a:pt x="539" y="527"/>
                    </a:cubicBezTo>
                    <a:close/>
                    <a:moveTo>
                      <a:pt x="539" y="543"/>
                    </a:moveTo>
                    <a:cubicBezTo>
                      <a:pt x="539" y="548"/>
                      <a:pt x="539" y="548"/>
                      <a:pt x="539" y="548"/>
                    </a:cubicBezTo>
                    <a:cubicBezTo>
                      <a:pt x="539" y="550"/>
                      <a:pt x="538" y="552"/>
                      <a:pt x="538" y="555"/>
                    </a:cubicBezTo>
                    <a:cubicBezTo>
                      <a:pt x="539" y="555"/>
                      <a:pt x="539" y="555"/>
                      <a:pt x="539" y="554"/>
                    </a:cubicBezTo>
                    <a:cubicBezTo>
                      <a:pt x="539" y="562"/>
                      <a:pt x="539" y="562"/>
                      <a:pt x="539" y="562"/>
                    </a:cubicBezTo>
                    <a:cubicBezTo>
                      <a:pt x="538" y="563"/>
                      <a:pt x="537" y="564"/>
                      <a:pt x="536" y="565"/>
                    </a:cubicBezTo>
                    <a:cubicBezTo>
                      <a:pt x="539" y="566"/>
                      <a:pt x="539" y="566"/>
                      <a:pt x="539" y="566"/>
                    </a:cubicBezTo>
                    <a:cubicBezTo>
                      <a:pt x="539" y="572"/>
                      <a:pt x="539" y="572"/>
                      <a:pt x="539" y="572"/>
                    </a:cubicBezTo>
                    <a:cubicBezTo>
                      <a:pt x="538" y="571"/>
                      <a:pt x="536" y="571"/>
                      <a:pt x="534" y="571"/>
                    </a:cubicBezTo>
                    <a:cubicBezTo>
                      <a:pt x="534" y="559"/>
                      <a:pt x="534" y="559"/>
                      <a:pt x="534" y="559"/>
                    </a:cubicBezTo>
                    <a:cubicBezTo>
                      <a:pt x="536" y="558"/>
                      <a:pt x="536" y="558"/>
                      <a:pt x="536" y="558"/>
                    </a:cubicBezTo>
                    <a:cubicBezTo>
                      <a:pt x="534" y="557"/>
                      <a:pt x="534" y="557"/>
                      <a:pt x="534" y="557"/>
                    </a:cubicBezTo>
                    <a:cubicBezTo>
                      <a:pt x="534" y="549"/>
                      <a:pt x="534" y="549"/>
                      <a:pt x="534" y="549"/>
                    </a:cubicBezTo>
                    <a:cubicBezTo>
                      <a:pt x="537" y="547"/>
                      <a:pt x="539" y="545"/>
                      <a:pt x="539" y="543"/>
                    </a:cubicBezTo>
                    <a:close/>
                    <a:moveTo>
                      <a:pt x="539" y="582"/>
                    </a:moveTo>
                    <a:cubicBezTo>
                      <a:pt x="539" y="591"/>
                      <a:pt x="539" y="591"/>
                      <a:pt x="539" y="591"/>
                    </a:cubicBezTo>
                    <a:cubicBezTo>
                      <a:pt x="538" y="592"/>
                      <a:pt x="536" y="594"/>
                      <a:pt x="534" y="595"/>
                    </a:cubicBezTo>
                    <a:cubicBezTo>
                      <a:pt x="534" y="582"/>
                      <a:pt x="534" y="582"/>
                      <a:pt x="534" y="582"/>
                    </a:cubicBezTo>
                    <a:cubicBezTo>
                      <a:pt x="537" y="583"/>
                      <a:pt x="537" y="583"/>
                      <a:pt x="537" y="583"/>
                    </a:cubicBezTo>
                    <a:cubicBezTo>
                      <a:pt x="538" y="583"/>
                      <a:pt x="539" y="582"/>
                      <a:pt x="539" y="582"/>
                    </a:cubicBezTo>
                    <a:close/>
                    <a:moveTo>
                      <a:pt x="539" y="720"/>
                    </a:moveTo>
                    <a:cubicBezTo>
                      <a:pt x="539" y="729"/>
                      <a:pt x="539" y="729"/>
                      <a:pt x="539" y="729"/>
                    </a:cubicBezTo>
                    <a:cubicBezTo>
                      <a:pt x="538" y="728"/>
                      <a:pt x="536" y="728"/>
                      <a:pt x="534" y="728"/>
                    </a:cubicBezTo>
                    <a:cubicBezTo>
                      <a:pt x="534" y="721"/>
                      <a:pt x="534" y="721"/>
                      <a:pt x="534" y="721"/>
                    </a:cubicBezTo>
                    <a:cubicBezTo>
                      <a:pt x="536" y="720"/>
                      <a:pt x="538" y="720"/>
                      <a:pt x="539" y="720"/>
                    </a:cubicBezTo>
                    <a:close/>
                    <a:moveTo>
                      <a:pt x="530" y="23"/>
                    </a:moveTo>
                    <a:cubicBezTo>
                      <a:pt x="531" y="23"/>
                      <a:pt x="533" y="23"/>
                      <a:pt x="534" y="24"/>
                    </a:cubicBezTo>
                    <a:cubicBezTo>
                      <a:pt x="534" y="33"/>
                      <a:pt x="534" y="33"/>
                      <a:pt x="534" y="33"/>
                    </a:cubicBezTo>
                    <a:cubicBezTo>
                      <a:pt x="533" y="32"/>
                      <a:pt x="532" y="32"/>
                      <a:pt x="530" y="31"/>
                    </a:cubicBezTo>
                    <a:cubicBezTo>
                      <a:pt x="530" y="23"/>
                      <a:pt x="530" y="23"/>
                      <a:pt x="530" y="23"/>
                    </a:cubicBezTo>
                    <a:close/>
                    <a:moveTo>
                      <a:pt x="534" y="769"/>
                    </a:moveTo>
                    <a:cubicBezTo>
                      <a:pt x="533" y="769"/>
                      <a:pt x="531" y="770"/>
                      <a:pt x="530" y="771"/>
                    </a:cubicBezTo>
                    <a:cubicBezTo>
                      <a:pt x="530" y="762"/>
                      <a:pt x="530" y="762"/>
                      <a:pt x="530" y="762"/>
                    </a:cubicBezTo>
                    <a:cubicBezTo>
                      <a:pt x="531" y="761"/>
                      <a:pt x="533" y="761"/>
                      <a:pt x="534" y="760"/>
                    </a:cubicBezTo>
                    <a:cubicBezTo>
                      <a:pt x="534" y="769"/>
                      <a:pt x="534" y="769"/>
                      <a:pt x="534" y="769"/>
                    </a:cubicBezTo>
                    <a:close/>
                    <a:moveTo>
                      <a:pt x="534" y="65"/>
                    </a:moveTo>
                    <a:cubicBezTo>
                      <a:pt x="534" y="73"/>
                      <a:pt x="534" y="73"/>
                      <a:pt x="534" y="73"/>
                    </a:cubicBezTo>
                    <a:cubicBezTo>
                      <a:pt x="533" y="72"/>
                      <a:pt x="531" y="72"/>
                      <a:pt x="530" y="71"/>
                    </a:cubicBezTo>
                    <a:cubicBezTo>
                      <a:pt x="530" y="61"/>
                      <a:pt x="530" y="61"/>
                      <a:pt x="530" y="61"/>
                    </a:cubicBezTo>
                    <a:cubicBezTo>
                      <a:pt x="531" y="63"/>
                      <a:pt x="533" y="64"/>
                      <a:pt x="534" y="65"/>
                    </a:cubicBezTo>
                    <a:close/>
                    <a:moveTo>
                      <a:pt x="534" y="208"/>
                    </a:moveTo>
                    <a:cubicBezTo>
                      <a:pt x="534" y="216"/>
                      <a:pt x="534" y="216"/>
                      <a:pt x="534" y="216"/>
                    </a:cubicBezTo>
                    <a:cubicBezTo>
                      <a:pt x="534" y="214"/>
                      <a:pt x="532" y="212"/>
                      <a:pt x="530" y="211"/>
                    </a:cubicBezTo>
                    <a:cubicBezTo>
                      <a:pt x="530" y="205"/>
                      <a:pt x="530" y="205"/>
                      <a:pt x="530" y="205"/>
                    </a:cubicBezTo>
                    <a:cubicBezTo>
                      <a:pt x="531" y="206"/>
                      <a:pt x="533" y="207"/>
                      <a:pt x="534" y="208"/>
                    </a:cubicBezTo>
                    <a:close/>
                    <a:moveTo>
                      <a:pt x="534" y="228"/>
                    </a:moveTo>
                    <a:cubicBezTo>
                      <a:pt x="534" y="241"/>
                      <a:pt x="534" y="241"/>
                      <a:pt x="534" y="241"/>
                    </a:cubicBezTo>
                    <a:cubicBezTo>
                      <a:pt x="533" y="240"/>
                      <a:pt x="531" y="240"/>
                      <a:pt x="530" y="239"/>
                    </a:cubicBezTo>
                    <a:cubicBezTo>
                      <a:pt x="530" y="233"/>
                      <a:pt x="530" y="233"/>
                      <a:pt x="530" y="233"/>
                    </a:cubicBezTo>
                    <a:cubicBezTo>
                      <a:pt x="531" y="233"/>
                      <a:pt x="531" y="234"/>
                      <a:pt x="532" y="235"/>
                    </a:cubicBezTo>
                    <a:cubicBezTo>
                      <a:pt x="533" y="233"/>
                      <a:pt x="534" y="230"/>
                      <a:pt x="534" y="228"/>
                    </a:cubicBezTo>
                    <a:close/>
                    <a:moveTo>
                      <a:pt x="534" y="245"/>
                    </a:moveTo>
                    <a:cubicBezTo>
                      <a:pt x="534" y="251"/>
                      <a:pt x="534" y="251"/>
                      <a:pt x="534" y="251"/>
                    </a:cubicBezTo>
                    <a:cubicBezTo>
                      <a:pt x="534" y="252"/>
                      <a:pt x="534" y="252"/>
                      <a:pt x="533" y="253"/>
                    </a:cubicBezTo>
                    <a:cubicBezTo>
                      <a:pt x="534" y="253"/>
                      <a:pt x="534" y="253"/>
                      <a:pt x="534" y="253"/>
                    </a:cubicBezTo>
                    <a:cubicBezTo>
                      <a:pt x="534" y="258"/>
                      <a:pt x="534" y="258"/>
                      <a:pt x="534" y="258"/>
                    </a:cubicBezTo>
                    <a:cubicBezTo>
                      <a:pt x="533" y="257"/>
                      <a:pt x="531" y="256"/>
                      <a:pt x="530" y="256"/>
                    </a:cubicBezTo>
                    <a:cubicBezTo>
                      <a:pt x="530" y="250"/>
                      <a:pt x="530" y="250"/>
                      <a:pt x="530" y="250"/>
                    </a:cubicBezTo>
                    <a:cubicBezTo>
                      <a:pt x="531" y="248"/>
                      <a:pt x="533" y="246"/>
                      <a:pt x="534" y="245"/>
                    </a:cubicBezTo>
                    <a:close/>
                    <a:moveTo>
                      <a:pt x="534" y="267"/>
                    </a:moveTo>
                    <a:cubicBezTo>
                      <a:pt x="534" y="271"/>
                      <a:pt x="534" y="271"/>
                      <a:pt x="534" y="271"/>
                    </a:cubicBezTo>
                    <a:cubicBezTo>
                      <a:pt x="533" y="270"/>
                      <a:pt x="531" y="269"/>
                      <a:pt x="530" y="268"/>
                    </a:cubicBezTo>
                    <a:cubicBezTo>
                      <a:pt x="530" y="264"/>
                      <a:pt x="530" y="264"/>
                      <a:pt x="530" y="264"/>
                    </a:cubicBezTo>
                    <a:cubicBezTo>
                      <a:pt x="531" y="265"/>
                      <a:pt x="533" y="266"/>
                      <a:pt x="534" y="267"/>
                    </a:cubicBezTo>
                    <a:close/>
                    <a:moveTo>
                      <a:pt x="534" y="275"/>
                    </a:moveTo>
                    <a:cubicBezTo>
                      <a:pt x="534" y="280"/>
                      <a:pt x="534" y="280"/>
                      <a:pt x="534" y="280"/>
                    </a:cubicBezTo>
                    <a:cubicBezTo>
                      <a:pt x="533" y="281"/>
                      <a:pt x="531" y="283"/>
                      <a:pt x="530" y="285"/>
                    </a:cubicBezTo>
                    <a:cubicBezTo>
                      <a:pt x="530" y="277"/>
                      <a:pt x="530" y="277"/>
                      <a:pt x="530" y="277"/>
                    </a:cubicBezTo>
                    <a:cubicBezTo>
                      <a:pt x="532" y="276"/>
                      <a:pt x="533" y="276"/>
                      <a:pt x="534" y="275"/>
                    </a:cubicBezTo>
                    <a:close/>
                    <a:moveTo>
                      <a:pt x="534" y="301"/>
                    </a:moveTo>
                    <a:cubicBezTo>
                      <a:pt x="534" y="313"/>
                      <a:pt x="534" y="313"/>
                      <a:pt x="534" y="313"/>
                    </a:cubicBezTo>
                    <a:cubicBezTo>
                      <a:pt x="533" y="313"/>
                      <a:pt x="533" y="313"/>
                      <a:pt x="533" y="313"/>
                    </a:cubicBezTo>
                    <a:cubicBezTo>
                      <a:pt x="533" y="328"/>
                      <a:pt x="533" y="328"/>
                      <a:pt x="531" y="333"/>
                    </a:cubicBezTo>
                    <a:cubicBezTo>
                      <a:pt x="530" y="334"/>
                      <a:pt x="530" y="334"/>
                      <a:pt x="530" y="334"/>
                    </a:cubicBezTo>
                    <a:cubicBezTo>
                      <a:pt x="530" y="303"/>
                      <a:pt x="530" y="303"/>
                      <a:pt x="530" y="303"/>
                    </a:cubicBezTo>
                    <a:cubicBezTo>
                      <a:pt x="531" y="302"/>
                      <a:pt x="533" y="301"/>
                      <a:pt x="534" y="301"/>
                    </a:cubicBezTo>
                    <a:close/>
                    <a:moveTo>
                      <a:pt x="534" y="339"/>
                    </a:moveTo>
                    <a:cubicBezTo>
                      <a:pt x="534" y="359"/>
                      <a:pt x="534" y="359"/>
                      <a:pt x="534" y="359"/>
                    </a:cubicBezTo>
                    <a:cubicBezTo>
                      <a:pt x="530" y="359"/>
                      <a:pt x="530" y="359"/>
                      <a:pt x="530" y="359"/>
                    </a:cubicBezTo>
                    <a:cubicBezTo>
                      <a:pt x="530" y="350"/>
                      <a:pt x="530" y="350"/>
                      <a:pt x="530" y="350"/>
                    </a:cubicBezTo>
                    <a:cubicBezTo>
                      <a:pt x="531" y="350"/>
                      <a:pt x="531" y="350"/>
                      <a:pt x="531" y="350"/>
                    </a:cubicBezTo>
                    <a:cubicBezTo>
                      <a:pt x="532" y="347"/>
                      <a:pt x="532" y="344"/>
                      <a:pt x="533" y="341"/>
                    </a:cubicBezTo>
                    <a:cubicBezTo>
                      <a:pt x="534" y="339"/>
                      <a:pt x="534" y="339"/>
                      <a:pt x="534" y="339"/>
                    </a:cubicBezTo>
                    <a:close/>
                    <a:moveTo>
                      <a:pt x="534" y="360"/>
                    </a:moveTo>
                    <a:cubicBezTo>
                      <a:pt x="534" y="374"/>
                      <a:pt x="534" y="374"/>
                      <a:pt x="534" y="374"/>
                    </a:cubicBezTo>
                    <a:cubicBezTo>
                      <a:pt x="533" y="376"/>
                      <a:pt x="531" y="378"/>
                      <a:pt x="530" y="380"/>
                    </a:cubicBezTo>
                    <a:cubicBezTo>
                      <a:pt x="530" y="380"/>
                      <a:pt x="530" y="380"/>
                      <a:pt x="530" y="380"/>
                    </a:cubicBezTo>
                    <a:cubicBezTo>
                      <a:pt x="530" y="363"/>
                      <a:pt x="530" y="363"/>
                      <a:pt x="530" y="363"/>
                    </a:cubicBezTo>
                    <a:cubicBezTo>
                      <a:pt x="531" y="363"/>
                      <a:pt x="533" y="362"/>
                      <a:pt x="534" y="360"/>
                    </a:cubicBezTo>
                    <a:close/>
                    <a:moveTo>
                      <a:pt x="534" y="389"/>
                    </a:moveTo>
                    <a:cubicBezTo>
                      <a:pt x="534" y="398"/>
                      <a:pt x="534" y="398"/>
                      <a:pt x="534" y="398"/>
                    </a:cubicBezTo>
                    <a:cubicBezTo>
                      <a:pt x="534" y="396"/>
                      <a:pt x="533" y="395"/>
                      <a:pt x="533" y="394"/>
                    </a:cubicBezTo>
                    <a:cubicBezTo>
                      <a:pt x="532" y="393"/>
                      <a:pt x="531" y="393"/>
                      <a:pt x="530" y="393"/>
                    </a:cubicBezTo>
                    <a:cubicBezTo>
                      <a:pt x="530" y="389"/>
                      <a:pt x="530" y="389"/>
                      <a:pt x="530" y="389"/>
                    </a:cubicBezTo>
                    <a:cubicBezTo>
                      <a:pt x="534" y="389"/>
                      <a:pt x="534" y="389"/>
                      <a:pt x="534" y="389"/>
                    </a:cubicBezTo>
                    <a:close/>
                    <a:moveTo>
                      <a:pt x="534" y="410"/>
                    </a:moveTo>
                    <a:cubicBezTo>
                      <a:pt x="534" y="414"/>
                      <a:pt x="534" y="414"/>
                      <a:pt x="534" y="414"/>
                    </a:cubicBezTo>
                    <a:cubicBezTo>
                      <a:pt x="530" y="414"/>
                      <a:pt x="530" y="414"/>
                      <a:pt x="530" y="414"/>
                    </a:cubicBezTo>
                    <a:cubicBezTo>
                      <a:pt x="530" y="409"/>
                      <a:pt x="530" y="409"/>
                      <a:pt x="530" y="409"/>
                    </a:cubicBezTo>
                    <a:cubicBezTo>
                      <a:pt x="530" y="410"/>
                      <a:pt x="531" y="410"/>
                      <a:pt x="531" y="410"/>
                    </a:cubicBezTo>
                    <a:cubicBezTo>
                      <a:pt x="534" y="410"/>
                      <a:pt x="534" y="410"/>
                      <a:pt x="534" y="410"/>
                    </a:cubicBezTo>
                    <a:close/>
                    <a:moveTo>
                      <a:pt x="534" y="421"/>
                    </a:moveTo>
                    <a:cubicBezTo>
                      <a:pt x="534" y="439"/>
                      <a:pt x="534" y="439"/>
                      <a:pt x="534" y="439"/>
                    </a:cubicBezTo>
                    <a:cubicBezTo>
                      <a:pt x="533" y="437"/>
                      <a:pt x="532" y="436"/>
                      <a:pt x="531" y="434"/>
                    </a:cubicBezTo>
                    <a:cubicBezTo>
                      <a:pt x="531" y="430"/>
                      <a:pt x="531" y="426"/>
                      <a:pt x="531" y="422"/>
                    </a:cubicBezTo>
                    <a:cubicBezTo>
                      <a:pt x="533" y="421"/>
                      <a:pt x="533" y="421"/>
                      <a:pt x="534" y="421"/>
                    </a:cubicBezTo>
                    <a:close/>
                    <a:moveTo>
                      <a:pt x="534" y="451"/>
                    </a:moveTo>
                    <a:cubicBezTo>
                      <a:pt x="534" y="460"/>
                      <a:pt x="534" y="460"/>
                      <a:pt x="534" y="460"/>
                    </a:cubicBezTo>
                    <a:cubicBezTo>
                      <a:pt x="533" y="460"/>
                      <a:pt x="531" y="460"/>
                      <a:pt x="530" y="460"/>
                    </a:cubicBezTo>
                    <a:cubicBezTo>
                      <a:pt x="530" y="450"/>
                      <a:pt x="530" y="450"/>
                      <a:pt x="530" y="450"/>
                    </a:cubicBezTo>
                    <a:cubicBezTo>
                      <a:pt x="531" y="450"/>
                      <a:pt x="531" y="451"/>
                      <a:pt x="531" y="451"/>
                    </a:cubicBezTo>
                    <a:cubicBezTo>
                      <a:pt x="534" y="451"/>
                      <a:pt x="534" y="451"/>
                      <a:pt x="534" y="451"/>
                    </a:cubicBezTo>
                    <a:close/>
                    <a:moveTo>
                      <a:pt x="534" y="465"/>
                    </a:moveTo>
                    <a:cubicBezTo>
                      <a:pt x="534" y="475"/>
                      <a:pt x="534" y="475"/>
                      <a:pt x="534" y="475"/>
                    </a:cubicBezTo>
                    <a:cubicBezTo>
                      <a:pt x="533" y="476"/>
                      <a:pt x="531" y="476"/>
                      <a:pt x="530" y="476"/>
                    </a:cubicBezTo>
                    <a:cubicBezTo>
                      <a:pt x="530" y="466"/>
                      <a:pt x="530" y="466"/>
                      <a:pt x="530" y="466"/>
                    </a:cubicBezTo>
                    <a:cubicBezTo>
                      <a:pt x="532" y="466"/>
                      <a:pt x="533" y="466"/>
                      <a:pt x="534" y="465"/>
                    </a:cubicBezTo>
                    <a:close/>
                    <a:moveTo>
                      <a:pt x="534" y="521"/>
                    </a:moveTo>
                    <a:cubicBezTo>
                      <a:pt x="534" y="533"/>
                      <a:pt x="534" y="533"/>
                      <a:pt x="534" y="533"/>
                    </a:cubicBezTo>
                    <a:cubicBezTo>
                      <a:pt x="533" y="536"/>
                      <a:pt x="531" y="538"/>
                      <a:pt x="530" y="540"/>
                    </a:cubicBezTo>
                    <a:cubicBezTo>
                      <a:pt x="530" y="532"/>
                      <a:pt x="530" y="532"/>
                      <a:pt x="530" y="532"/>
                    </a:cubicBezTo>
                    <a:cubicBezTo>
                      <a:pt x="531" y="531"/>
                      <a:pt x="532" y="529"/>
                      <a:pt x="533" y="527"/>
                    </a:cubicBezTo>
                    <a:cubicBezTo>
                      <a:pt x="532" y="525"/>
                      <a:pt x="531" y="523"/>
                      <a:pt x="530" y="522"/>
                    </a:cubicBezTo>
                    <a:cubicBezTo>
                      <a:pt x="530" y="517"/>
                      <a:pt x="530" y="517"/>
                      <a:pt x="530" y="517"/>
                    </a:cubicBezTo>
                    <a:cubicBezTo>
                      <a:pt x="534" y="521"/>
                      <a:pt x="534" y="521"/>
                      <a:pt x="534" y="521"/>
                    </a:cubicBezTo>
                    <a:close/>
                    <a:moveTo>
                      <a:pt x="534" y="549"/>
                    </a:moveTo>
                    <a:cubicBezTo>
                      <a:pt x="534" y="557"/>
                      <a:pt x="534" y="557"/>
                      <a:pt x="534" y="557"/>
                    </a:cubicBezTo>
                    <a:cubicBezTo>
                      <a:pt x="530" y="552"/>
                      <a:pt x="530" y="552"/>
                      <a:pt x="530" y="552"/>
                    </a:cubicBezTo>
                    <a:cubicBezTo>
                      <a:pt x="530" y="546"/>
                      <a:pt x="530" y="546"/>
                      <a:pt x="530" y="546"/>
                    </a:cubicBezTo>
                    <a:cubicBezTo>
                      <a:pt x="531" y="548"/>
                      <a:pt x="531" y="549"/>
                      <a:pt x="532" y="550"/>
                    </a:cubicBezTo>
                    <a:cubicBezTo>
                      <a:pt x="533" y="550"/>
                      <a:pt x="534" y="549"/>
                      <a:pt x="534" y="549"/>
                    </a:cubicBezTo>
                    <a:close/>
                    <a:moveTo>
                      <a:pt x="534" y="559"/>
                    </a:moveTo>
                    <a:cubicBezTo>
                      <a:pt x="534" y="571"/>
                      <a:pt x="534" y="571"/>
                      <a:pt x="534" y="571"/>
                    </a:cubicBezTo>
                    <a:cubicBezTo>
                      <a:pt x="533" y="571"/>
                      <a:pt x="531" y="571"/>
                      <a:pt x="530" y="571"/>
                    </a:cubicBezTo>
                    <a:cubicBezTo>
                      <a:pt x="530" y="565"/>
                      <a:pt x="530" y="565"/>
                      <a:pt x="530" y="565"/>
                    </a:cubicBezTo>
                    <a:cubicBezTo>
                      <a:pt x="531" y="564"/>
                      <a:pt x="531" y="564"/>
                      <a:pt x="531" y="564"/>
                    </a:cubicBezTo>
                    <a:cubicBezTo>
                      <a:pt x="532" y="562"/>
                      <a:pt x="532" y="562"/>
                      <a:pt x="534" y="559"/>
                    </a:cubicBezTo>
                    <a:close/>
                    <a:moveTo>
                      <a:pt x="534" y="582"/>
                    </a:moveTo>
                    <a:cubicBezTo>
                      <a:pt x="534" y="595"/>
                      <a:pt x="534" y="595"/>
                      <a:pt x="534" y="595"/>
                    </a:cubicBezTo>
                    <a:cubicBezTo>
                      <a:pt x="533" y="596"/>
                      <a:pt x="531" y="597"/>
                      <a:pt x="530" y="598"/>
                    </a:cubicBezTo>
                    <a:cubicBezTo>
                      <a:pt x="530" y="591"/>
                      <a:pt x="530" y="591"/>
                      <a:pt x="530" y="591"/>
                    </a:cubicBezTo>
                    <a:cubicBezTo>
                      <a:pt x="531" y="590"/>
                      <a:pt x="532" y="590"/>
                      <a:pt x="533" y="588"/>
                    </a:cubicBezTo>
                    <a:cubicBezTo>
                      <a:pt x="532" y="588"/>
                      <a:pt x="531" y="587"/>
                      <a:pt x="530" y="587"/>
                    </a:cubicBezTo>
                    <a:cubicBezTo>
                      <a:pt x="530" y="580"/>
                      <a:pt x="530" y="580"/>
                      <a:pt x="530" y="580"/>
                    </a:cubicBezTo>
                    <a:cubicBezTo>
                      <a:pt x="534" y="582"/>
                      <a:pt x="534" y="582"/>
                      <a:pt x="534" y="582"/>
                    </a:cubicBezTo>
                    <a:close/>
                    <a:moveTo>
                      <a:pt x="534" y="721"/>
                    </a:moveTo>
                    <a:cubicBezTo>
                      <a:pt x="534" y="728"/>
                      <a:pt x="534" y="728"/>
                      <a:pt x="534" y="728"/>
                    </a:cubicBezTo>
                    <a:cubicBezTo>
                      <a:pt x="533" y="728"/>
                      <a:pt x="531" y="729"/>
                      <a:pt x="530" y="729"/>
                    </a:cubicBezTo>
                    <a:cubicBezTo>
                      <a:pt x="530" y="722"/>
                      <a:pt x="530" y="722"/>
                      <a:pt x="530" y="722"/>
                    </a:cubicBezTo>
                    <a:cubicBezTo>
                      <a:pt x="531" y="721"/>
                      <a:pt x="533" y="721"/>
                      <a:pt x="534" y="721"/>
                    </a:cubicBezTo>
                    <a:close/>
                    <a:moveTo>
                      <a:pt x="534" y="744"/>
                    </a:moveTo>
                    <a:cubicBezTo>
                      <a:pt x="534" y="756"/>
                      <a:pt x="534" y="756"/>
                      <a:pt x="534" y="756"/>
                    </a:cubicBezTo>
                    <a:cubicBezTo>
                      <a:pt x="533" y="754"/>
                      <a:pt x="531" y="753"/>
                      <a:pt x="530" y="752"/>
                    </a:cubicBezTo>
                    <a:cubicBezTo>
                      <a:pt x="530" y="741"/>
                      <a:pt x="530" y="741"/>
                      <a:pt x="530" y="741"/>
                    </a:cubicBezTo>
                    <a:cubicBezTo>
                      <a:pt x="531" y="742"/>
                      <a:pt x="533" y="743"/>
                      <a:pt x="534" y="744"/>
                    </a:cubicBezTo>
                    <a:close/>
                    <a:moveTo>
                      <a:pt x="522" y="20"/>
                    </a:moveTo>
                    <a:cubicBezTo>
                      <a:pt x="524" y="21"/>
                      <a:pt x="527" y="22"/>
                      <a:pt x="530" y="23"/>
                    </a:cubicBezTo>
                    <a:cubicBezTo>
                      <a:pt x="530" y="31"/>
                      <a:pt x="530" y="31"/>
                      <a:pt x="530" y="31"/>
                    </a:cubicBezTo>
                    <a:cubicBezTo>
                      <a:pt x="528" y="30"/>
                      <a:pt x="525" y="29"/>
                      <a:pt x="522" y="28"/>
                    </a:cubicBezTo>
                    <a:cubicBezTo>
                      <a:pt x="522" y="20"/>
                      <a:pt x="522" y="20"/>
                      <a:pt x="522" y="20"/>
                    </a:cubicBezTo>
                    <a:close/>
                    <a:moveTo>
                      <a:pt x="530" y="771"/>
                    </a:moveTo>
                    <a:cubicBezTo>
                      <a:pt x="527" y="771"/>
                      <a:pt x="524" y="773"/>
                      <a:pt x="522" y="773"/>
                    </a:cubicBezTo>
                    <a:cubicBezTo>
                      <a:pt x="522" y="764"/>
                      <a:pt x="522" y="764"/>
                      <a:pt x="522" y="764"/>
                    </a:cubicBezTo>
                    <a:cubicBezTo>
                      <a:pt x="524" y="763"/>
                      <a:pt x="527" y="762"/>
                      <a:pt x="530" y="762"/>
                    </a:cubicBezTo>
                    <a:cubicBezTo>
                      <a:pt x="530" y="771"/>
                      <a:pt x="530" y="771"/>
                      <a:pt x="530" y="771"/>
                    </a:cubicBezTo>
                    <a:close/>
                    <a:moveTo>
                      <a:pt x="530" y="61"/>
                    </a:moveTo>
                    <a:cubicBezTo>
                      <a:pt x="530" y="71"/>
                      <a:pt x="530" y="71"/>
                      <a:pt x="530" y="71"/>
                    </a:cubicBezTo>
                    <a:cubicBezTo>
                      <a:pt x="527" y="70"/>
                      <a:pt x="524" y="69"/>
                      <a:pt x="522" y="68"/>
                    </a:cubicBezTo>
                    <a:cubicBezTo>
                      <a:pt x="522" y="32"/>
                      <a:pt x="522" y="32"/>
                      <a:pt x="522" y="32"/>
                    </a:cubicBezTo>
                    <a:cubicBezTo>
                      <a:pt x="522" y="35"/>
                      <a:pt x="523" y="40"/>
                      <a:pt x="526" y="53"/>
                    </a:cubicBezTo>
                    <a:cubicBezTo>
                      <a:pt x="527" y="56"/>
                      <a:pt x="528" y="59"/>
                      <a:pt x="530" y="61"/>
                    </a:cubicBezTo>
                    <a:close/>
                    <a:moveTo>
                      <a:pt x="530" y="205"/>
                    </a:moveTo>
                    <a:cubicBezTo>
                      <a:pt x="530" y="211"/>
                      <a:pt x="530" y="211"/>
                      <a:pt x="530" y="211"/>
                    </a:cubicBezTo>
                    <a:cubicBezTo>
                      <a:pt x="529" y="210"/>
                      <a:pt x="528" y="209"/>
                      <a:pt x="526" y="208"/>
                    </a:cubicBezTo>
                    <a:cubicBezTo>
                      <a:pt x="526" y="215"/>
                      <a:pt x="526" y="222"/>
                      <a:pt x="526" y="229"/>
                    </a:cubicBezTo>
                    <a:cubicBezTo>
                      <a:pt x="527" y="231"/>
                      <a:pt x="529" y="232"/>
                      <a:pt x="530" y="233"/>
                    </a:cubicBezTo>
                    <a:cubicBezTo>
                      <a:pt x="530" y="239"/>
                      <a:pt x="530" y="239"/>
                      <a:pt x="530" y="239"/>
                    </a:cubicBezTo>
                    <a:cubicBezTo>
                      <a:pt x="530" y="239"/>
                      <a:pt x="530" y="239"/>
                      <a:pt x="530" y="239"/>
                    </a:cubicBezTo>
                    <a:cubicBezTo>
                      <a:pt x="527" y="237"/>
                      <a:pt x="524" y="234"/>
                      <a:pt x="522" y="232"/>
                    </a:cubicBezTo>
                    <a:cubicBezTo>
                      <a:pt x="522" y="199"/>
                      <a:pt x="522" y="199"/>
                      <a:pt x="522" y="199"/>
                    </a:cubicBezTo>
                    <a:cubicBezTo>
                      <a:pt x="524" y="201"/>
                      <a:pt x="527" y="203"/>
                      <a:pt x="530" y="205"/>
                    </a:cubicBezTo>
                    <a:close/>
                    <a:moveTo>
                      <a:pt x="530" y="250"/>
                    </a:moveTo>
                    <a:cubicBezTo>
                      <a:pt x="530" y="256"/>
                      <a:pt x="530" y="256"/>
                      <a:pt x="530" y="256"/>
                    </a:cubicBezTo>
                    <a:cubicBezTo>
                      <a:pt x="527" y="256"/>
                      <a:pt x="526" y="257"/>
                      <a:pt x="526" y="261"/>
                    </a:cubicBezTo>
                    <a:cubicBezTo>
                      <a:pt x="530" y="264"/>
                      <a:pt x="530" y="264"/>
                      <a:pt x="530" y="264"/>
                    </a:cubicBezTo>
                    <a:cubicBezTo>
                      <a:pt x="530" y="268"/>
                      <a:pt x="530" y="268"/>
                      <a:pt x="530" y="268"/>
                    </a:cubicBezTo>
                    <a:cubicBezTo>
                      <a:pt x="527" y="266"/>
                      <a:pt x="524" y="265"/>
                      <a:pt x="522" y="265"/>
                    </a:cubicBezTo>
                    <a:cubicBezTo>
                      <a:pt x="522" y="258"/>
                      <a:pt x="522" y="258"/>
                      <a:pt x="522" y="258"/>
                    </a:cubicBezTo>
                    <a:cubicBezTo>
                      <a:pt x="524" y="256"/>
                      <a:pt x="527" y="252"/>
                      <a:pt x="530" y="250"/>
                    </a:cubicBezTo>
                    <a:close/>
                    <a:moveTo>
                      <a:pt x="530" y="277"/>
                    </a:moveTo>
                    <a:cubicBezTo>
                      <a:pt x="530" y="285"/>
                      <a:pt x="530" y="285"/>
                      <a:pt x="530" y="285"/>
                    </a:cubicBezTo>
                    <a:cubicBezTo>
                      <a:pt x="527" y="288"/>
                      <a:pt x="524" y="292"/>
                      <a:pt x="522" y="295"/>
                    </a:cubicBezTo>
                    <a:cubicBezTo>
                      <a:pt x="522" y="286"/>
                      <a:pt x="522" y="286"/>
                      <a:pt x="522" y="286"/>
                    </a:cubicBezTo>
                    <a:cubicBezTo>
                      <a:pt x="523" y="285"/>
                      <a:pt x="525" y="284"/>
                      <a:pt x="527" y="283"/>
                    </a:cubicBezTo>
                    <a:cubicBezTo>
                      <a:pt x="527" y="282"/>
                      <a:pt x="527" y="281"/>
                      <a:pt x="528" y="281"/>
                    </a:cubicBezTo>
                    <a:cubicBezTo>
                      <a:pt x="527" y="280"/>
                      <a:pt x="524" y="279"/>
                      <a:pt x="522" y="277"/>
                    </a:cubicBezTo>
                    <a:cubicBezTo>
                      <a:pt x="522" y="273"/>
                      <a:pt x="522" y="273"/>
                      <a:pt x="522" y="273"/>
                    </a:cubicBezTo>
                    <a:cubicBezTo>
                      <a:pt x="523" y="275"/>
                      <a:pt x="525" y="276"/>
                      <a:pt x="526" y="277"/>
                    </a:cubicBezTo>
                    <a:cubicBezTo>
                      <a:pt x="528" y="277"/>
                      <a:pt x="529" y="277"/>
                      <a:pt x="530" y="277"/>
                    </a:cubicBezTo>
                    <a:close/>
                    <a:moveTo>
                      <a:pt x="530" y="303"/>
                    </a:moveTo>
                    <a:cubicBezTo>
                      <a:pt x="530" y="334"/>
                      <a:pt x="530" y="334"/>
                      <a:pt x="530" y="334"/>
                    </a:cubicBezTo>
                    <a:cubicBezTo>
                      <a:pt x="527" y="335"/>
                      <a:pt x="524" y="337"/>
                      <a:pt x="522" y="338"/>
                    </a:cubicBezTo>
                    <a:cubicBezTo>
                      <a:pt x="522" y="327"/>
                      <a:pt x="522" y="327"/>
                      <a:pt x="522" y="327"/>
                    </a:cubicBezTo>
                    <a:cubicBezTo>
                      <a:pt x="523" y="327"/>
                      <a:pt x="524" y="327"/>
                      <a:pt x="525" y="327"/>
                    </a:cubicBezTo>
                    <a:cubicBezTo>
                      <a:pt x="526" y="319"/>
                      <a:pt x="520" y="317"/>
                      <a:pt x="522" y="310"/>
                    </a:cubicBezTo>
                    <a:cubicBezTo>
                      <a:pt x="524" y="308"/>
                      <a:pt x="527" y="305"/>
                      <a:pt x="530" y="303"/>
                    </a:cubicBezTo>
                    <a:close/>
                    <a:moveTo>
                      <a:pt x="530" y="350"/>
                    </a:moveTo>
                    <a:cubicBezTo>
                      <a:pt x="530" y="359"/>
                      <a:pt x="530" y="359"/>
                      <a:pt x="530" y="359"/>
                    </a:cubicBezTo>
                    <a:cubicBezTo>
                      <a:pt x="524" y="359"/>
                      <a:pt x="524" y="359"/>
                      <a:pt x="524" y="359"/>
                    </a:cubicBezTo>
                    <a:cubicBezTo>
                      <a:pt x="524" y="361"/>
                      <a:pt x="524" y="363"/>
                      <a:pt x="524" y="364"/>
                    </a:cubicBezTo>
                    <a:cubicBezTo>
                      <a:pt x="527" y="364"/>
                      <a:pt x="528" y="364"/>
                      <a:pt x="530" y="363"/>
                    </a:cubicBezTo>
                    <a:cubicBezTo>
                      <a:pt x="530" y="380"/>
                      <a:pt x="530" y="380"/>
                      <a:pt x="530" y="380"/>
                    </a:cubicBezTo>
                    <a:cubicBezTo>
                      <a:pt x="528" y="380"/>
                      <a:pt x="526" y="381"/>
                      <a:pt x="524" y="381"/>
                    </a:cubicBezTo>
                    <a:cubicBezTo>
                      <a:pt x="523" y="379"/>
                      <a:pt x="522" y="378"/>
                      <a:pt x="522" y="376"/>
                    </a:cubicBezTo>
                    <a:cubicBezTo>
                      <a:pt x="522" y="351"/>
                      <a:pt x="522" y="351"/>
                      <a:pt x="522" y="351"/>
                    </a:cubicBezTo>
                    <a:cubicBezTo>
                      <a:pt x="524" y="350"/>
                      <a:pt x="528" y="350"/>
                      <a:pt x="530" y="350"/>
                    </a:cubicBezTo>
                    <a:close/>
                    <a:moveTo>
                      <a:pt x="530" y="389"/>
                    </a:moveTo>
                    <a:cubicBezTo>
                      <a:pt x="530" y="393"/>
                      <a:pt x="530" y="393"/>
                      <a:pt x="530" y="393"/>
                    </a:cubicBezTo>
                    <a:cubicBezTo>
                      <a:pt x="528" y="393"/>
                      <a:pt x="527" y="393"/>
                      <a:pt x="525" y="393"/>
                    </a:cubicBezTo>
                    <a:cubicBezTo>
                      <a:pt x="526" y="398"/>
                      <a:pt x="526" y="405"/>
                      <a:pt x="530" y="409"/>
                    </a:cubicBezTo>
                    <a:cubicBezTo>
                      <a:pt x="530" y="414"/>
                      <a:pt x="530" y="414"/>
                      <a:pt x="530" y="414"/>
                    </a:cubicBezTo>
                    <a:cubicBezTo>
                      <a:pt x="522" y="414"/>
                      <a:pt x="522" y="414"/>
                      <a:pt x="522" y="414"/>
                    </a:cubicBezTo>
                    <a:cubicBezTo>
                      <a:pt x="522" y="410"/>
                      <a:pt x="522" y="410"/>
                      <a:pt x="522" y="410"/>
                    </a:cubicBezTo>
                    <a:cubicBezTo>
                      <a:pt x="524" y="410"/>
                      <a:pt x="524" y="410"/>
                      <a:pt x="524" y="410"/>
                    </a:cubicBezTo>
                    <a:cubicBezTo>
                      <a:pt x="523" y="404"/>
                      <a:pt x="523" y="400"/>
                      <a:pt x="522" y="397"/>
                    </a:cubicBezTo>
                    <a:cubicBezTo>
                      <a:pt x="522" y="389"/>
                      <a:pt x="522" y="389"/>
                      <a:pt x="522" y="389"/>
                    </a:cubicBezTo>
                    <a:cubicBezTo>
                      <a:pt x="530" y="389"/>
                      <a:pt x="530" y="389"/>
                      <a:pt x="530" y="389"/>
                    </a:cubicBezTo>
                    <a:close/>
                    <a:moveTo>
                      <a:pt x="530" y="450"/>
                    </a:moveTo>
                    <a:cubicBezTo>
                      <a:pt x="530" y="460"/>
                      <a:pt x="530" y="460"/>
                      <a:pt x="530" y="460"/>
                    </a:cubicBezTo>
                    <a:cubicBezTo>
                      <a:pt x="527" y="459"/>
                      <a:pt x="524" y="459"/>
                      <a:pt x="522" y="458"/>
                    </a:cubicBezTo>
                    <a:cubicBezTo>
                      <a:pt x="522" y="445"/>
                      <a:pt x="522" y="445"/>
                      <a:pt x="522" y="445"/>
                    </a:cubicBezTo>
                    <a:cubicBezTo>
                      <a:pt x="525" y="446"/>
                      <a:pt x="528" y="448"/>
                      <a:pt x="530" y="450"/>
                    </a:cubicBezTo>
                    <a:close/>
                    <a:moveTo>
                      <a:pt x="530" y="466"/>
                    </a:moveTo>
                    <a:cubicBezTo>
                      <a:pt x="530" y="476"/>
                      <a:pt x="530" y="476"/>
                      <a:pt x="530" y="476"/>
                    </a:cubicBezTo>
                    <a:cubicBezTo>
                      <a:pt x="527" y="477"/>
                      <a:pt x="524" y="478"/>
                      <a:pt x="522" y="479"/>
                    </a:cubicBezTo>
                    <a:cubicBezTo>
                      <a:pt x="522" y="468"/>
                      <a:pt x="522" y="468"/>
                      <a:pt x="522" y="468"/>
                    </a:cubicBezTo>
                    <a:cubicBezTo>
                      <a:pt x="524" y="467"/>
                      <a:pt x="527" y="467"/>
                      <a:pt x="530" y="466"/>
                    </a:cubicBezTo>
                    <a:close/>
                    <a:moveTo>
                      <a:pt x="530" y="517"/>
                    </a:moveTo>
                    <a:cubicBezTo>
                      <a:pt x="530" y="522"/>
                      <a:pt x="530" y="522"/>
                      <a:pt x="530" y="522"/>
                    </a:cubicBezTo>
                    <a:cubicBezTo>
                      <a:pt x="529" y="521"/>
                      <a:pt x="529" y="521"/>
                      <a:pt x="528" y="521"/>
                    </a:cubicBezTo>
                    <a:cubicBezTo>
                      <a:pt x="526" y="525"/>
                      <a:pt x="523" y="528"/>
                      <a:pt x="522" y="532"/>
                    </a:cubicBezTo>
                    <a:cubicBezTo>
                      <a:pt x="522" y="524"/>
                      <a:pt x="522" y="524"/>
                      <a:pt x="522" y="524"/>
                    </a:cubicBezTo>
                    <a:cubicBezTo>
                      <a:pt x="523" y="521"/>
                      <a:pt x="524" y="518"/>
                      <a:pt x="522" y="514"/>
                    </a:cubicBezTo>
                    <a:cubicBezTo>
                      <a:pt x="522" y="508"/>
                      <a:pt x="522" y="508"/>
                      <a:pt x="522" y="508"/>
                    </a:cubicBezTo>
                    <a:cubicBezTo>
                      <a:pt x="530" y="517"/>
                      <a:pt x="530" y="517"/>
                      <a:pt x="530" y="517"/>
                    </a:cubicBezTo>
                    <a:close/>
                    <a:moveTo>
                      <a:pt x="530" y="532"/>
                    </a:moveTo>
                    <a:cubicBezTo>
                      <a:pt x="530" y="540"/>
                      <a:pt x="530" y="540"/>
                      <a:pt x="530" y="540"/>
                    </a:cubicBezTo>
                    <a:cubicBezTo>
                      <a:pt x="529" y="542"/>
                      <a:pt x="529" y="544"/>
                      <a:pt x="530" y="546"/>
                    </a:cubicBezTo>
                    <a:cubicBezTo>
                      <a:pt x="530" y="552"/>
                      <a:pt x="530" y="552"/>
                      <a:pt x="530" y="552"/>
                    </a:cubicBezTo>
                    <a:cubicBezTo>
                      <a:pt x="522" y="544"/>
                      <a:pt x="522" y="544"/>
                      <a:pt x="522" y="544"/>
                    </a:cubicBezTo>
                    <a:cubicBezTo>
                      <a:pt x="522" y="538"/>
                      <a:pt x="522" y="538"/>
                      <a:pt x="522" y="538"/>
                    </a:cubicBezTo>
                    <a:cubicBezTo>
                      <a:pt x="522" y="540"/>
                      <a:pt x="523" y="541"/>
                      <a:pt x="524" y="542"/>
                    </a:cubicBezTo>
                    <a:cubicBezTo>
                      <a:pt x="526" y="539"/>
                      <a:pt x="528" y="535"/>
                      <a:pt x="530" y="532"/>
                    </a:cubicBezTo>
                    <a:close/>
                    <a:moveTo>
                      <a:pt x="530" y="565"/>
                    </a:moveTo>
                    <a:cubicBezTo>
                      <a:pt x="530" y="571"/>
                      <a:pt x="530" y="571"/>
                      <a:pt x="530" y="571"/>
                    </a:cubicBezTo>
                    <a:cubicBezTo>
                      <a:pt x="527" y="571"/>
                      <a:pt x="524" y="573"/>
                      <a:pt x="522" y="577"/>
                    </a:cubicBezTo>
                    <a:cubicBezTo>
                      <a:pt x="524" y="578"/>
                      <a:pt x="527" y="580"/>
                      <a:pt x="530" y="580"/>
                    </a:cubicBezTo>
                    <a:cubicBezTo>
                      <a:pt x="530" y="587"/>
                      <a:pt x="530" y="587"/>
                      <a:pt x="530" y="587"/>
                    </a:cubicBezTo>
                    <a:cubicBezTo>
                      <a:pt x="527" y="585"/>
                      <a:pt x="525" y="585"/>
                      <a:pt x="522" y="584"/>
                    </a:cubicBezTo>
                    <a:cubicBezTo>
                      <a:pt x="522" y="569"/>
                      <a:pt x="522" y="569"/>
                      <a:pt x="522" y="569"/>
                    </a:cubicBezTo>
                    <a:cubicBezTo>
                      <a:pt x="522" y="569"/>
                      <a:pt x="522" y="569"/>
                      <a:pt x="522" y="569"/>
                    </a:cubicBezTo>
                    <a:cubicBezTo>
                      <a:pt x="524" y="567"/>
                      <a:pt x="527" y="566"/>
                      <a:pt x="530" y="565"/>
                    </a:cubicBezTo>
                    <a:close/>
                    <a:moveTo>
                      <a:pt x="530" y="591"/>
                    </a:moveTo>
                    <a:cubicBezTo>
                      <a:pt x="530" y="598"/>
                      <a:pt x="530" y="598"/>
                      <a:pt x="530" y="598"/>
                    </a:cubicBezTo>
                    <a:cubicBezTo>
                      <a:pt x="527" y="600"/>
                      <a:pt x="524" y="602"/>
                      <a:pt x="522" y="604"/>
                    </a:cubicBezTo>
                    <a:cubicBezTo>
                      <a:pt x="522" y="595"/>
                      <a:pt x="522" y="595"/>
                      <a:pt x="522" y="595"/>
                    </a:cubicBezTo>
                    <a:cubicBezTo>
                      <a:pt x="525" y="594"/>
                      <a:pt x="527" y="593"/>
                      <a:pt x="530" y="591"/>
                    </a:cubicBezTo>
                    <a:close/>
                    <a:moveTo>
                      <a:pt x="530" y="722"/>
                    </a:moveTo>
                    <a:cubicBezTo>
                      <a:pt x="530" y="729"/>
                      <a:pt x="530" y="729"/>
                      <a:pt x="530" y="729"/>
                    </a:cubicBezTo>
                    <a:cubicBezTo>
                      <a:pt x="527" y="730"/>
                      <a:pt x="524" y="732"/>
                      <a:pt x="522" y="735"/>
                    </a:cubicBezTo>
                    <a:cubicBezTo>
                      <a:pt x="524" y="737"/>
                      <a:pt x="527" y="739"/>
                      <a:pt x="530" y="741"/>
                    </a:cubicBezTo>
                    <a:cubicBezTo>
                      <a:pt x="530" y="752"/>
                      <a:pt x="530" y="752"/>
                      <a:pt x="530" y="752"/>
                    </a:cubicBezTo>
                    <a:cubicBezTo>
                      <a:pt x="527" y="749"/>
                      <a:pt x="524" y="747"/>
                      <a:pt x="522" y="745"/>
                    </a:cubicBezTo>
                    <a:cubicBezTo>
                      <a:pt x="522" y="725"/>
                      <a:pt x="522" y="725"/>
                      <a:pt x="522" y="725"/>
                    </a:cubicBezTo>
                    <a:cubicBezTo>
                      <a:pt x="524" y="724"/>
                      <a:pt x="527" y="723"/>
                      <a:pt x="530" y="722"/>
                    </a:cubicBezTo>
                    <a:close/>
                    <a:moveTo>
                      <a:pt x="515" y="18"/>
                    </a:moveTo>
                    <a:cubicBezTo>
                      <a:pt x="517" y="19"/>
                      <a:pt x="519" y="20"/>
                      <a:pt x="522" y="20"/>
                    </a:cubicBezTo>
                    <a:cubicBezTo>
                      <a:pt x="522" y="28"/>
                      <a:pt x="522" y="28"/>
                      <a:pt x="522" y="28"/>
                    </a:cubicBezTo>
                    <a:cubicBezTo>
                      <a:pt x="521" y="28"/>
                      <a:pt x="521" y="28"/>
                      <a:pt x="521" y="28"/>
                    </a:cubicBezTo>
                    <a:cubicBezTo>
                      <a:pt x="521" y="29"/>
                      <a:pt x="521" y="29"/>
                      <a:pt x="522" y="32"/>
                    </a:cubicBezTo>
                    <a:cubicBezTo>
                      <a:pt x="522" y="68"/>
                      <a:pt x="522" y="68"/>
                      <a:pt x="522" y="68"/>
                    </a:cubicBezTo>
                    <a:cubicBezTo>
                      <a:pt x="519" y="67"/>
                      <a:pt x="517" y="66"/>
                      <a:pt x="515" y="65"/>
                    </a:cubicBezTo>
                    <a:cubicBezTo>
                      <a:pt x="515" y="58"/>
                      <a:pt x="515" y="58"/>
                      <a:pt x="515" y="58"/>
                    </a:cubicBezTo>
                    <a:cubicBezTo>
                      <a:pt x="515" y="58"/>
                      <a:pt x="516" y="58"/>
                      <a:pt x="516" y="58"/>
                    </a:cubicBezTo>
                    <a:cubicBezTo>
                      <a:pt x="516" y="58"/>
                      <a:pt x="517" y="58"/>
                      <a:pt x="518" y="57"/>
                    </a:cubicBezTo>
                    <a:cubicBezTo>
                      <a:pt x="517" y="54"/>
                      <a:pt x="516" y="54"/>
                      <a:pt x="515" y="42"/>
                    </a:cubicBezTo>
                    <a:cubicBezTo>
                      <a:pt x="515" y="18"/>
                      <a:pt x="515" y="18"/>
                      <a:pt x="515" y="18"/>
                    </a:cubicBezTo>
                    <a:close/>
                    <a:moveTo>
                      <a:pt x="522" y="773"/>
                    </a:moveTo>
                    <a:cubicBezTo>
                      <a:pt x="519" y="774"/>
                      <a:pt x="517" y="775"/>
                      <a:pt x="515" y="775"/>
                    </a:cubicBezTo>
                    <a:cubicBezTo>
                      <a:pt x="515" y="763"/>
                      <a:pt x="515" y="763"/>
                      <a:pt x="515" y="763"/>
                    </a:cubicBezTo>
                    <a:cubicBezTo>
                      <a:pt x="515" y="764"/>
                      <a:pt x="516" y="764"/>
                      <a:pt x="516" y="764"/>
                    </a:cubicBezTo>
                    <a:cubicBezTo>
                      <a:pt x="518" y="764"/>
                      <a:pt x="520" y="764"/>
                      <a:pt x="522" y="764"/>
                    </a:cubicBezTo>
                    <a:cubicBezTo>
                      <a:pt x="522" y="773"/>
                      <a:pt x="522" y="773"/>
                      <a:pt x="522" y="773"/>
                    </a:cubicBezTo>
                    <a:close/>
                    <a:moveTo>
                      <a:pt x="522" y="199"/>
                    </a:moveTo>
                    <a:cubicBezTo>
                      <a:pt x="522" y="232"/>
                      <a:pt x="522" y="232"/>
                      <a:pt x="522" y="232"/>
                    </a:cubicBezTo>
                    <a:cubicBezTo>
                      <a:pt x="519" y="230"/>
                      <a:pt x="517" y="228"/>
                      <a:pt x="515" y="227"/>
                    </a:cubicBezTo>
                    <a:cubicBezTo>
                      <a:pt x="515" y="222"/>
                      <a:pt x="515" y="222"/>
                      <a:pt x="515" y="222"/>
                    </a:cubicBezTo>
                    <a:cubicBezTo>
                      <a:pt x="515" y="222"/>
                      <a:pt x="516" y="223"/>
                      <a:pt x="516" y="223"/>
                    </a:cubicBezTo>
                    <a:cubicBezTo>
                      <a:pt x="517" y="223"/>
                      <a:pt x="517" y="223"/>
                      <a:pt x="518" y="223"/>
                    </a:cubicBezTo>
                    <a:cubicBezTo>
                      <a:pt x="518" y="214"/>
                      <a:pt x="521" y="205"/>
                      <a:pt x="515" y="201"/>
                    </a:cubicBezTo>
                    <a:cubicBezTo>
                      <a:pt x="515" y="195"/>
                      <a:pt x="515" y="195"/>
                      <a:pt x="515" y="195"/>
                    </a:cubicBezTo>
                    <a:cubicBezTo>
                      <a:pt x="517" y="197"/>
                      <a:pt x="519" y="198"/>
                      <a:pt x="522" y="199"/>
                    </a:cubicBezTo>
                    <a:close/>
                    <a:moveTo>
                      <a:pt x="522" y="258"/>
                    </a:moveTo>
                    <a:cubicBezTo>
                      <a:pt x="522" y="265"/>
                      <a:pt x="522" y="265"/>
                      <a:pt x="522" y="265"/>
                    </a:cubicBezTo>
                    <a:cubicBezTo>
                      <a:pt x="520" y="265"/>
                      <a:pt x="518" y="267"/>
                      <a:pt x="516" y="269"/>
                    </a:cubicBezTo>
                    <a:cubicBezTo>
                      <a:pt x="518" y="271"/>
                      <a:pt x="520" y="272"/>
                      <a:pt x="522" y="273"/>
                    </a:cubicBezTo>
                    <a:cubicBezTo>
                      <a:pt x="522" y="277"/>
                      <a:pt x="522" y="277"/>
                      <a:pt x="522" y="277"/>
                    </a:cubicBezTo>
                    <a:cubicBezTo>
                      <a:pt x="519" y="276"/>
                      <a:pt x="517" y="275"/>
                      <a:pt x="515" y="275"/>
                    </a:cubicBezTo>
                    <a:cubicBezTo>
                      <a:pt x="515" y="265"/>
                      <a:pt x="515" y="265"/>
                      <a:pt x="515" y="265"/>
                    </a:cubicBezTo>
                    <a:cubicBezTo>
                      <a:pt x="517" y="263"/>
                      <a:pt x="519" y="261"/>
                      <a:pt x="522" y="258"/>
                    </a:cubicBezTo>
                    <a:close/>
                    <a:moveTo>
                      <a:pt x="522" y="286"/>
                    </a:moveTo>
                    <a:cubicBezTo>
                      <a:pt x="522" y="295"/>
                      <a:pt x="522" y="295"/>
                      <a:pt x="522" y="295"/>
                    </a:cubicBezTo>
                    <a:cubicBezTo>
                      <a:pt x="519" y="297"/>
                      <a:pt x="517" y="300"/>
                      <a:pt x="515" y="302"/>
                    </a:cubicBezTo>
                    <a:cubicBezTo>
                      <a:pt x="515" y="294"/>
                      <a:pt x="515" y="294"/>
                      <a:pt x="515" y="294"/>
                    </a:cubicBezTo>
                    <a:cubicBezTo>
                      <a:pt x="516" y="293"/>
                      <a:pt x="517" y="292"/>
                      <a:pt x="519" y="291"/>
                    </a:cubicBezTo>
                    <a:cubicBezTo>
                      <a:pt x="518" y="290"/>
                      <a:pt x="516" y="289"/>
                      <a:pt x="515" y="288"/>
                    </a:cubicBezTo>
                    <a:cubicBezTo>
                      <a:pt x="515" y="283"/>
                      <a:pt x="515" y="283"/>
                      <a:pt x="515" y="283"/>
                    </a:cubicBezTo>
                    <a:cubicBezTo>
                      <a:pt x="516" y="284"/>
                      <a:pt x="518" y="286"/>
                      <a:pt x="519" y="287"/>
                    </a:cubicBezTo>
                    <a:cubicBezTo>
                      <a:pt x="522" y="286"/>
                      <a:pt x="522" y="286"/>
                      <a:pt x="522" y="286"/>
                    </a:cubicBezTo>
                    <a:close/>
                    <a:moveTo>
                      <a:pt x="522" y="327"/>
                    </a:moveTo>
                    <a:cubicBezTo>
                      <a:pt x="522" y="338"/>
                      <a:pt x="522" y="338"/>
                      <a:pt x="522" y="338"/>
                    </a:cubicBezTo>
                    <a:cubicBezTo>
                      <a:pt x="519" y="339"/>
                      <a:pt x="517" y="340"/>
                      <a:pt x="515" y="341"/>
                    </a:cubicBezTo>
                    <a:cubicBezTo>
                      <a:pt x="515" y="328"/>
                      <a:pt x="515" y="328"/>
                      <a:pt x="515" y="328"/>
                    </a:cubicBezTo>
                    <a:cubicBezTo>
                      <a:pt x="517" y="328"/>
                      <a:pt x="519" y="328"/>
                      <a:pt x="522" y="327"/>
                    </a:cubicBezTo>
                    <a:close/>
                    <a:moveTo>
                      <a:pt x="522" y="351"/>
                    </a:moveTo>
                    <a:cubicBezTo>
                      <a:pt x="522" y="376"/>
                      <a:pt x="522" y="376"/>
                      <a:pt x="522" y="376"/>
                    </a:cubicBezTo>
                    <a:cubicBezTo>
                      <a:pt x="518" y="369"/>
                      <a:pt x="516" y="362"/>
                      <a:pt x="516" y="353"/>
                    </a:cubicBezTo>
                    <a:cubicBezTo>
                      <a:pt x="518" y="351"/>
                      <a:pt x="519" y="351"/>
                      <a:pt x="522" y="351"/>
                    </a:cubicBezTo>
                    <a:close/>
                    <a:moveTo>
                      <a:pt x="522" y="389"/>
                    </a:moveTo>
                    <a:cubicBezTo>
                      <a:pt x="522" y="397"/>
                      <a:pt x="522" y="397"/>
                      <a:pt x="522" y="397"/>
                    </a:cubicBezTo>
                    <a:cubicBezTo>
                      <a:pt x="520" y="395"/>
                      <a:pt x="519" y="394"/>
                      <a:pt x="515" y="393"/>
                    </a:cubicBezTo>
                    <a:cubicBezTo>
                      <a:pt x="515" y="389"/>
                      <a:pt x="515" y="389"/>
                      <a:pt x="515" y="389"/>
                    </a:cubicBezTo>
                    <a:cubicBezTo>
                      <a:pt x="522" y="389"/>
                      <a:pt x="522" y="389"/>
                      <a:pt x="522" y="389"/>
                    </a:cubicBezTo>
                    <a:close/>
                    <a:moveTo>
                      <a:pt x="522" y="410"/>
                    </a:moveTo>
                    <a:cubicBezTo>
                      <a:pt x="522" y="414"/>
                      <a:pt x="522" y="414"/>
                      <a:pt x="522" y="414"/>
                    </a:cubicBezTo>
                    <a:cubicBezTo>
                      <a:pt x="515" y="414"/>
                      <a:pt x="515" y="414"/>
                      <a:pt x="515" y="414"/>
                    </a:cubicBezTo>
                    <a:cubicBezTo>
                      <a:pt x="515" y="404"/>
                      <a:pt x="515" y="404"/>
                      <a:pt x="515" y="404"/>
                    </a:cubicBezTo>
                    <a:cubicBezTo>
                      <a:pt x="516" y="409"/>
                      <a:pt x="516" y="409"/>
                      <a:pt x="516" y="409"/>
                    </a:cubicBezTo>
                    <a:cubicBezTo>
                      <a:pt x="517" y="409"/>
                      <a:pt x="517" y="410"/>
                      <a:pt x="518" y="410"/>
                    </a:cubicBezTo>
                    <a:cubicBezTo>
                      <a:pt x="522" y="410"/>
                      <a:pt x="522" y="410"/>
                      <a:pt x="522" y="410"/>
                    </a:cubicBezTo>
                    <a:close/>
                    <a:moveTo>
                      <a:pt x="522" y="445"/>
                    </a:moveTo>
                    <a:cubicBezTo>
                      <a:pt x="522" y="458"/>
                      <a:pt x="522" y="458"/>
                      <a:pt x="522" y="458"/>
                    </a:cubicBezTo>
                    <a:cubicBezTo>
                      <a:pt x="519" y="457"/>
                      <a:pt x="517" y="456"/>
                      <a:pt x="515" y="455"/>
                    </a:cubicBezTo>
                    <a:cubicBezTo>
                      <a:pt x="515" y="442"/>
                      <a:pt x="515" y="442"/>
                      <a:pt x="515" y="442"/>
                    </a:cubicBezTo>
                    <a:cubicBezTo>
                      <a:pt x="517" y="443"/>
                      <a:pt x="519" y="444"/>
                      <a:pt x="522" y="445"/>
                    </a:cubicBezTo>
                    <a:close/>
                    <a:moveTo>
                      <a:pt x="522" y="468"/>
                    </a:moveTo>
                    <a:cubicBezTo>
                      <a:pt x="522" y="479"/>
                      <a:pt x="522" y="479"/>
                      <a:pt x="522" y="479"/>
                    </a:cubicBezTo>
                    <a:cubicBezTo>
                      <a:pt x="519" y="480"/>
                      <a:pt x="517" y="481"/>
                      <a:pt x="515" y="483"/>
                    </a:cubicBezTo>
                    <a:cubicBezTo>
                      <a:pt x="515" y="470"/>
                      <a:pt x="515" y="470"/>
                      <a:pt x="515" y="470"/>
                    </a:cubicBezTo>
                    <a:cubicBezTo>
                      <a:pt x="517" y="469"/>
                      <a:pt x="519" y="468"/>
                      <a:pt x="522" y="468"/>
                    </a:cubicBezTo>
                    <a:close/>
                    <a:moveTo>
                      <a:pt x="522" y="508"/>
                    </a:moveTo>
                    <a:cubicBezTo>
                      <a:pt x="522" y="514"/>
                      <a:pt x="522" y="514"/>
                      <a:pt x="522" y="514"/>
                    </a:cubicBezTo>
                    <a:cubicBezTo>
                      <a:pt x="521" y="513"/>
                      <a:pt x="520" y="512"/>
                      <a:pt x="520" y="511"/>
                    </a:cubicBezTo>
                    <a:cubicBezTo>
                      <a:pt x="518" y="514"/>
                      <a:pt x="516" y="516"/>
                      <a:pt x="515" y="519"/>
                    </a:cubicBezTo>
                    <a:cubicBezTo>
                      <a:pt x="515" y="511"/>
                      <a:pt x="515" y="511"/>
                      <a:pt x="515" y="511"/>
                    </a:cubicBezTo>
                    <a:cubicBezTo>
                      <a:pt x="515" y="510"/>
                      <a:pt x="515" y="508"/>
                      <a:pt x="515" y="507"/>
                    </a:cubicBezTo>
                    <a:cubicBezTo>
                      <a:pt x="515" y="502"/>
                      <a:pt x="515" y="502"/>
                      <a:pt x="515" y="502"/>
                    </a:cubicBezTo>
                    <a:cubicBezTo>
                      <a:pt x="522" y="508"/>
                      <a:pt x="522" y="508"/>
                      <a:pt x="522" y="508"/>
                    </a:cubicBezTo>
                    <a:close/>
                    <a:moveTo>
                      <a:pt x="522" y="524"/>
                    </a:moveTo>
                    <a:cubicBezTo>
                      <a:pt x="522" y="532"/>
                      <a:pt x="522" y="532"/>
                      <a:pt x="522" y="532"/>
                    </a:cubicBezTo>
                    <a:cubicBezTo>
                      <a:pt x="521" y="533"/>
                      <a:pt x="520" y="534"/>
                      <a:pt x="520" y="536"/>
                    </a:cubicBezTo>
                    <a:cubicBezTo>
                      <a:pt x="520" y="537"/>
                      <a:pt x="521" y="538"/>
                      <a:pt x="522" y="538"/>
                    </a:cubicBezTo>
                    <a:cubicBezTo>
                      <a:pt x="522" y="544"/>
                      <a:pt x="522" y="544"/>
                      <a:pt x="522" y="544"/>
                    </a:cubicBezTo>
                    <a:cubicBezTo>
                      <a:pt x="515" y="537"/>
                      <a:pt x="515" y="537"/>
                      <a:pt x="515" y="537"/>
                    </a:cubicBezTo>
                    <a:cubicBezTo>
                      <a:pt x="515" y="533"/>
                      <a:pt x="515" y="533"/>
                      <a:pt x="515" y="533"/>
                    </a:cubicBezTo>
                    <a:cubicBezTo>
                      <a:pt x="516" y="533"/>
                      <a:pt x="516" y="533"/>
                      <a:pt x="517" y="533"/>
                    </a:cubicBezTo>
                    <a:cubicBezTo>
                      <a:pt x="518" y="529"/>
                      <a:pt x="520" y="526"/>
                      <a:pt x="522" y="524"/>
                    </a:cubicBezTo>
                    <a:close/>
                    <a:moveTo>
                      <a:pt x="522" y="569"/>
                    </a:moveTo>
                    <a:cubicBezTo>
                      <a:pt x="522" y="584"/>
                      <a:pt x="522" y="584"/>
                      <a:pt x="522" y="584"/>
                    </a:cubicBezTo>
                    <a:cubicBezTo>
                      <a:pt x="520" y="583"/>
                      <a:pt x="518" y="582"/>
                      <a:pt x="515" y="581"/>
                    </a:cubicBezTo>
                    <a:cubicBezTo>
                      <a:pt x="515" y="575"/>
                      <a:pt x="515" y="575"/>
                      <a:pt x="515" y="575"/>
                    </a:cubicBezTo>
                    <a:cubicBezTo>
                      <a:pt x="517" y="573"/>
                      <a:pt x="519" y="571"/>
                      <a:pt x="522" y="569"/>
                    </a:cubicBezTo>
                    <a:close/>
                    <a:moveTo>
                      <a:pt x="522" y="595"/>
                    </a:moveTo>
                    <a:cubicBezTo>
                      <a:pt x="522" y="604"/>
                      <a:pt x="522" y="604"/>
                      <a:pt x="522" y="604"/>
                    </a:cubicBezTo>
                    <a:cubicBezTo>
                      <a:pt x="519" y="605"/>
                      <a:pt x="517" y="606"/>
                      <a:pt x="515" y="607"/>
                    </a:cubicBezTo>
                    <a:cubicBezTo>
                      <a:pt x="515" y="601"/>
                      <a:pt x="515" y="601"/>
                      <a:pt x="515" y="601"/>
                    </a:cubicBezTo>
                    <a:cubicBezTo>
                      <a:pt x="515" y="600"/>
                      <a:pt x="516" y="599"/>
                      <a:pt x="516" y="599"/>
                    </a:cubicBezTo>
                    <a:cubicBezTo>
                      <a:pt x="515" y="598"/>
                      <a:pt x="515" y="598"/>
                      <a:pt x="515" y="598"/>
                    </a:cubicBezTo>
                    <a:cubicBezTo>
                      <a:pt x="515" y="592"/>
                      <a:pt x="515" y="592"/>
                      <a:pt x="515" y="592"/>
                    </a:cubicBezTo>
                    <a:cubicBezTo>
                      <a:pt x="520" y="595"/>
                      <a:pt x="520" y="595"/>
                      <a:pt x="520" y="595"/>
                    </a:cubicBezTo>
                    <a:cubicBezTo>
                      <a:pt x="521" y="595"/>
                      <a:pt x="521" y="595"/>
                      <a:pt x="522" y="595"/>
                    </a:cubicBezTo>
                    <a:close/>
                    <a:moveTo>
                      <a:pt x="522" y="725"/>
                    </a:moveTo>
                    <a:cubicBezTo>
                      <a:pt x="522" y="745"/>
                      <a:pt x="522" y="745"/>
                      <a:pt x="522" y="745"/>
                    </a:cubicBezTo>
                    <a:cubicBezTo>
                      <a:pt x="519" y="743"/>
                      <a:pt x="517" y="743"/>
                      <a:pt x="515" y="742"/>
                    </a:cubicBezTo>
                    <a:cubicBezTo>
                      <a:pt x="515" y="730"/>
                      <a:pt x="515" y="730"/>
                      <a:pt x="515" y="730"/>
                    </a:cubicBezTo>
                    <a:cubicBezTo>
                      <a:pt x="517" y="728"/>
                      <a:pt x="519" y="726"/>
                      <a:pt x="522" y="725"/>
                    </a:cubicBezTo>
                    <a:close/>
                    <a:moveTo>
                      <a:pt x="515" y="673"/>
                    </a:moveTo>
                    <a:cubicBezTo>
                      <a:pt x="515" y="670"/>
                      <a:pt x="515" y="670"/>
                      <a:pt x="515" y="670"/>
                    </a:cubicBezTo>
                    <a:cubicBezTo>
                      <a:pt x="516" y="673"/>
                      <a:pt x="516" y="673"/>
                      <a:pt x="516" y="673"/>
                    </a:cubicBezTo>
                    <a:lnTo>
                      <a:pt x="515" y="673"/>
                    </a:lnTo>
                    <a:close/>
                    <a:moveTo>
                      <a:pt x="509" y="17"/>
                    </a:moveTo>
                    <a:cubicBezTo>
                      <a:pt x="511" y="17"/>
                      <a:pt x="513" y="18"/>
                      <a:pt x="515" y="18"/>
                    </a:cubicBezTo>
                    <a:cubicBezTo>
                      <a:pt x="515" y="42"/>
                      <a:pt x="515" y="42"/>
                      <a:pt x="515" y="42"/>
                    </a:cubicBezTo>
                    <a:cubicBezTo>
                      <a:pt x="514" y="38"/>
                      <a:pt x="514" y="38"/>
                      <a:pt x="514" y="38"/>
                    </a:cubicBezTo>
                    <a:cubicBezTo>
                      <a:pt x="512" y="34"/>
                      <a:pt x="511" y="30"/>
                      <a:pt x="509" y="27"/>
                    </a:cubicBezTo>
                    <a:cubicBezTo>
                      <a:pt x="509" y="17"/>
                      <a:pt x="509" y="17"/>
                      <a:pt x="509" y="17"/>
                    </a:cubicBezTo>
                    <a:close/>
                    <a:moveTo>
                      <a:pt x="515" y="775"/>
                    </a:moveTo>
                    <a:cubicBezTo>
                      <a:pt x="513" y="776"/>
                      <a:pt x="511" y="777"/>
                      <a:pt x="509" y="777"/>
                    </a:cubicBezTo>
                    <a:cubicBezTo>
                      <a:pt x="509" y="759"/>
                      <a:pt x="509" y="759"/>
                      <a:pt x="509" y="759"/>
                    </a:cubicBezTo>
                    <a:cubicBezTo>
                      <a:pt x="511" y="760"/>
                      <a:pt x="513" y="762"/>
                      <a:pt x="515" y="763"/>
                    </a:cubicBezTo>
                    <a:cubicBezTo>
                      <a:pt x="515" y="775"/>
                      <a:pt x="515" y="775"/>
                      <a:pt x="515" y="775"/>
                    </a:cubicBezTo>
                    <a:close/>
                    <a:moveTo>
                      <a:pt x="515" y="58"/>
                    </a:moveTo>
                    <a:cubicBezTo>
                      <a:pt x="515" y="65"/>
                      <a:pt x="515" y="65"/>
                      <a:pt x="515" y="65"/>
                    </a:cubicBezTo>
                    <a:cubicBezTo>
                      <a:pt x="513" y="65"/>
                      <a:pt x="511" y="64"/>
                      <a:pt x="509" y="64"/>
                    </a:cubicBezTo>
                    <a:cubicBezTo>
                      <a:pt x="509" y="55"/>
                      <a:pt x="509" y="55"/>
                      <a:pt x="509" y="55"/>
                    </a:cubicBezTo>
                    <a:cubicBezTo>
                      <a:pt x="510" y="56"/>
                      <a:pt x="512" y="57"/>
                      <a:pt x="515" y="58"/>
                    </a:cubicBezTo>
                    <a:close/>
                    <a:moveTo>
                      <a:pt x="515" y="195"/>
                    </a:moveTo>
                    <a:cubicBezTo>
                      <a:pt x="515" y="201"/>
                      <a:pt x="515" y="201"/>
                      <a:pt x="515" y="201"/>
                    </a:cubicBezTo>
                    <a:cubicBezTo>
                      <a:pt x="513" y="200"/>
                      <a:pt x="511" y="199"/>
                      <a:pt x="509" y="199"/>
                    </a:cubicBezTo>
                    <a:cubicBezTo>
                      <a:pt x="509" y="209"/>
                      <a:pt x="507" y="215"/>
                      <a:pt x="515" y="222"/>
                    </a:cubicBezTo>
                    <a:cubicBezTo>
                      <a:pt x="515" y="227"/>
                      <a:pt x="515" y="227"/>
                      <a:pt x="515" y="227"/>
                    </a:cubicBezTo>
                    <a:cubicBezTo>
                      <a:pt x="513" y="225"/>
                      <a:pt x="511" y="224"/>
                      <a:pt x="509" y="223"/>
                    </a:cubicBezTo>
                    <a:cubicBezTo>
                      <a:pt x="509" y="192"/>
                      <a:pt x="509" y="192"/>
                      <a:pt x="509" y="192"/>
                    </a:cubicBezTo>
                    <a:cubicBezTo>
                      <a:pt x="511" y="193"/>
                      <a:pt x="513" y="194"/>
                      <a:pt x="515" y="195"/>
                    </a:cubicBezTo>
                    <a:close/>
                    <a:moveTo>
                      <a:pt x="515" y="265"/>
                    </a:moveTo>
                    <a:cubicBezTo>
                      <a:pt x="515" y="275"/>
                      <a:pt x="515" y="275"/>
                      <a:pt x="515" y="275"/>
                    </a:cubicBezTo>
                    <a:cubicBezTo>
                      <a:pt x="512" y="274"/>
                      <a:pt x="509" y="274"/>
                      <a:pt x="509" y="276"/>
                    </a:cubicBezTo>
                    <a:cubicBezTo>
                      <a:pt x="509" y="271"/>
                      <a:pt x="509" y="271"/>
                      <a:pt x="509" y="271"/>
                    </a:cubicBezTo>
                    <a:cubicBezTo>
                      <a:pt x="511" y="269"/>
                      <a:pt x="513" y="267"/>
                      <a:pt x="515" y="265"/>
                    </a:cubicBezTo>
                    <a:close/>
                    <a:moveTo>
                      <a:pt x="515" y="283"/>
                    </a:moveTo>
                    <a:cubicBezTo>
                      <a:pt x="515" y="288"/>
                      <a:pt x="515" y="288"/>
                      <a:pt x="515" y="288"/>
                    </a:cubicBezTo>
                    <a:cubicBezTo>
                      <a:pt x="513" y="286"/>
                      <a:pt x="511" y="285"/>
                      <a:pt x="509" y="283"/>
                    </a:cubicBezTo>
                    <a:cubicBezTo>
                      <a:pt x="509" y="279"/>
                      <a:pt x="509" y="279"/>
                      <a:pt x="509" y="279"/>
                    </a:cubicBezTo>
                    <a:cubicBezTo>
                      <a:pt x="511" y="280"/>
                      <a:pt x="513" y="282"/>
                      <a:pt x="515" y="283"/>
                    </a:cubicBezTo>
                    <a:close/>
                    <a:moveTo>
                      <a:pt x="515" y="294"/>
                    </a:moveTo>
                    <a:cubicBezTo>
                      <a:pt x="515" y="302"/>
                      <a:pt x="515" y="302"/>
                      <a:pt x="515" y="302"/>
                    </a:cubicBezTo>
                    <a:cubicBezTo>
                      <a:pt x="513" y="303"/>
                      <a:pt x="511" y="305"/>
                      <a:pt x="509" y="306"/>
                    </a:cubicBezTo>
                    <a:cubicBezTo>
                      <a:pt x="509" y="300"/>
                      <a:pt x="509" y="300"/>
                      <a:pt x="509" y="300"/>
                    </a:cubicBezTo>
                    <a:cubicBezTo>
                      <a:pt x="509" y="300"/>
                      <a:pt x="509" y="299"/>
                      <a:pt x="510" y="298"/>
                    </a:cubicBezTo>
                    <a:cubicBezTo>
                      <a:pt x="509" y="298"/>
                      <a:pt x="509" y="298"/>
                      <a:pt x="509" y="298"/>
                    </a:cubicBezTo>
                    <a:cubicBezTo>
                      <a:pt x="509" y="295"/>
                      <a:pt x="509" y="295"/>
                      <a:pt x="509" y="295"/>
                    </a:cubicBezTo>
                    <a:cubicBezTo>
                      <a:pt x="509" y="295"/>
                      <a:pt x="509" y="295"/>
                      <a:pt x="509" y="295"/>
                    </a:cubicBezTo>
                    <a:cubicBezTo>
                      <a:pt x="511" y="295"/>
                      <a:pt x="513" y="294"/>
                      <a:pt x="515" y="294"/>
                    </a:cubicBezTo>
                    <a:close/>
                    <a:moveTo>
                      <a:pt x="515" y="328"/>
                    </a:moveTo>
                    <a:cubicBezTo>
                      <a:pt x="515" y="341"/>
                      <a:pt x="515" y="341"/>
                      <a:pt x="515" y="341"/>
                    </a:cubicBezTo>
                    <a:cubicBezTo>
                      <a:pt x="513" y="341"/>
                      <a:pt x="511" y="341"/>
                      <a:pt x="509" y="342"/>
                    </a:cubicBezTo>
                    <a:cubicBezTo>
                      <a:pt x="509" y="329"/>
                      <a:pt x="509" y="329"/>
                      <a:pt x="509" y="329"/>
                    </a:cubicBezTo>
                    <a:cubicBezTo>
                      <a:pt x="511" y="328"/>
                      <a:pt x="513" y="328"/>
                      <a:pt x="515" y="328"/>
                    </a:cubicBezTo>
                    <a:close/>
                    <a:moveTo>
                      <a:pt x="515" y="389"/>
                    </a:moveTo>
                    <a:cubicBezTo>
                      <a:pt x="515" y="393"/>
                      <a:pt x="515" y="393"/>
                      <a:pt x="515" y="393"/>
                    </a:cubicBezTo>
                    <a:cubicBezTo>
                      <a:pt x="514" y="393"/>
                      <a:pt x="513" y="393"/>
                      <a:pt x="512" y="393"/>
                    </a:cubicBezTo>
                    <a:cubicBezTo>
                      <a:pt x="515" y="404"/>
                      <a:pt x="515" y="404"/>
                      <a:pt x="515" y="404"/>
                    </a:cubicBezTo>
                    <a:cubicBezTo>
                      <a:pt x="515" y="414"/>
                      <a:pt x="515" y="414"/>
                      <a:pt x="515" y="414"/>
                    </a:cubicBezTo>
                    <a:cubicBezTo>
                      <a:pt x="509" y="414"/>
                      <a:pt x="509" y="414"/>
                      <a:pt x="509" y="414"/>
                    </a:cubicBezTo>
                    <a:cubicBezTo>
                      <a:pt x="509" y="410"/>
                      <a:pt x="509" y="410"/>
                      <a:pt x="509" y="410"/>
                    </a:cubicBezTo>
                    <a:cubicBezTo>
                      <a:pt x="510" y="410"/>
                      <a:pt x="511" y="409"/>
                      <a:pt x="512" y="409"/>
                    </a:cubicBezTo>
                    <a:cubicBezTo>
                      <a:pt x="510" y="405"/>
                      <a:pt x="510" y="401"/>
                      <a:pt x="509" y="398"/>
                    </a:cubicBezTo>
                    <a:cubicBezTo>
                      <a:pt x="509" y="389"/>
                      <a:pt x="509" y="389"/>
                      <a:pt x="509" y="389"/>
                    </a:cubicBezTo>
                    <a:cubicBezTo>
                      <a:pt x="515" y="389"/>
                      <a:pt x="515" y="389"/>
                      <a:pt x="515" y="389"/>
                    </a:cubicBezTo>
                    <a:close/>
                    <a:moveTo>
                      <a:pt x="515" y="442"/>
                    </a:moveTo>
                    <a:cubicBezTo>
                      <a:pt x="515" y="455"/>
                      <a:pt x="515" y="455"/>
                      <a:pt x="515" y="455"/>
                    </a:cubicBezTo>
                    <a:cubicBezTo>
                      <a:pt x="511" y="452"/>
                      <a:pt x="509" y="449"/>
                      <a:pt x="509" y="444"/>
                    </a:cubicBezTo>
                    <a:cubicBezTo>
                      <a:pt x="511" y="443"/>
                      <a:pt x="513" y="442"/>
                      <a:pt x="515" y="442"/>
                    </a:cubicBezTo>
                    <a:close/>
                    <a:moveTo>
                      <a:pt x="515" y="470"/>
                    </a:moveTo>
                    <a:cubicBezTo>
                      <a:pt x="515" y="483"/>
                      <a:pt x="515" y="483"/>
                      <a:pt x="515" y="483"/>
                    </a:cubicBezTo>
                    <a:cubicBezTo>
                      <a:pt x="513" y="484"/>
                      <a:pt x="511" y="485"/>
                      <a:pt x="510" y="486"/>
                    </a:cubicBezTo>
                    <a:cubicBezTo>
                      <a:pt x="509" y="485"/>
                      <a:pt x="509" y="484"/>
                      <a:pt x="509" y="484"/>
                    </a:cubicBezTo>
                    <a:cubicBezTo>
                      <a:pt x="509" y="474"/>
                      <a:pt x="509" y="474"/>
                      <a:pt x="509" y="474"/>
                    </a:cubicBezTo>
                    <a:cubicBezTo>
                      <a:pt x="510" y="472"/>
                      <a:pt x="512" y="471"/>
                      <a:pt x="515" y="470"/>
                    </a:cubicBezTo>
                    <a:close/>
                    <a:moveTo>
                      <a:pt x="515" y="502"/>
                    </a:moveTo>
                    <a:cubicBezTo>
                      <a:pt x="515" y="507"/>
                      <a:pt x="515" y="507"/>
                      <a:pt x="515" y="507"/>
                    </a:cubicBezTo>
                    <a:cubicBezTo>
                      <a:pt x="514" y="505"/>
                      <a:pt x="513" y="504"/>
                      <a:pt x="510" y="503"/>
                    </a:cubicBezTo>
                    <a:cubicBezTo>
                      <a:pt x="509" y="506"/>
                      <a:pt x="509" y="506"/>
                      <a:pt x="509" y="506"/>
                    </a:cubicBezTo>
                    <a:cubicBezTo>
                      <a:pt x="509" y="495"/>
                      <a:pt x="509" y="495"/>
                      <a:pt x="509" y="495"/>
                    </a:cubicBezTo>
                    <a:cubicBezTo>
                      <a:pt x="515" y="502"/>
                      <a:pt x="515" y="502"/>
                      <a:pt x="515" y="502"/>
                    </a:cubicBezTo>
                    <a:close/>
                    <a:moveTo>
                      <a:pt x="515" y="511"/>
                    </a:moveTo>
                    <a:cubicBezTo>
                      <a:pt x="515" y="519"/>
                      <a:pt x="515" y="519"/>
                      <a:pt x="515" y="519"/>
                    </a:cubicBezTo>
                    <a:cubicBezTo>
                      <a:pt x="512" y="523"/>
                      <a:pt x="510" y="527"/>
                      <a:pt x="515" y="533"/>
                    </a:cubicBezTo>
                    <a:cubicBezTo>
                      <a:pt x="515" y="537"/>
                      <a:pt x="515" y="537"/>
                      <a:pt x="515" y="537"/>
                    </a:cubicBezTo>
                    <a:cubicBezTo>
                      <a:pt x="509" y="531"/>
                      <a:pt x="509" y="531"/>
                      <a:pt x="509" y="531"/>
                    </a:cubicBezTo>
                    <a:cubicBezTo>
                      <a:pt x="509" y="521"/>
                      <a:pt x="509" y="521"/>
                      <a:pt x="509" y="521"/>
                    </a:cubicBezTo>
                    <a:cubicBezTo>
                      <a:pt x="511" y="519"/>
                      <a:pt x="514" y="514"/>
                      <a:pt x="515" y="511"/>
                    </a:cubicBezTo>
                    <a:close/>
                    <a:moveTo>
                      <a:pt x="515" y="575"/>
                    </a:moveTo>
                    <a:cubicBezTo>
                      <a:pt x="515" y="581"/>
                      <a:pt x="515" y="581"/>
                      <a:pt x="515" y="581"/>
                    </a:cubicBezTo>
                    <a:cubicBezTo>
                      <a:pt x="513" y="582"/>
                      <a:pt x="511" y="583"/>
                      <a:pt x="509" y="584"/>
                    </a:cubicBezTo>
                    <a:cubicBezTo>
                      <a:pt x="509" y="579"/>
                      <a:pt x="509" y="579"/>
                      <a:pt x="509" y="579"/>
                    </a:cubicBezTo>
                    <a:cubicBezTo>
                      <a:pt x="511" y="578"/>
                      <a:pt x="513" y="576"/>
                      <a:pt x="515" y="575"/>
                    </a:cubicBezTo>
                    <a:close/>
                    <a:moveTo>
                      <a:pt x="515" y="592"/>
                    </a:moveTo>
                    <a:cubicBezTo>
                      <a:pt x="515" y="598"/>
                      <a:pt x="515" y="598"/>
                      <a:pt x="515" y="598"/>
                    </a:cubicBezTo>
                    <a:cubicBezTo>
                      <a:pt x="512" y="597"/>
                      <a:pt x="510" y="596"/>
                      <a:pt x="509" y="595"/>
                    </a:cubicBezTo>
                    <a:cubicBezTo>
                      <a:pt x="509" y="588"/>
                      <a:pt x="509" y="588"/>
                      <a:pt x="509" y="588"/>
                    </a:cubicBezTo>
                    <a:cubicBezTo>
                      <a:pt x="511" y="589"/>
                      <a:pt x="513" y="591"/>
                      <a:pt x="515" y="592"/>
                    </a:cubicBezTo>
                    <a:close/>
                    <a:moveTo>
                      <a:pt x="515" y="601"/>
                    </a:moveTo>
                    <a:cubicBezTo>
                      <a:pt x="515" y="607"/>
                      <a:pt x="515" y="607"/>
                      <a:pt x="515" y="607"/>
                    </a:cubicBezTo>
                    <a:cubicBezTo>
                      <a:pt x="513" y="608"/>
                      <a:pt x="511" y="609"/>
                      <a:pt x="509" y="610"/>
                    </a:cubicBezTo>
                    <a:cubicBezTo>
                      <a:pt x="509" y="604"/>
                      <a:pt x="509" y="604"/>
                      <a:pt x="509" y="604"/>
                    </a:cubicBezTo>
                    <a:cubicBezTo>
                      <a:pt x="511" y="603"/>
                      <a:pt x="513" y="603"/>
                      <a:pt x="515" y="601"/>
                    </a:cubicBezTo>
                    <a:close/>
                    <a:moveTo>
                      <a:pt x="515" y="670"/>
                    </a:moveTo>
                    <a:cubicBezTo>
                      <a:pt x="515" y="673"/>
                      <a:pt x="515" y="673"/>
                      <a:pt x="515" y="673"/>
                    </a:cubicBezTo>
                    <a:cubicBezTo>
                      <a:pt x="509" y="675"/>
                      <a:pt x="509" y="675"/>
                      <a:pt x="509" y="675"/>
                    </a:cubicBezTo>
                    <a:cubicBezTo>
                      <a:pt x="509" y="663"/>
                      <a:pt x="509" y="663"/>
                      <a:pt x="509" y="663"/>
                    </a:cubicBezTo>
                    <a:cubicBezTo>
                      <a:pt x="512" y="662"/>
                      <a:pt x="512" y="662"/>
                      <a:pt x="512" y="662"/>
                    </a:cubicBezTo>
                    <a:cubicBezTo>
                      <a:pt x="513" y="665"/>
                      <a:pt x="514" y="667"/>
                      <a:pt x="515" y="670"/>
                    </a:cubicBezTo>
                    <a:close/>
                    <a:moveTo>
                      <a:pt x="515" y="730"/>
                    </a:moveTo>
                    <a:cubicBezTo>
                      <a:pt x="515" y="742"/>
                      <a:pt x="515" y="742"/>
                      <a:pt x="515" y="742"/>
                    </a:cubicBezTo>
                    <a:cubicBezTo>
                      <a:pt x="513" y="741"/>
                      <a:pt x="511" y="740"/>
                      <a:pt x="509" y="740"/>
                    </a:cubicBezTo>
                    <a:cubicBezTo>
                      <a:pt x="509" y="730"/>
                      <a:pt x="509" y="730"/>
                      <a:pt x="509" y="730"/>
                    </a:cubicBezTo>
                    <a:cubicBezTo>
                      <a:pt x="515" y="730"/>
                      <a:pt x="515" y="730"/>
                      <a:pt x="515" y="730"/>
                    </a:cubicBezTo>
                    <a:close/>
                    <a:moveTo>
                      <a:pt x="509" y="141"/>
                    </a:moveTo>
                    <a:cubicBezTo>
                      <a:pt x="509" y="131"/>
                      <a:pt x="509" y="131"/>
                      <a:pt x="509" y="131"/>
                    </a:cubicBezTo>
                    <a:cubicBezTo>
                      <a:pt x="511" y="133"/>
                      <a:pt x="512" y="136"/>
                      <a:pt x="510" y="140"/>
                    </a:cubicBezTo>
                    <a:cubicBezTo>
                      <a:pt x="510" y="140"/>
                      <a:pt x="509" y="140"/>
                      <a:pt x="509" y="141"/>
                    </a:cubicBezTo>
                    <a:close/>
                    <a:moveTo>
                      <a:pt x="504" y="15"/>
                    </a:moveTo>
                    <a:cubicBezTo>
                      <a:pt x="505" y="16"/>
                      <a:pt x="507" y="16"/>
                      <a:pt x="509" y="17"/>
                    </a:cubicBezTo>
                    <a:cubicBezTo>
                      <a:pt x="509" y="27"/>
                      <a:pt x="509" y="27"/>
                      <a:pt x="509" y="27"/>
                    </a:cubicBezTo>
                    <a:cubicBezTo>
                      <a:pt x="507" y="25"/>
                      <a:pt x="506" y="24"/>
                      <a:pt x="504" y="23"/>
                    </a:cubicBezTo>
                    <a:cubicBezTo>
                      <a:pt x="504" y="15"/>
                      <a:pt x="504" y="15"/>
                      <a:pt x="504" y="15"/>
                    </a:cubicBezTo>
                    <a:close/>
                    <a:moveTo>
                      <a:pt x="509" y="777"/>
                    </a:moveTo>
                    <a:cubicBezTo>
                      <a:pt x="507" y="778"/>
                      <a:pt x="505" y="778"/>
                      <a:pt x="504" y="779"/>
                    </a:cubicBezTo>
                    <a:cubicBezTo>
                      <a:pt x="504" y="770"/>
                      <a:pt x="504" y="770"/>
                      <a:pt x="504" y="770"/>
                    </a:cubicBezTo>
                    <a:cubicBezTo>
                      <a:pt x="505" y="770"/>
                      <a:pt x="505" y="770"/>
                      <a:pt x="506" y="769"/>
                    </a:cubicBezTo>
                    <a:cubicBezTo>
                      <a:pt x="505" y="769"/>
                      <a:pt x="505" y="768"/>
                      <a:pt x="504" y="767"/>
                    </a:cubicBezTo>
                    <a:cubicBezTo>
                      <a:pt x="504" y="755"/>
                      <a:pt x="504" y="755"/>
                      <a:pt x="504" y="755"/>
                    </a:cubicBezTo>
                    <a:cubicBezTo>
                      <a:pt x="505" y="756"/>
                      <a:pt x="507" y="758"/>
                      <a:pt x="509" y="759"/>
                    </a:cubicBezTo>
                    <a:cubicBezTo>
                      <a:pt x="509" y="777"/>
                      <a:pt x="509" y="777"/>
                      <a:pt x="509" y="777"/>
                    </a:cubicBezTo>
                    <a:close/>
                    <a:moveTo>
                      <a:pt x="509" y="55"/>
                    </a:moveTo>
                    <a:cubicBezTo>
                      <a:pt x="509" y="64"/>
                      <a:pt x="509" y="64"/>
                      <a:pt x="509" y="64"/>
                    </a:cubicBezTo>
                    <a:cubicBezTo>
                      <a:pt x="508" y="64"/>
                      <a:pt x="507" y="64"/>
                      <a:pt x="506" y="64"/>
                    </a:cubicBezTo>
                    <a:cubicBezTo>
                      <a:pt x="505" y="63"/>
                      <a:pt x="505" y="63"/>
                      <a:pt x="504" y="63"/>
                    </a:cubicBezTo>
                    <a:cubicBezTo>
                      <a:pt x="504" y="53"/>
                      <a:pt x="504" y="53"/>
                      <a:pt x="504" y="53"/>
                    </a:cubicBezTo>
                    <a:cubicBezTo>
                      <a:pt x="505" y="54"/>
                      <a:pt x="507" y="55"/>
                      <a:pt x="509" y="55"/>
                    </a:cubicBezTo>
                    <a:close/>
                    <a:moveTo>
                      <a:pt x="509" y="131"/>
                    </a:moveTo>
                    <a:cubicBezTo>
                      <a:pt x="509" y="141"/>
                      <a:pt x="509" y="141"/>
                      <a:pt x="509" y="141"/>
                    </a:cubicBezTo>
                    <a:cubicBezTo>
                      <a:pt x="507" y="142"/>
                      <a:pt x="505" y="142"/>
                      <a:pt x="504" y="142"/>
                    </a:cubicBezTo>
                    <a:cubicBezTo>
                      <a:pt x="504" y="128"/>
                      <a:pt x="504" y="128"/>
                      <a:pt x="504" y="128"/>
                    </a:cubicBezTo>
                    <a:cubicBezTo>
                      <a:pt x="506" y="129"/>
                      <a:pt x="507" y="130"/>
                      <a:pt x="509" y="131"/>
                    </a:cubicBezTo>
                    <a:close/>
                    <a:moveTo>
                      <a:pt x="509" y="192"/>
                    </a:moveTo>
                    <a:cubicBezTo>
                      <a:pt x="509" y="223"/>
                      <a:pt x="509" y="223"/>
                      <a:pt x="509" y="223"/>
                    </a:cubicBezTo>
                    <a:cubicBezTo>
                      <a:pt x="507" y="222"/>
                      <a:pt x="505" y="221"/>
                      <a:pt x="504" y="220"/>
                    </a:cubicBezTo>
                    <a:cubicBezTo>
                      <a:pt x="504" y="189"/>
                      <a:pt x="504" y="189"/>
                      <a:pt x="504" y="189"/>
                    </a:cubicBezTo>
                    <a:cubicBezTo>
                      <a:pt x="505" y="190"/>
                      <a:pt x="507" y="191"/>
                      <a:pt x="509" y="192"/>
                    </a:cubicBezTo>
                    <a:close/>
                    <a:moveTo>
                      <a:pt x="509" y="271"/>
                    </a:moveTo>
                    <a:cubicBezTo>
                      <a:pt x="509" y="276"/>
                      <a:pt x="509" y="276"/>
                      <a:pt x="509" y="276"/>
                    </a:cubicBezTo>
                    <a:cubicBezTo>
                      <a:pt x="508" y="277"/>
                      <a:pt x="508" y="277"/>
                      <a:pt x="508" y="279"/>
                    </a:cubicBezTo>
                    <a:cubicBezTo>
                      <a:pt x="509" y="279"/>
                      <a:pt x="509" y="279"/>
                      <a:pt x="509" y="279"/>
                    </a:cubicBezTo>
                    <a:cubicBezTo>
                      <a:pt x="509" y="283"/>
                      <a:pt x="509" y="283"/>
                      <a:pt x="509" y="283"/>
                    </a:cubicBezTo>
                    <a:cubicBezTo>
                      <a:pt x="507" y="283"/>
                      <a:pt x="505" y="283"/>
                      <a:pt x="504" y="283"/>
                    </a:cubicBezTo>
                    <a:cubicBezTo>
                      <a:pt x="504" y="276"/>
                      <a:pt x="504" y="276"/>
                      <a:pt x="504" y="276"/>
                    </a:cubicBezTo>
                    <a:cubicBezTo>
                      <a:pt x="505" y="274"/>
                      <a:pt x="507" y="273"/>
                      <a:pt x="509" y="271"/>
                    </a:cubicBezTo>
                    <a:close/>
                    <a:moveTo>
                      <a:pt x="509" y="295"/>
                    </a:moveTo>
                    <a:cubicBezTo>
                      <a:pt x="509" y="298"/>
                      <a:pt x="509" y="298"/>
                      <a:pt x="509" y="298"/>
                    </a:cubicBezTo>
                    <a:cubicBezTo>
                      <a:pt x="507" y="297"/>
                      <a:pt x="505" y="296"/>
                      <a:pt x="504" y="295"/>
                    </a:cubicBezTo>
                    <a:cubicBezTo>
                      <a:pt x="504" y="290"/>
                      <a:pt x="504" y="290"/>
                      <a:pt x="504" y="290"/>
                    </a:cubicBezTo>
                    <a:cubicBezTo>
                      <a:pt x="507" y="292"/>
                      <a:pt x="507" y="293"/>
                      <a:pt x="509" y="295"/>
                    </a:cubicBezTo>
                    <a:close/>
                    <a:moveTo>
                      <a:pt x="509" y="300"/>
                    </a:moveTo>
                    <a:cubicBezTo>
                      <a:pt x="509" y="306"/>
                      <a:pt x="509" y="306"/>
                      <a:pt x="509" y="306"/>
                    </a:cubicBezTo>
                    <a:cubicBezTo>
                      <a:pt x="508" y="306"/>
                      <a:pt x="508" y="306"/>
                      <a:pt x="508" y="306"/>
                    </a:cubicBezTo>
                    <a:cubicBezTo>
                      <a:pt x="507" y="307"/>
                      <a:pt x="506" y="309"/>
                      <a:pt x="504" y="311"/>
                    </a:cubicBezTo>
                    <a:cubicBezTo>
                      <a:pt x="504" y="304"/>
                      <a:pt x="504" y="304"/>
                      <a:pt x="504" y="304"/>
                    </a:cubicBezTo>
                    <a:cubicBezTo>
                      <a:pt x="506" y="303"/>
                      <a:pt x="507" y="302"/>
                      <a:pt x="509" y="300"/>
                    </a:cubicBezTo>
                    <a:close/>
                    <a:moveTo>
                      <a:pt x="509" y="329"/>
                    </a:moveTo>
                    <a:cubicBezTo>
                      <a:pt x="509" y="342"/>
                      <a:pt x="509" y="342"/>
                      <a:pt x="509" y="342"/>
                    </a:cubicBezTo>
                    <a:cubicBezTo>
                      <a:pt x="508" y="342"/>
                      <a:pt x="507" y="342"/>
                      <a:pt x="506" y="342"/>
                    </a:cubicBezTo>
                    <a:cubicBezTo>
                      <a:pt x="504" y="340"/>
                      <a:pt x="504" y="340"/>
                      <a:pt x="504" y="340"/>
                    </a:cubicBezTo>
                    <a:cubicBezTo>
                      <a:pt x="504" y="329"/>
                      <a:pt x="504" y="329"/>
                      <a:pt x="504" y="329"/>
                    </a:cubicBezTo>
                    <a:cubicBezTo>
                      <a:pt x="506" y="329"/>
                      <a:pt x="507" y="329"/>
                      <a:pt x="509" y="329"/>
                    </a:cubicBezTo>
                    <a:close/>
                    <a:moveTo>
                      <a:pt x="509" y="389"/>
                    </a:moveTo>
                    <a:cubicBezTo>
                      <a:pt x="509" y="398"/>
                      <a:pt x="509" y="398"/>
                      <a:pt x="509" y="398"/>
                    </a:cubicBezTo>
                    <a:cubicBezTo>
                      <a:pt x="508" y="396"/>
                      <a:pt x="507" y="394"/>
                      <a:pt x="506" y="393"/>
                    </a:cubicBezTo>
                    <a:cubicBezTo>
                      <a:pt x="505" y="398"/>
                      <a:pt x="505" y="404"/>
                      <a:pt x="505" y="410"/>
                    </a:cubicBezTo>
                    <a:cubicBezTo>
                      <a:pt x="506" y="410"/>
                      <a:pt x="507" y="410"/>
                      <a:pt x="509" y="410"/>
                    </a:cubicBezTo>
                    <a:cubicBezTo>
                      <a:pt x="509" y="414"/>
                      <a:pt x="509" y="414"/>
                      <a:pt x="509" y="414"/>
                    </a:cubicBezTo>
                    <a:cubicBezTo>
                      <a:pt x="504" y="414"/>
                      <a:pt x="504" y="414"/>
                      <a:pt x="504" y="414"/>
                    </a:cubicBezTo>
                    <a:cubicBezTo>
                      <a:pt x="504" y="415"/>
                      <a:pt x="504" y="415"/>
                      <a:pt x="504" y="415"/>
                    </a:cubicBezTo>
                    <a:cubicBezTo>
                      <a:pt x="504" y="387"/>
                      <a:pt x="504" y="387"/>
                      <a:pt x="504" y="387"/>
                    </a:cubicBezTo>
                    <a:cubicBezTo>
                      <a:pt x="504" y="388"/>
                      <a:pt x="504" y="388"/>
                      <a:pt x="504" y="388"/>
                    </a:cubicBezTo>
                    <a:cubicBezTo>
                      <a:pt x="505" y="388"/>
                      <a:pt x="505" y="389"/>
                      <a:pt x="506" y="389"/>
                    </a:cubicBezTo>
                    <a:cubicBezTo>
                      <a:pt x="509" y="389"/>
                      <a:pt x="509" y="389"/>
                      <a:pt x="509" y="389"/>
                    </a:cubicBezTo>
                    <a:close/>
                    <a:moveTo>
                      <a:pt x="509" y="474"/>
                    </a:moveTo>
                    <a:cubicBezTo>
                      <a:pt x="509" y="484"/>
                      <a:pt x="509" y="484"/>
                      <a:pt x="509" y="484"/>
                    </a:cubicBezTo>
                    <a:cubicBezTo>
                      <a:pt x="506" y="479"/>
                      <a:pt x="506" y="476"/>
                      <a:pt x="509" y="474"/>
                    </a:cubicBezTo>
                    <a:close/>
                    <a:moveTo>
                      <a:pt x="509" y="495"/>
                    </a:moveTo>
                    <a:cubicBezTo>
                      <a:pt x="509" y="506"/>
                      <a:pt x="509" y="506"/>
                      <a:pt x="509" y="506"/>
                    </a:cubicBezTo>
                    <a:cubicBezTo>
                      <a:pt x="507" y="509"/>
                      <a:pt x="505" y="512"/>
                      <a:pt x="504" y="515"/>
                    </a:cubicBezTo>
                    <a:cubicBezTo>
                      <a:pt x="504" y="506"/>
                      <a:pt x="504" y="506"/>
                      <a:pt x="504" y="506"/>
                    </a:cubicBezTo>
                    <a:cubicBezTo>
                      <a:pt x="506" y="503"/>
                      <a:pt x="507" y="501"/>
                      <a:pt x="504" y="496"/>
                    </a:cubicBezTo>
                    <a:cubicBezTo>
                      <a:pt x="504" y="491"/>
                      <a:pt x="504" y="491"/>
                      <a:pt x="504" y="491"/>
                    </a:cubicBezTo>
                    <a:cubicBezTo>
                      <a:pt x="509" y="495"/>
                      <a:pt x="509" y="495"/>
                      <a:pt x="509" y="495"/>
                    </a:cubicBezTo>
                    <a:close/>
                    <a:moveTo>
                      <a:pt x="509" y="521"/>
                    </a:moveTo>
                    <a:cubicBezTo>
                      <a:pt x="509" y="531"/>
                      <a:pt x="509" y="531"/>
                      <a:pt x="509" y="531"/>
                    </a:cubicBezTo>
                    <a:cubicBezTo>
                      <a:pt x="504" y="526"/>
                      <a:pt x="504" y="526"/>
                      <a:pt x="504" y="526"/>
                    </a:cubicBezTo>
                    <a:cubicBezTo>
                      <a:pt x="504" y="521"/>
                      <a:pt x="504" y="521"/>
                      <a:pt x="504" y="521"/>
                    </a:cubicBezTo>
                    <a:cubicBezTo>
                      <a:pt x="505" y="522"/>
                      <a:pt x="505" y="523"/>
                      <a:pt x="506" y="524"/>
                    </a:cubicBezTo>
                    <a:cubicBezTo>
                      <a:pt x="507" y="524"/>
                      <a:pt x="508" y="523"/>
                      <a:pt x="509" y="521"/>
                    </a:cubicBezTo>
                    <a:close/>
                    <a:moveTo>
                      <a:pt x="509" y="579"/>
                    </a:moveTo>
                    <a:cubicBezTo>
                      <a:pt x="509" y="584"/>
                      <a:pt x="509" y="584"/>
                      <a:pt x="509" y="584"/>
                    </a:cubicBezTo>
                    <a:cubicBezTo>
                      <a:pt x="505" y="586"/>
                      <a:pt x="505" y="586"/>
                      <a:pt x="505" y="586"/>
                    </a:cubicBezTo>
                    <a:cubicBezTo>
                      <a:pt x="506" y="587"/>
                      <a:pt x="507" y="587"/>
                      <a:pt x="509" y="588"/>
                    </a:cubicBezTo>
                    <a:cubicBezTo>
                      <a:pt x="509" y="595"/>
                      <a:pt x="509" y="595"/>
                      <a:pt x="509" y="595"/>
                    </a:cubicBezTo>
                    <a:cubicBezTo>
                      <a:pt x="507" y="594"/>
                      <a:pt x="505" y="593"/>
                      <a:pt x="504" y="593"/>
                    </a:cubicBezTo>
                    <a:cubicBezTo>
                      <a:pt x="504" y="581"/>
                      <a:pt x="504" y="581"/>
                      <a:pt x="504" y="581"/>
                    </a:cubicBezTo>
                    <a:cubicBezTo>
                      <a:pt x="505" y="580"/>
                      <a:pt x="507" y="580"/>
                      <a:pt x="509" y="579"/>
                    </a:cubicBezTo>
                    <a:close/>
                    <a:moveTo>
                      <a:pt x="509" y="604"/>
                    </a:moveTo>
                    <a:cubicBezTo>
                      <a:pt x="509" y="610"/>
                      <a:pt x="509" y="610"/>
                      <a:pt x="509" y="610"/>
                    </a:cubicBezTo>
                    <a:cubicBezTo>
                      <a:pt x="507" y="610"/>
                      <a:pt x="506" y="611"/>
                      <a:pt x="505" y="611"/>
                    </a:cubicBezTo>
                    <a:cubicBezTo>
                      <a:pt x="505" y="611"/>
                      <a:pt x="504" y="612"/>
                      <a:pt x="504" y="612"/>
                    </a:cubicBezTo>
                    <a:cubicBezTo>
                      <a:pt x="504" y="604"/>
                      <a:pt x="504" y="604"/>
                      <a:pt x="504" y="604"/>
                    </a:cubicBezTo>
                    <a:cubicBezTo>
                      <a:pt x="505" y="604"/>
                      <a:pt x="507" y="604"/>
                      <a:pt x="509" y="604"/>
                    </a:cubicBezTo>
                    <a:close/>
                    <a:moveTo>
                      <a:pt x="509" y="663"/>
                    </a:moveTo>
                    <a:cubicBezTo>
                      <a:pt x="509" y="675"/>
                      <a:pt x="509" y="675"/>
                      <a:pt x="509" y="675"/>
                    </a:cubicBezTo>
                    <a:cubicBezTo>
                      <a:pt x="504" y="677"/>
                      <a:pt x="504" y="677"/>
                      <a:pt x="504" y="677"/>
                    </a:cubicBezTo>
                    <a:cubicBezTo>
                      <a:pt x="504" y="665"/>
                      <a:pt x="504" y="665"/>
                      <a:pt x="504" y="665"/>
                    </a:cubicBezTo>
                    <a:cubicBezTo>
                      <a:pt x="509" y="663"/>
                      <a:pt x="509" y="663"/>
                      <a:pt x="509" y="663"/>
                    </a:cubicBezTo>
                    <a:close/>
                    <a:moveTo>
                      <a:pt x="509" y="730"/>
                    </a:moveTo>
                    <a:cubicBezTo>
                      <a:pt x="509" y="740"/>
                      <a:pt x="509" y="740"/>
                      <a:pt x="509" y="740"/>
                    </a:cubicBezTo>
                    <a:cubicBezTo>
                      <a:pt x="507" y="740"/>
                      <a:pt x="505" y="740"/>
                      <a:pt x="504" y="740"/>
                    </a:cubicBezTo>
                    <a:cubicBezTo>
                      <a:pt x="504" y="731"/>
                      <a:pt x="504" y="731"/>
                      <a:pt x="504" y="731"/>
                    </a:cubicBezTo>
                    <a:lnTo>
                      <a:pt x="509" y="730"/>
                    </a:lnTo>
                    <a:close/>
                    <a:moveTo>
                      <a:pt x="499" y="14"/>
                    </a:moveTo>
                    <a:cubicBezTo>
                      <a:pt x="501" y="14"/>
                      <a:pt x="502" y="15"/>
                      <a:pt x="504" y="15"/>
                    </a:cubicBezTo>
                    <a:cubicBezTo>
                      <a:pt x="504" y="23"/>
                      <a:pt x="504" y="23"/>
                      <a:pt x="504" y="23"/>
                    </a:cubicBezTo>
                    <a:cubicBezTo>
                      <a:pt x="502" y="22"/>
                      <a:pt x="501" y="21"/>
                      <a:pt x="499" y="21"/>
                    </a:cubicBezTo>
                    <a:cubicBezTo>
                      <a:pt x="499" y="14"/>
                      <a:pt x="499" y="14"/>
                      <a:pt x="499" y="14"/>
                    </a:cubicBezTo>
                    <a:close/>
                    <a:moveTo>
                      <a:pt x="504" y="779"/>
                    </a:moveTo>
                    <a:cubicBezTo>
                      <a:pt x="502" y="779"/>
                      <a:pt x="501" y="780"/>
                      <a:pt x="499" y="781"/>
                    </a:cubicBezTo>
                    <a:cubicBezTo>
                      <a:pt x="499" y="772"/>
                      <a:pt x="499" y="772"/>
                      <a:pt x="499" y="772"/>
                    </a:cubicBezTo>
                    <a:cubicBezTo>
                      <a:pt x="501" y="771"/>
                      <a:pt x="502" y="771"/>
                      <a:pt x="504" y="770"/>
                    </a:cubicBezTo>
                    <a:cubicBezTo>
                      <a:pt x="504" y="779"/>
                      <a:pt x="504" y="779"/>
                      <a:pt x="504" y="779"/>
                    </a:cubicBezTo>
                    <a:close/>
                    <a:moveTo>
                      <a:pt x="504" y="53"/>
                    </a:moveTo>
                    <a:cubicBezTo>
                      <a:pt x="504" y="63"/>
                      <a:pt x="504" y="63"/>
                      <a:pt x="504" y="63"/>
                    </a:cubicBezTo>
                    <a:cubicBezTo>
                      <a:pt x="502" y="62"/>
                      <a:pt x="501" y="61"/>
                      <a:pt x="499" y="60"/>
                    </a:cubicBezTo>
                    <a:cubicBezTo>
                      <a:pt x="499" y="48"/>
                      <a:pt x="499" y="48"/>
                      <a:pt x="499" y="48"/>
                    </a:cubicBezTo>
                    <a:cubicBezTo>
                      <a:pt x="500" y="50"/>
                      <a:pt x="502" y="51"/>
                      <a:pt x="504" y="53"/>
                    </a:cubicBezTo>
                    <a:close/>
                    <a:moveTo>
                      <a:pt x="504" y="128"/>
                    </a:moveTo>
                    <a:cubicBezTo>
                      <a:pt x="504" y="142"/>
                      <a:pt x="504" y="142"/>
                      <a:pt x="504" y="142"/>
                    </a:cubicBezTo>
                    <a:cubicBezTo>
                      <a:pt x="502" y="143"/>
                      <a:pt x="501" y="143"/>
                      <a:pt x="499" y="142"/>
                    </a:cubicBezTo>
                    <a:cubicBezTo>
                      <a:pt x="499" y="126"/>
                      <a:pt x="499" y="126"/>
                      <a:pt x="499" y="126"/>
                    </a:cubicBezTo>
                    <a:cubicBezTo>
                      <a:pt x="501" y="127"/>
                      <a:pt x="502" y="127"/>
                      <a:pt x="504" y="128"/>
                    </a:cubicBezTo>
                    <a:close/>
                    <a:moveTo>
                      <a:pt x="504" y="189"/>
                    </a:moveTo>
                    <a:cubicBezTo>
                      <a:pt x="504" y="220"/>
                      <a:pt x="504" y="220"/>
                      <a:pt x="504" y="220"/>
                    </a:cubicBezTo>
                    <a:cubicBezTo>
                      <a:pt x="502" y="219"/>
                      <a:pt x="501" y="218"/>
                      <a:pt x="499" y="217"/>
                    </a:cubicBezTo>
                    <a:cubicBezTo>
                      <a:pt x="499" y="212"/>
                      <a:pt x="499" y="212"/>
                      <a:pt x="499" y="212"/>
                    </a:cubicBezTo>
                    <a:cubicBezTo>
                      <a:pt x="499" y="213"/>
                      <a:pt x="500" y="213"/>
                      <a:pt x="501" y="214"/>
                    </a:cubicBezTo>
                    <a:cubicBezTo>
                      <a:pt x="501" y="214"/>
                      <a:pt x="502" y="214"/>
                      <a:pt x="503" y="214"/>
                    </a:cubicBezTo>
                    <a:cubicBezTo>
                      <a:pt x="503" y="204"/>
                      <a:pt x="503" y="198"/>
                      <a:pt x="499" y="193"/>
                    </a:cubicBezTo>
                    <a:cubicBezTo>
                      <a:pt x="499" y="187"/>
                      <a:pt x="499" y="187"/>
                      <a:pt x="499" y="187"/>
                    </a:cubicBezTo>
                    <a:cubicBezTo>
                      <a:pt x="501" y="188"/>
                      <a:pt x="502" y="188"/>
                      <a:pt x="504" y="189"/>
                    </a:cubicBezTo>
                    <a:close/>
                    <a:moveTo>
                      <a:pt x="504" y="276"/>
                    </a:moveTo>
                    <a:cubicBezTo>
                      <a:pt x="504" y="283"/>
                      <a:pt x="504" y="283"/>
                      <a:pt x="504" y="283"/>
                    </a:cubicBezTo>
                    <a:cubicBezTo>
                      <a:pt x="502" y="283"/>
                      <a:pt x="500" y="284"/>
                      <a:pt x="499" y="286"/>
                    </a:cubicBezTo>
                    <a:cubicBezTo>
                      <a:pt x="499" y="281"/>
                      <a:pt x="499" y="281"/>
                      <a:pt x="499" y="281"/>
                    </a:cubicBezTo>
                    <a:cubicBezTo>
                      <a:pt x="504" y="276"/>
                      <a:pt x="504" y="276"/>
                      <a:pt x="504" y="276"/>
                    </a:cubicBezTo>
                    <a:close/>
                    <a:moveTo>
                      <a:pt x="504" y="290"/>
                    </a:moveTo>
                    <a:cubicBezTo>
                      <a:pt x="504" y="295"/>
                      <a:pt x="504" y="295"/>
                      <a:pt x="504" y="295"/>
                    </a:cubicBezTo>
                    <a:cubicBezTo>
                      <a:pt x="502" y="294"/>
                      <a:pt x="501" y="293"/>
                      <a:pt x="499" y="292"/>
                    </a:cubicBezTo>
                    <a:cubicBezTo>
                      <a:pt x="499" y="287"/>
                      <a:pt x="499" y="287"/>
                      <a:pt x="499" y="287"/>
                    </a:cubicBezTo>
                    <a:cubicBezTo>
                      <a:pt x="501" y="289"/>
                      <a:pt x="503" y="290"/>
                      <a:pt x="504" y="290"/>
                    </a:cubicBezTo>
                    <a:close/>
                    <a:moveTo>
                      <a:pt x="504" y="304"/>
                    </a:moveTo>
                    <a:cubicBezTo>
                      <a:pt x="504" y="311"/>
                      <a:pt x="504" y="311"/>
                      <a:pt x="504" y="311"/>
                    </a:cubicBezTo>
                    <a:cubicBezTo>
                      <a:pt x="502" y="312"/>
                      <a:pt x="501" y="314"/>
                      <a:pt x="499" y="316"/>
                    </a:cubicBezTo>
                    <a:cubicBezTo>
                      <a:pt x="499" y="311"/>
                      <a:pt x="499" y="311"/>
                      <a:pt x="499" y="311"/>
                    </a:cubicBezTo>
                    <a:cubicBezTo>
                      <a:pt x="500" y="310"/>
                      <a:pt x="501" y="309"/>
                      <a:pt x="502" y="308"/>
                    </a:cubicBezTo>
                    <a:cubicBezTo>
                      <a:pt x="501" y="308"/>
                      <a:pt x="500" y="307"/>
                      <a:pt x="499" y="306"/>
                    </a:cubicBezTo>
                    <a:cubicBezTo>
                      <a:pt x="499" y="302"/>
                      <a:pt x="499" y="302"/>
                      <a:pt x="499" y="302"/>
                    </a:cubicBezTo>
                    <a:cubicBezTo>
                      <a:pt x="503" y="304"/>
                      <a:pt x="503" y="304"/>
                      <a:pt x="503" y="304"/>
                    </a:cubicBezTo>
                    <a:cubicBezTo>
                      <a:pt x="504" y="304"/>
                      <a:pt x="504" y="304"/>
                      <a:pt x="504" y="304"/>
                    </a:cubicBezTo>
                    <a:close/>
                    <a:moveTo>
                      <a:pt x="504" y="329"/>
                    </a:moveTo>
                    <a:cubicBezTo>
                      <a:pt x="504" y="340"/>
                      <a:pt x="504" y="340"/>
                      <a:pt x="504" y="340"/>
                    </a:cubicBezTo>
                    <a:cubicBezTo>
                      <a:pt x="501" y="337"/>
                      <a:pt x="500" y="337"/>
                      <a:pt x="499" y="336"/>
                    </a:cubicBezTo>
                    <a:cubicBezTo>
                      <a:pt x="499" y="332"/>
                      <a:pt x="499" y="332"/>
                      <a:pt x="499" y="332"/>
                    </a:cubicBezTo>
                    <a:cubicBezTo>
                      <a:pt x="499" y="331"/>
                      <a:pt x="499" y="330"/>
                      <a:pt x="499" y="329"/>
                    </a:cubicBezTo>
                    <a:cubicBezTo>
                      <a:pt x="504" y="329"/>
                      <a:pt x="504" y="329"/>
                      <a:pt x="504" y="329"/>
                    </a:cubicBezTo>
                    <a:close/>
                    <a:moveTo>
                      <a:pt x="504" y="387"/>
                    </a:moveTo>
                    <a:cubicBezTo>
                      <a:pt x="504" y="415"/>
                      <a:pt x="504" y="415"/>
                      <a:pt x="504" y="415"/>
                    </a:cubicBezTo>
                    <a:cubicBezTo>
                      <a:pt x="503" y="423"/>
                      <a:pt x="501" y="430"/>
                      <a:pt x="499" y="437"/>
                    </a:cubicBezTo>
                    <a:cubicBezTo>
                      <a:pt x="499" y="421"/>
                      <a:pt x="499" y="421"/>
                      <a:pt x="499" y="421"/>
                    </a:cubicBezTo>
                    <a:cubicBezTo>
                      <a:pt x="500" y="419"/>
                      <a:pt x="500" y="418"/>
                      <a:pt x="501" y="415"/>
                    </a:cubicBezTo>
                    <a:cubicBezTo>
                      <a:pt x="499" y="416"/>
                      <a:pt x="499" y="416"/>
                      <a:pt x="499" y="416"/>
                    </a:cubicBezTo>
                    <a:cubicBezTo>
                      <a:pt x="499" y="410"/>
                      <a:pt x="499" y="410"/>
                      <a:pt x="499" y="410"/>
                    </a:cubicBezTo>
                    <a:cubicBezTo>
                      <a:pt x="500" y="409"/>
                      <a:pt x="500" y="408"/>
                      <a:pt x="501" y="408"/>
                    </a:cubicBezTo>
                    <a:cubicBezTo>
                      <a:pt x="501" y="406"/>
                      <a:pt x="501" y="403"/>
                      <a:pt x="501" y="401"/>
                    </a:cubicBezTo>
                    <a:cubicBezTo>
                      <a:pt x="500" y="402"/>
                      <a:pt x="499" y="402"/>
                      <a:pt x="499" y="402"/>
                    </a:cubicBezTo>
                    <a:cubicBezTo>
                      <a:pt x="499" y="398"/>
                      <a:pt x="499" y="398"/>
                      <a:pt x="499" y="398"/>
                    </a:cubicBezTo>
                    <a:cubicBezTo>
                      <a:pt x="501" y="395"/>
                      <a:pt x="503" y="392"/>
                      <a:pt x="500" y="388"/>
                    </a:cubicBezTo>
                    <a:cubicBezTo>
                      <a:pt x="499" y="389"/>
                      <a:pt x="499" y="389"/>
                      <a:pt x="499" y="389"/>
                    </a:cubicBezTo>
                    <a:cubicBezTo>
                      <a:pt x="499" y="383"/>
                      <a:pt x="499" y="383"/>
                      <a:pt x="499" y="383"/>
                    </a:cubicBezTo>
                    <a:cubicBezTo>
                      <a:pt x="500" y="381"/>
                      <a:pt x="500" y="379"/>
                      <a:pt x="499" y="377"/>
                    </a:cubicBezTo>
                    <a:cubicBezTo>
                      <a:pt x="499" y="364"/>
                      <a:pt x="499" y="364"/>
                      <a:pt x="499" y="364"/>
                    </a:cubicBezTo>
                    <a:cubicBezTo>
                      <a:pt x="501" y="372"/>
                      <a:pt x="503" y="380"/>
                      <a:pt x="504" y="387"/>
                    </a:cubicBezTo>
                    <a:close/>
                    <a:moveTo>
                      <a:pt x="504" y="491"/>
                    </a:moveTo>
                    <a:cubicBezTo>
                      <a:pt x="504" y="496"/>
                      <a:pt x="504" y="496"/>
                      <a:pt x="504" y="496"/>
                    </a:cubicBezTo>
                    <a:cubicBezTo>
                      <a:pt x="503" y="495"/>
                      <a:pt x="503" y="495"/>
                      <a:pt x="502" y="494"/>
                    </a:cubicBezTo>
                    <a:cubicBezTo>
                      <a:pt x="501" y="495"/>
                      <a:pt x="500" y="497"/>
                      <a:pt x="499" y="499"/>
                    </a:cubicBezTo>
                    <a:cubicBezTo>
                      <a:pt x="499" y="485"/>
                      <a:pt x="499" y="485"/>
                      <a:pt x="499" y="485"/>
                    </a:cubicBezTo>
                    <a:cubicBezTo>
                      <a:pt x="504" y="491"/>
                      <a:pt x="504" y="491"/>
                      <a:pt x="504" y="491"/>
                    </a:cubicBezTo>
                    <a:close/>
                    <a:moveTo>
                      <a:pt x="504" y="506"/>
                    </a:moveTo>
                    <a:cubicBezTo>
                      <a:pt x="504" y="515"/>
                      <a:pt x="504" y="515"/>
                      <a:pt x="504" y="515"/>
                    </a:cubicBezTo>
                    <a:cubicBezTo>
                      <a:pt x="502" y="518"/>
                      <a:pt x="502" y="518"/>
                      <a:pt x="502" y="518"/>
                    </a:cubicBezTo>
                    <a:cubicBezTo>
                      <a:pt x="503" y="519"/>
                      <a:pt x="503" y="520"/>
                      <a:pt x="504" y="521"/>
                    </a:cubicBezTo>
                    <a:cubicBezTo>
                      <a:pt x="504" y="526"/>
                      <a:pt x="504" y="526"/>
                      <a:pt x="504" y="526"/>
                    </a:cubicBezTo>
                    <a:cubicBezTo>
                      <a:pt x="499" y="521"/>
                      <a:pt x="499" y="521"/>
                      <a:pt x="499" y="521"/>
                    </a:cubicBezTo>
                    <a:cubicBezTo>
                      <a:pt x="499" y="515"/>
                      <a:pt x="499" y="515"/>
                      <a:pt x="499" y="515"/>
                    </a:cubicBezTo>
                    <a:cubicBezTo>
                      <a:pt x="499" y="515"/>
                      <a:pt x="499" y="515"/>
                      <a:pt x="499" y="515"/>
                    </a:cubicBezTo>
                    <a:cubicBezTo>
                      <a:pt x="501" y="511"/>
                      <a:pt x="503" y="509"/>
                      <a:pt x="504" y="506"/>
                    </a:cubicBezTo>
                    <a:close/>
                    <a:moveTo>
                      <a:pt x="504" y="581"/>
                    </a:moveTo>
                    <a:cubicBezTo>
                      <a:pt x="504" y="593"/>
                      <a:pt x="504" y="593"/>
                      <a:pt x="504" y="593"/>
                    </a:cubicBezTo>
                    <a:cubicBezTo>
                      <a:pt x="502" y="593"/>
                      <a:pt x="501" y="592"/>
                      <a:pt x="499" y="592"/>
                    </a:cubicBezTo>
                    <a:cubicBezTo>
                      <a:pt x="499" y="584"/>
                      <a:pt x="499" y="584"/>
                      <a:pt x="499" y="584"/>
                    </a:cubicBezTo>
                    <a:cubicBezTo>
                      <a:pt x="501" y="583"/>
                      <a:pt x="502" y="582"/>
                      <a:pt x="504" y="581"/>
                    </a:cubicBezTo>
                    <a:close/>
                    <a:moveTo>
                      <a:pt x="504" y="604"/>
                    </a:moveTo>
                    <a:cubicBezTo>
                      <a:pt x="504" y="612"/>
                      <a:pt x="504" y="612"/>
                      <a:pt x="504" y="612"/>
                    </a:cubicBezTo>
                    <a:cubicBezTo>
                      <a:pt x="502" y="613"/>
                      <a:pt x="501" y="614"/>
                      <a:pt x="499" y="615"/>
                    </a:cubicBezTo>
                    <a:cubicBezTo>
                      <a:pt x="499" y="610"/>
                      <a:pt x="499" y="610"/>
                      <a:pt x="499" y="610"/>
                    </a:cubicBezTo>
                    <a:cubicBezTo>
                      <a:pt x="499" y="610"/>
                      <a:pt x="499" y="610"/>
                      <a:pt x="499" y="610"/>
                    </a:cubicBezTo>
                    <a:cubicBezTo>
                      <a:pt x="499" y="609"/>
                      <a:pt x="499" y="609"/>
                      <a:pt x="499" y="609"/>
                    </a:cubicBezTo>
                    <a:cubicBezTo>
                      <a:pt x="499" y="602"/>
                      <a:pt x="499" y="602"/>
                      <a:pt x="499" y="602"/>
                    </a:cubicBezTo>
                    <a:cubicBezTo>
                      <a:pt x="502" y="604"/>
                      <a:pt x="502" y="604"/>
                      <a:pt x="502" y="604"/>
                    </a:cubicBezTo>
                    <a:cubicBezTo>
                      <a:pt x="502" y="604"/>
                      <a:pt x="503" y="604"/>
                      <a:pt x="504" y="604"/>
                    </a:cubicBezTo>
                    <a:close/>
                    <a:moveTo>
                      <a:pt x="504" y="665"/>
                    </a:moveTo>
                    <a:cubicBezTo>
                      <a:pt x="504" y="677"/>
                      <a:pt x="504" y="677"/>
                      <a:pt x="504" y="677"/>
                    </a:cubicBezTo>
                    <a:cubicBezTo>
                      <a:pt x="499" y="679"/>
                      <a:pt x="499" y="679"/>
                      <a:pt x="499" y="679"/>
                    </a:cubicBezTo>
                    <a:cubicBezTo>
                      <a:pt x="499" y="667"/>
                      <a:pt x="499" y="667"/>
                      <a:pt x="499" y="667"/>
                    </a:cubicBezTo>
                    <a:cubicBezTo>
                      <a:pt x="504" y="665"/>
                      <a:pt x="504" y="665"/>
                      <a:pt x="504" y="665"/>
                    </a:cubicBezTo>
                    <a:close/>
                    <a:moveTo>
                      <a:pt x="504" y="731"/>
                    </a:moveTo>
                    <a:cubicBezTo>
                      <a:pt x="504" y="740"/>
                      <a:pt x="504" y="740"/>
                      <a:pt x="504" y="740"/>
                    </a:cubicBezTo>
                    <a:cubicBezTo>
                      <a:pt x="502" y="741"/>
                      <a:pt x="501" y="741"/>
                      <a:pt x="499" y="741"/>
                    </a:cubicBezTo>
                    <a:cubicBezTo>
                      <a:pt x="499" y="732"/>
                      <a:pt x="499" y="732"/>
                      <a:pt x="499" y="732"/>
                    </a:cubicBezTo>
                    <a:cubicBezTo>
                      <a:pt x="501" y="732"/>
                      <a:pt x="502" y="731"/>
                      <a:pt x="504" y="731"/>
                    </a:cubicBezTo>
                    <a:close/>
                    <a:moveTo>
                      <a:pt x="504" y="755"/>
                    </a:moveTo>
                    <a:cubicBezTo>
                      <a:pt x="504" y="767"/>
                      <a:pt x="504" y="767"/>
                      <a:pt x="504" y="767"/>
                    </a:cubicBezTo>
                    <a:cubicBezTo>
                      <a:pt x="502" y="765"/>
                      <a:pt x="500" y="764"/>
                      <a:pt x="499" y="762"/>
                    </a:cubicBezTo>
                    <a:cubicBezTo>
                      <a:pt x="499" y="750"/>
                      <a:pt x="499" y="750"/>
                      <a:pt x="499" y="750"/>
                    </a:cubicBezTo>
                    <a:cubicBezTo>
                      <a:pt x="501" y="752"/>
                      <a:pt x="502" y="754"/>
                      <a:pt x="504" y="755"/>
                    </a:cubicBezTo>
                    <a:close/>
                    <a:moveTo>
                      <a:pt x="499" y="97"/>
                    </a:moveTo>
                    <a:cubicBezTo>
                      <a:pt x="499" y="87"/>
                      <a:pt x="499" y="87"/>
                      <a:pt x="499" y="87"/>
                    </a:cubicBezTo>
                    <a:cubicBezTo>
                      <a:pt x="500" y="87"/>
                      <a:pt x="501" y="88"/>
                      <a:pt x="503" y="90"/>
                    </a:cubicBezTo>
                    <a:cubicBezTo>
                      <a:pt x="502" y="92"/>
                      <a:pt x="501" y="95"/>
                      <a:pt x="501" y="97"/>
                    </a:cubicBezTo>
                    <a:lnTo>
                      <a:pt x="499" y="97"/>
                    </a:lnTo>
                    <a:close/>
                    <a:moveTo>
                      <a:pt x="496" y="13"/>
                    </a:moveTo>
                    <a:cubicBezTo>
                      <a:pt x="497" y="13"/>
                      <a:pt x="498" y="13"/>
                      <a:pt x="499" y="14"/>
                    </a:cubicBezTo>
                    <a:cubicBezTo>
                      <a:pt x="499" y="21"/>
                      <a:pt x="499" y="21"/>
                      <a:pt x="499" y="21"/>
                    </a:cubicBezTo>
                    <a:cubicBezTo>
                      <a:pt x="498" y="21"/>
                      <a:pt x="497" y="20"/>
                      <a:pt x="496" y="20"/>
                    </a:cubicBezTo>
                    <a:cubicBezTo>
                      <a:pt x="496" y="13"/>
                      <a:pt x="496" y="13"/>
                      <a:pt x="496" y="13"/>
                    </a:cubicBezTo>
                    <a:close/>
                    <a:moveTo>
                      <a:pt x="499" y="781"/>
                    </a:moveTo>
                    <a:cubicBezTo>
                      <a:pt x="498" y="781"/>
                      <a:pt x="498" y="781"/>
                      <a:pt x="497" y="781"/>
                    </a:cubicBezTo>
                    <a:cubicBezTo>
                      <a:pt x="497" y="781"/>
                      <a:pt x="496" y="781"/>
                      <a:pt x="496" y="781"/>
                    </a:cubicBezTo>
                    <a:cubicBezTo>
                      <a:pt x="496" y="773"/>
                      <a:pt x="496" y="773"/>
                      <a:pt x="496" y="773"/>
                    </a:cubicBezTo>
                    <a:cubicBezTo>
                      <a:pt x="497" y="772"/>
                      <a:pt x="498" y="772"/>
                      <a:pt x="499" y="772"/>
                    </a:cubicBezTo>
                    <a:cubicBezTo>
                      <a:pt x="499" y="781"/>
                      <a:pt x="499" y="781"/>
                      <a:pt x="499" y="781"/>
                    </a:cubicBezTo>
                    <a:close/>
                    <a:moveTo>
                      <a:pt x="499" y="48"/>
                    </a:moveTo>
                    <a:cubicBezTo>
                      <a:pt x="499" y="60"/>
                      <a:pt x="499" y="60"/>
                      <a:pt x="499" y="60"/>
                    </a:cubicBezTo>
                    <a:cubicBezTo>
                      <a:pt x="498" y="59"/>
                      <a:pt x="497" y="59"/>
                      <a:pt x="496" y="58"/>
                    </a:cubicBezTo>
                    <a:cubicBezTo>
                      <a:pt x="496" y="43"/>
                      <a:pt x="496" y="43"/>
                      <a:pt x="496" y="43"/>
                    </a:cubicBezTo>
                    <a:cubicBezTo>
                      <a:pt x="497" y="45"/>
                      <a:pt x="497" y="47"/>
                      <a:pt x="499" y="48"/>
                    </a:cubicBezTo>
                    <a:close/>
                    <a:moveTo>
                      <a:pt x="499" y="87"/>
                    </a:moveTo>
                    <a:cubicBezTo>
                      <a:pt x="499" y="97"/>
                      <a:pt x="499" y="97"/>
                      <a:pt x="499" y="97"/>
                    </a:cubicBezTo>
                    <a:cubicBezTo>
                      <a:pt x="498" y="97"/>
                      <a:pt x="497" y="96"/>
                      <a:pt x="496" y="96"/>
                    </a:cubicBezTo>
                    <a:cubicBezTo>
                      <a:pt x="496" y="85"/>
                      <a:pt x="496" y="85"/>
                      <a:pt x="496" y="85"/>
                    </a:cubicBezTo>
                    <a:cubicBezTo>
                      <a:pt x="497" y="85"/>
                      <a:pt x="498" y="86"/>
                      <a:pt x="499" y="87"/>
                    </a:cubicBezTo>
                    <a:close/>
                    <a:moveTo>
                      <a:pt x="499" y="126"/>
                    </a:moveTo>
                    <a:cubicBezTo>
                      <a:pt x="499" y="142"/>
                      <a:pt x="499" y="142"/>
                      <a:pt x="499" y="142"/>
                    </a:cubicBezTo>
                    <a:cubicBezTo>
                      <a:pt x="498" y="142"/>
                      <a:pt x="497" y="142"/>
                      <a:pt x="496" y="142"/>
                    </a:cubicBezTo>
                    <a:cubicBezTo>
                      <a:pt x="496" y="125"/>
                      <a:pt x="496" y="125"/>
                      <a:pt x="496" y="125"/>
                    </a:cubicBezTo>
                    <a:cubicBezTo>
                      <a:pt x="497" y="126"/>
                      <a:pt x="498" y="126"/>
                      <a:pt x="499" y="126"/>
                    </a:cubicBezTo>
                    <a:close/>
                    <a:moveTo>
                      <a:pt x="499" y="187"/>
                    </a:moveTo>
                    <a:cubicBezTo>
                      <a:pt x="499" y="193"/>
                      <a:pt x="499" y="193"/>
                      <a:pt x="499" y="193"/>
                    </a:cubicBezTo>
                    <a:cubicBezTo>
                      <a:pt x="498" y="193"/>
                      <a:pt x="497" y="192"/>
                      <a:pt x="496" y="191"/>
                    </a:cubicBez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97" y="186"/>
                      <a:pt x="498" y="186"/>
                      <a:pt x="499" y="187"/>
                    </a:cubicBezTo>
                    <a:close/>
                    <a:moveTo>
                      <a:pt x="499" y="212"/>
                    </a:moveTo>
                    <a:cubicBezTo>
                      <a:pt x="499" y="217"/>
                      <a:pt x="499" y="217"/>
                      <a:pt x="499" y="217"/>
                    </a:cubicBezTo>
                    <a:cubicBezTo>
                      <a:pt x="498" y="216"/>
                      <a:pt x="497" y="216"/>
                      <a:pt x="496" y="215"/>
                    </a:cubicBezTo>
                    <a:cubicBezTo>
                      <a:pt x="496" y="209"/>
                      <a:pt x="496" y="209"/>
                      <a:pt x="496" y="209"/>
                    </a:cubicBezTo>
                    <a:cubicBezTo>
                      <a:pt x="497" y="210"/>
                      <a:pt x="497" y="211"/>
                      <a:pt x="499" y="212"/>
                    </a:cubicBezTo>
                    <a:close/>
                    <a:moveTo>
                      <a:pt x="499" y="281"/>
                    </a:moveTo>
                    <a:cubicBezTo>
                      <a:pt x="499" y="286"/>
                      <a:pt x="499" y="286"/>
                      <a:pt x="499" y="286"/>
                    </a:cubicBezTo>
                    <a:cubicBezTo>
                      <a:pt x="499" y="286"/>
                      <a:pt x="499" y="287"/>
                      <a:pt x="498" y="287"/>
                    </a:cubicBezTo>
                    <a:cubicBezTo>
                      <a:pt x="499" y="287"/>
                      <a:pt x="499" y="287"/>
                      <a:pt x="499" y="287"/>
                    </a:cubicBezTo>
                    <a:cubicBezTo>
                      <a:pt x="499" y="292"/>
                      <a:pt x="499" y="292"/>
                      <a:pt x="499" y="292"/>
                    </a:cubicBezTo>
                    <a:cubicBezTo>
                      <a:pt x="498" y="292"/>
                      <a:pt x="497" y="291"/>
                      <a:pt x="496" y="291"/>
                    </a:cubicBezTo>
                    <a:cubicBezTo>
                      <a:pt x="496" y="284"/>
                      <a:pt x="496" y="284"/>
                      <a:pt x="496" y="284"/>
                    </a:cubicBezTo>
                    <a:cubicBezTo>
                      <a:pt x="499" y="281"/>
                      <a:pt x="499" y="281"/>
                      <a:pt x="499" y="281"/>
                    </a:cubicBezTo>
                    <a:close/>
                    <a:moveTo>
                      <a:pt x="499" y="302"/>
                    </a:moveTo>
                    <a:cubicBezTo>
                      <a:pt x="499" y="306"/>
                      <a:pt x="499" y="306"/>
                      <a:pt x="499" y="306"/>
                    </a:cubicBezTo>
                    <a:cubicBezTo>
                      <a:pt x="498" y="305"/>
                      <a:pt x="497" y="305"/>
                      <a:pt x="496" y="304"/>
                    </a:cubicBezTo>
                    <a:cubicBezTo>
                      <a:pt x="496" y="299"/>
                      <a:pt x="496" y="299"/>
                      <a:pt x="496" y="299"/>
                    </a:cubicBezTo>
                    <a:cubicBezTo>
                      <a:pt x="499" y="302"/>
                      <a:pt x="499" y="302"/>
                      <a:pt x="499" y="302"/>
                    </a:cubicBezTo>
                    <a:close/>
                    <a:moveTo>
                      <a:pt x="499" y="311"/>
                    </a:moveTo>
                    <a:cubicBezTo>
                      <a:pt x="499" y="316"/>
                      <a:pt x="499" y="316"/>
                      <a:pt x="499" y="316"/>
                    </a:cubicBezTo>
                    <a:cubicBezTo>
                      <a:pt x="498" y="317"/>
                      <a:pt x="497" y="318"/>
                      <a:pt x="496" y="319"/>
                    </a:cubicBezTo>
                    <a:cubicBezTo>
                      <a:pt x="496" y="312"/>
                      <a:pt x="496" y="312"/>
                      <a:pt x="496" y="312"/>
                    </a:cubicBezTo>
                    <a:cubicBezTo>
                      <a:pt x="497" y="311"/>
                      <a:pt x="498" y="311"/>
                      <a:pt x="499" y="311"/>
                    </a:cubicBezTo>
                    <a:close/>
                    <a:moveTo>
                      <a:pt x="499" y="332"/>
                    </a:moveTo>
                    <a:cubicBezTo>
                      <a:pt x="499" y="336"/>
                      <a:pt x="499" y="336"/>
                      <a:pt x="499" y="336"/>
                    </a:cubicBezTo>
                    <a:cubicBezTo>
                      <a:pt x="498" y="336"/>
                      <a:pt x="498" y="336"/>
                      <a:pt x="498" y="336"/>
                    </a:cubicBezTo>
                    <a:cubicBezTo>
                      <a:pt x="498" y="335"/>
                      <a:pt x="499" y="333"/>
                      <a:pt x="499" y="332"/>
                    </a:cubicBezTo>
                    <a:close/>
                    <a:moveTo>
                      <a:pt x="499" y="364"/>
                    </a:moveTo>
                    <a:cubicBezTo>
                      <a:pt x="499" y="377"/>
                      <a:pt x="499" y="377"/>
                      <a:pt x="499" y="377"/>
                    </a:cubicBezTo>
                    <a:cubicBezTo>
                      <a:pt x="499" y="376"/>
                      <a:pt x="498" y="375"/>
                      <a:pt x="498" y="375"/>
                    </a:cubicBezTo>
                    <a:cubicBezTo>
                      <a:pt x="496" y="377"/>
                      <a:pt x="496" y="377"/>
                      <a:pt x="496" y="377"/>
                    </a:cubicBezTo>
                    <a:cubicBezTo>
                      <a:pt x="496" y="355"/>
                      <a:pt x="496" y="355"/>
                      <a:pt x="496" y="355"/>
                    </a:cubicBezTo>
                    <a:cubicBezTo>
                      <a:pt x="497" y="358"/>
                      <a:pt x="498" y="361"/>
                      <a:pt x="499" y="364"/>
                    </a:cubicBezTo>
                    <a:close/>
                    <a:moveTo>
                      <a:pt x="499" y="383"/>
                    </a:moveTo>
                    <a:cubicBezTo>
                      <a:pt x="499" y="389"/>
                      <a:pt x="499" y="389"/>
                      <a:pt x="499" y="389"/>
                    </a:cubicBezTo>
                    <a:cubicBezTo>
                      <a:pt x="498" y="390"/>
                      <a:pt x="497" y="391"/>
                      <a:pt x="496" y="391"/>
                    </a:cubicBezTo>
                    <a:cubicBezTo>
                      <a:pt x="496" y="387"/>
                      <a:pt x="496" y="387"/>
                      <a:pt x="496" y="387"/>
                    </a:cubicBezTo>
                    <a:cubicBezTo>
                      <a:pt x="497" y="386"/>
                      <a:pt x="498" y="384"/>
                      <a:pt x="499" y="383"/>
                    </a:cubicBezTo>
                    <a:close/>
                    <a:moveTo>
                      <a:pt x="499" y="398"/>
                    </a:moveTo>
                    <a:cubicBezTo>
                      <a:pt x="499" y="402"/>
                      <a:pt x="499" y="402"/>
                      <a:pt x="499" y="402"/>
                    </a:cubicBezTo>
                    <a:cubicBezTo>
                      <a:pt x="498" y="403"/>
                      <a:pt x="497" y="404"/>
                      <a:pt x="496" y="404"/>
                    </a:cubicBezTo>
                    <a:cubicBezTo>
                      <a:pt x="496" y="400"/>
                      <a:pt x="496" y="400"/>
                      <a:pt x="496" y="400"/>
                    </a:cubicBezTo>
                    <a:cubicBezTo>
                      <a:pt x="497" y="399"/>
                      <a:pt x="498" y="398"/>
                      <a:pt x="499" y="398"/>
                    </a:cubicBezTo>
                    <a:close/>
                    <a:moveTo>
                      <a:pt x="499" y="410"/>
                    </a:moveTo>
                    <a:cubicBezTo>
                      <a:pt x="499" y="416"/>
                      <a:pt x="499" y="416"/>
                      <a:pt x="499" y="416"/>
                    </a:cubicBezTo>
                    <a:cubicBezTo>
                      <a:pt x="496" y="417"/>
                      <a:pt x="496" y="417"/>
                      <a:pt x="496" y="417"/>
                    </a:cubicBezTo>
                    <a:cubicBezTo>
                      <a:pt x="496" y="412"/>
                      <a:pt x="496" y="412"/>
                      <a:pt x="496" y="412"/>
                    </a:cubicBezTo>
                    <a:cubicBezTo>
                      <a:pt x="497" y="411"/>
                      <a:pt x="498" y="411"/>
                      <a:pt x="499" y="410"/>
                    </a:cubicBezTo>
                    <a:close/>
                    <a:moveTo>
                      <a:pt x="499" y="421"/>
                    </a:moveTo>
                    <a:cubicBezTo>
                      <a:pt x="499" y="437"/>
                      <a:pt x="499" y="437"/>
                      <a:pt x="499" y="437"/>
                    </a:cubicBezTo>
                    <a:cubicBezTo>
                      <a:pt x="498" y="440"/>
                      <a:pt x="497" y="442"/>
                      <a:pt x="496" y="445"/>
                    </a:cubicBezTo>
                    <a:cubicBezTo>
                      <a:pt x="496" y="435"/>
                      <a:pt x="496" y="435"/>
                      <a:pt x="496" y="435"/>
                    </a:cubicBezTo>
                    <a:cubicBezTo>
                      <a:pt x="496" y="435"/>
                      <a:pt x="496" y="435"/>
                      <a:pt x="496" y="435"/>
                    </a:cubicBezTo>
                    <a:cubicBezTo>
                      <a:pt x="497" y="432"/>
                      <a:pt x="497" y="430"/>
                      <a:pt x="498" y="428"/>
                    </a:cubicBezTo>
                    <a:cubicBezTo>
                      <a:pt x="497" y="428"/>
                      <a:pt x="496" y="428"/>
                      <a:pt x="496" y="428"/>
                    </a:cubicBezTo>
                    <a:cubicBezTo>
                      <a:pt x="496" y="423"/>
                      <a:pt x="496" y="423"/>
                      <a:pt x="496" y="423"/>
                    </a:cubicBezTo>
                    <a:cubicBezTo>
                      <a:pt x="497" y="423"/>
                      <a:pt x="498" y="422"/>
                      <a:pt x="499" y="421"/>
                    </a:cubicBezTo>
                    <a:close/>
                    <a:moveTo>
                      <a:pt x="499" y="485"/>
                    </a:moveTo>
                    <a:cubicBezTo>
                      <a:pt x="499" y="499"/>
                      <a:pt x="499" y="499"/>
                      <a:pt x="499" y="499"/>
                    </a:cubicBezTo>
                    <a:cubicBezTo>
                      <a:pt x="497" y="500"/>
                      <a:pt x="496" y="502"/>
                      <a:pt x="496" y="504"/>
                    </a:cubicBezTo>
                    <a:cubicBezTo>
                      <a:pt x="496" y="497"/>
                      <a:pt x="496" y="497"/>
                      <a:pt x="496" y="497"/>
                    </a:cubicBezTo>
                    <a:cubicBezTo>
                      <a:pt x="497" y="495"/>
                      <a:pt x="497" y="492"/>
                      <a:pt x="496" y="488"/>
                    </a:cubicBezTo>
                    <a:cubicBezTo>
                      <a:pt x="496" y="482"/>
                      <a:pt x="496" y="482"/>
                      <a:pt x="496" y="482"/>
                    </a:cubicBezTo>
                    <a:cubicBezTo>
                      <a:pt x="499" y="485"/>
                      <a:pt x="499" y="485"/>
                      <a:pt x="499" y="485"/>
                    </a:cubicBezTo>
                    <a:close/>
                    <a:moveTo>
                      <a:pt x="499" y="515"/>
                    </a:moveTo>
                    <a:cubicBezTo>
                      <a:pt x="499" y="521"/>
                      <a:pt x="499" y="521"/>
                      <a:pt x="499" y="521"/>
                    </a:cubicBezTo>
                    <a:cubicBezTo>
                      <a:pt x="496" y="518"/>
                      <a:pt x="496" y="518"/>
                      <a:pt x="496" y="518"/>
                    </a:cubicBezTo>
                    <a:cubicBezTo>
                      <a:pt x="496" y="513"/>
                      <a:pt x="496" y="513"/>
                      <a:pt x="496" y="513"/>
                    </a:cubicBezTo>
                    <a:cubicBezTo>
                      <a:pt x="496" y="513"/>
                      <a:pt x="497" y="514"/>
                      <a:pt x="497" y="515"/>
                    </a:cubicBezTo>
                    <a:cubicBezTo>
                      <a:pt x="499" y="515"/>
                      <a:pt x="499" y="515"/>
                      <a:pt x="499" y="515"/>
                    </a:cubicBezTo>
                    <a:close/>
                    <a:moveTo>
                      <a:pt x="499" y="584"/>
                    </a:moveTo>
                    <a:cubicBezTo>
                      <a:pt x="499" y="592"/>
                      <a:pt x="499" y="592"/>
                      <a:pt x="499" y="592"/>
                    </a:cubicBezTo>
                    <a:cubicBezTo>
                      <a:pt x="498" y="592"/>
                      <a:pt x="497" y="592"/>
                      <a:pt x="496" y="593"/>
                    </a:cubicBezTo>
                    <a:cubicBezTo>
                      <a:pt x="496" y="586"/>
                      <a:pt x="496" y="586"/>
                      <a:pt x="496" y="586"/>
                    </a:cubicBezTo>
                    <a:cubicBezTo>
                      <a:pt x="497" y="585"/>
                      <a:pt x="498" y="585"/>
                      <a:pt x="499" y="584"/>
                    </a:cubicBezTo>
                    <a:close/>
                    <a:moveTo>
                      <a:pt x="499" y="602"/>
                    </a:moveTo>
                    <a:cubicBezTo>
                      <a:pt x="499" y="609"/>
                      <a:pt x="499" y="609"/>
                      <a:pt x="499" y="609"/>
                    </a:cubicBezTo>
                    <a:cubicBezTo>
                      <a:pt x="498" y="609"/>
                      <a:pt x="497" y="608"/>
                      <a:pt x="496" y="607"/>
                    </a:cubicBezTo>
                    <a:cubicBezTo>
                      <a:pt x="496" y="600"/>
                      <a:pt x="496" y="600"/>
                      <a:pt x="496" y="600"/>
                    </a:cubicBezTo>
                    <a:cubicBezTo>
                      <a:pt x="499" y="602"/>
                      <a:pt x="499" y="602"/>
                      <a:pt x="499" y="602"/>
                    </a:cubicBezTo>
                    <a:close/>
                    <a:moveTo>
                      <a:pt x="499" y="610"/>
                    </a:moveTo>
                    <a:cubicBezTo>
                      <a:pt x="499" y="615"/>
                      <a:pt x="499" y="615"/>
                      <a:pt x="499" y="615"/>
                    </a:cubicBezTo>
                    <a:cubicBezTo>
                      <a:pt x="498" y="616"/>
                      <a:pt x="497" y="616"/>
                      <a:pt x="496" y="617"/>
                    </a:cubicBezTo>
                    <a:cubicBezTo>
                      <a:pt x="496" y="612"/>
                      <a:pt x="496" y="612"/>
                      <a:pt x="496" y="612"/>
                    </a:cubicBezTo>
                    <a:cubicBezTo>
                      <a:pt x="497" y="611"/>
                      <a:pt x="497" y="611"/>
                      <a:pt x="499" y="610"/>
                    </a:cubicBezTo>
                    <a:close/>
                    <a:moveTo>
                      <a:pt x="499" y="667"/>
                    </a:moveTo>
                    <a:cubicBezTo>
                      <a:pt x="499" y="679"/>
                      <a:pt x="499" y="679"/>
                      <a:pt x="499" y="679"/>
                    </a:cubicBezTo>
                    <a:cubicBezTo>
                      <a:pt x="496" y="680"/>
                      <a:pt x="496" y="680"/>
                      <a:pt x="496" y="680"/>
                    </a:cubicBezTo>
                    <a:cubicBezTo>
                      <a:pt x="496" y="668"/>
                      <a:pt x="496" y="668"/>
                      <a:pt x="496" y="668"/>
                    </a:cubicBezTo>
                    <a:cubicBezTo>
                      <a:pt x="499" y="667"/>
                      <a:pt x="499" y="667"/>
                      <a:pt x="499" y="667"/>
                    </a:cubicBezTo>
                    <a:close/>
                    <a:moveTo>
                      <a:pt x="499" y="732"/>
                    </a:moveTo>
                    <a:cubicBezTo>
                      <a:pt x="499" y="741"/>
                      <a:pt x="499" y="741"/>
                      <a:pt x="499" y="741"/>
                    </a:cubicBezTo>
                    <a:cubicBezTo>
                      <a:pt x="498" y="741"/>
                      <a:pt x="497" y="742"/>
                      <a:pt x="496" y="742"/>
                    </a:cubicBezTo>
                    <a:cubicBezTo>
                      <a:pt x="496" y="733"/>
                      <a:pt x="496" y="733"/>
                      <a:pt x="496" y="733"/>
                    </a:cubicBezTo>
                    <a:cubicBezTo>
                      <a:pt x="497" y="733"/>
                      <a:pt x="497" y="732"/>
                      <a:pt x="498" y="732"/>
                    </a:cubicBezTo>
                    <a:cubicBezTo>
                      <a:pt x="499" y="732"/>
                      <a:pt x="499" y="732"/>
                      <a:pt x="499" y="732"/>
                    </a:cubicBezTo>
                    <a:close/>
                    <a:moveTo>
                      <a:pt x="499" y="750"/>
                    </a:moveTo>
                    <a:cubicBezTo>
                      <a:pt x="499" y="762"/>
                      <a:pt x="499" y="762"/>
                      <a:pt x="499" y="762"/>
                    </a:cubicBezTo>
                    <a:cubicBezTo>
                      <a:pt x="498" y="761"/>
                      <a:pt x="497" y="760"/>
                      <a:pt x="496" y="759"/>
                    </a:cubicBezTo>
                    <a:cubicBezTo>
                      <a:pt x="496" y="747"/>
                      <a:pt x="496" y="747"/>
                      <a:pt x="496" y="747"/>
                    </a:cubicBezTo>
                    <a:cubicBezTo>
                      <a:pt x="497" y="748"/>
                      <a:pt x="498" y="749"/>
                      <a:pt x="499" y="750"/>
                    </a:cubicBezTo>
                    <a:close/>
                    <a:moveTo>
                      <a:pt x="496" y="563"/>
                    </a:moveTo>
                    <a:cubicBezTo>
                      <a:pt x="496" y="557"/>
                      <a:pt x="496" y="557"/>
                      <a:pt x="496" y="557"/>
                    </a:cubicBezTo>
                    <a:cubicBezTo>
                      <a:pt x="497" y="559"/>
                      <a:pt x="497" y="559"/>
                      <a:pt x="497" y="559"/>
                    </a:cubicBezTo>
                    <a:cubicBezTo>
                      <a:pt x="496" y="560"/>
                      <a:pt x="496" y="561"/>
                      <a:pt x="496" y="563"/>
                    </a:cubicBezTo>
                    <a:close/>
                    <a:moveTo>
                      <a:pt x="496" y="120"/>
                    </a:moveTo>
                    <a:cubicBezTo>
                      <a:pt x="496" y="111"/>
                      <a:pt x="496" y="111"/>
                      <a:pt x="496" y="111"/>
                    </a:cubicBezTo>
                    <a:cubicBezTo>
                      <a:pt x="497" y="113"/>
                      <a:pt x="498" y="116"/>
                      <a:pt x="498" y="118"/>
                    </a:cubicBezTo>
                    <a:cubicBezTo>
                      <a:pt x="497" y="119"/>
                      <a:pt x="496" y="120"/>
                      <a:pt x="496" y="120"/>
                    </a:cubicBezTo>
                    <a:close/>
                    <a:moveTo>
                      <a:pt x="491" y="12"/>
                    </a:moveTo>
                    <a:cubicBezTo>
                      <a:pt x="492" y="12"/>
                      <a:pt x="494" y="12"/>
                      <a:pt x="496" y="13"/>
                    </a:cubicBezTo>
                    <a:cubicBezTo>
                      <a:pt x="496" y="20"/>
                      <a:pt x="496" y="20"/>
                      <a:pt x="496" y="20"/>
                    </a:cubicBezTo>
                    <a:cubicBezTo>
                      <a:pt x="494" y="20"/>
                      <a:pt x="492" y="20"/>
                      <a:pt x="491" y="19"/>
                    </a:cubicBezTo>
                    <a:cubicBezTo>
                      <a:pt x="491" y="12"/>
                      <a:pt x="491" y="12"/>
                      <a:pt x="491" y="12"/>
                    </a:cubicBezTo>
                    <a:close/>
                    <a:moveTo>
                      <a:pt x="496" y="781"/>
                    </a:moveTo>
                    <a:cubicBezTo>
                      <a:pt x="494" y="781"/>
                      <a:pt x="492" y="782"/>
                      <a:pt x="491" y="782"/>
                    </a:cubicBezTo>
                    <a:cubicBezTo>
                      <a:pt x="491" y="773"/>
                      <a:pt x="491" y="773"/>
                      <a:pt x="491" y="773"/>
                    </a:cubicBezTo>
                    <a:cubicBezTo>
                      <a:pt x="492" y="773"/>
                      <a:pt x="494" y="773"/>
                      <a:pt x="496" y="773"/>
                    </a:cubicBezTo>
                    <a:cubicBezTo>
                      <a:pt x="496" y="781"/>
                      <a:pt x="496" y="781"/>
                      <a:pt x="496" y="781"/>
                    </a:cubicBezTo>
                    <a:close/>
                    <a:moveTo>
                      <a:pt x="496" y="43"/>
                    </a:moveTo>
                    <a:cubicBezTo>
                      <a:pt x="496" y="58"/>
                      <a:pt x="496" y="58"/>
                      <a:pt x="496" y="58"/>
                    </a:cubicBezTo>
                    <a:cubicBezTo>
                      <a:pt x="493" y="57"/>
                      <a:pt x="493" y="57"/>
                      <a:pt x="493" y="57"/>
                    </a:cubicBezTo>
                    <a:cubicBezTo>
                      <a:pt x="491" y="57"/>
                      <a:pt x="491" y="57"/>
                      <a:pt x="491" y="57"/>
                    </a:cubicBezTo>
                    <a:cubicBezTo>
                      <a:pt x="491" y="28"/>
                      <a:pt x="491" y="28"/>
                      <a:pt x="491" y="28"/>
                    </a:cubicBezTo>
                    <a:cubicBezTo>
                      <a:pt x="492" y="34"/>
                      <a:pt x="494" y="39"/>
                      <a:pt x="496" y="43"/>
                    </a:cubicBezTo>
                    <a:close/>
                    <a:moveTo>
                      <a:pt x="496" y="85"/>
                    </a:moveTo>
                    <a:cubicBezTo>
                      <a:pt x="496" y="96"/>
                      <a:pt x="496" y="96"/>
                      <a:pt x="496" y="96"/>
                    </a:cubicBezTo>
                    <a:cubicBezTo>
                      <a:pt x="495" y="96"/>
                      <a:pt x="495" y="96"/>
                      <a:pt x="495" y="96"/>
                    </a:cubicBezTo>
                    <a:cubicBezTo>
                      <a:pt x="494" y="99"/>
                      <a:pt x="492" y="102"/>
                      <a:pt x="492" y="105"/>
                    </a:cubicBezTo>
                    <a:cubicBezTo>
                      <a:pt x="493" y="107"/>
                      <a:pt x="495" y="109"/>
                      <a:pt x="496" y="111"/>
                    </a:cubicBezTo>
                    <a:cubicBezTo>
                      <a:pt x="496" y="120"/>
                      <a:pt x="496" y="120"/>
                      <a:pt x="496" y="120"/>
                    </a:cubicBezTo>
                    <a:cubicBezTo>
                      <a:pt x="494" y="121"/>
                      <a:pt x="492" y="121"/>
                      <a:pt x="491" y="121"/>
                    </a:cubicBezTo>
                    <a:cubicBezTo>
                      <a:pt x="491" y="80"/>
                      <a:pt x="491" y="80"/>
                      <a:pt x="491" y="80"/>
                    </a:cubicBezTo>
                    <a:cubicBezTo>
                      <a:pt x="491" y="81"/>
                      <a:pt x="491" y="82"/>
                      <a:pt x="491" y="83"/>
                    </a:cubicBezTo>
                    <a:cubicBezTo>
                      <a:pt x="492" y="84"/>
                      <a:pt x="494" y="84"/>
                      <a:pt x="496" y="85"/>
                    </a:cubicBezTo>
                    <a:close/>
                    <a:moveTo>
                      <a:pt x="496" y="125"/>
                    </a:moveTo>
                    <a:cubicBezTo>
                      <a:pt x="496" y="142"/>
                      <a:pt x="496" y="142"/>
                      <a:pt x="496" y="142"/>
                    </a:cubicBezTo>
                    <a:cubicBezTo>
                      <a:pt x="494" y="142"/>
                      <a:pt x="492" y="141"/>
                      <a:pt x="491" y="141"/>
                    </a:cubicBezTo>
                    <a:cubicBezTo>
                      <a:pt x="491" y="124"/>
                      <a:pt x="491" y="124"/>
                      <a:pt x="491" y="124"/>
                    </a:cubicBezTo>
                    <a:cubicBezTo>
                      <a:pt x="492" y="125"/>
                      <a:pt x="494" y="125"/>
                      <a:pt x="496" y="125"/>
                    </a:cubicBezTo>
                    <a:close/>
                    <a:moveTo>
                      <a:pt x="496" y="185"/>
                    </a:moveTo>
                    <a:cubicBezTo>
                      <a:pt x="496" y="191"/>
                      <a:pt x="496" y="191"/>
                      <a:pt x="496" y="191"/>
                    </a:cubicBezTo>
                    <a:cubicBezTo>
                      <a:pt x="494" y="190"/>
                      <a:pt x="492" y="190"/>
                      <a:pt x="491" y="189"/>
                    </a:cubicBezTo>
                    <a:cubicBezTo>
                      <a:pt x="491" y="183"/>
                      <a:pt x="491" y="183"/>
                      <a:pt x="491" y="183"/>
                    </a:cubicBezTo>
                    <a:cubicBezTo>
                      <a:pt x="492" y="184"/>
                      <a:pt x="494" y="185"/>
                      <a:pt x="496" y="185"/>
                    </a:cubicBezTo>
                    <a:close/>
                    <a:moveTo>
                      <a:pt x="496" y="209"/>
                    </a:moveTo>
                    <a:cubicBezTo>
                      <a:pt x="496" y="215"/>
                      <a:pt x="496" y="215"/>
                      <a:pt x="496" y="215"/>
                    </a:cubicBezTo>
                    <a:cubicBezTo>
                      <a:pt x="494" y="214"/>
                      <a:pt x="492" y="214"/>
                      <a:pt x="491" y="213"/>
                    </a:cubicBezTo>
                    <a:cubicBezTo>
                      <a:pt x="491" y="194"/>
                      <a:pt x="491" y="194"/>
                      <a:pt x="491" y="194"/>
                    </a:cubicBezTo>
                    <a:cubicBezTo>
                      <a:pt x="492" y="201"/>
                      <a:pt x="492" y="205"/>
                      <a:pt x="496" y="209"/>
                    </a:cubicBezTo>
                    <a:close/>
                    <a:moveTo>
                      <a:pt x="496" y="284"/>
                    </a:moveTo>
                    <a:cubicBezTo>
                      <a:pt x="496" y="291"/>
                      <a:pt x="496" y="291"/>
                      <a:pt x="496" y="291"/>
                    </a:cubicBezTo>
                    <a:cubicBezTo>
                      <a:pt x="495" y="291"/>
                      <a:pt x="495" y="291"/>
                      <a:pt x="495" y="291"/>
                    </a:cubicBezTo>
                    <a:cubicBezTo>
                      <a:pt x="493" y="292"/>
                      <a:pt x="492" y="293"/>
                      <a:pt x="491" y="294"/>
                    </a:cubicBezTo>
                    <a:cubicBezTo>
                      <a:pt x="491" y="290"/>
                      <a:pt x="491" y="290"/>
                      <a:pt x="491" y="290"/>
                    </a:cubicBezTo>
                    <a:cubicBezTo>
                      <a:pt x="492" y="289"/>
                      <a:pt x="494" y="287"/>
                      <a:pt x="494" y="285"/>
                    </a:cubicBezTo>
                    <a:cubicBezTo>
                      <a:pt x="496" y="284"/>
                      <a:pt x="496" y="284"/>
                      <a:pt x="496" y="284"/>
                    </a:cubicBezTo>
                    <a:close/>
                    <a:moveTo>
                      <a:pt x="496" y="299"/>
                    </a:moveTo>
                    <a:cubicBezTo>
                      <a:pt x="496" y="304"/>
                      <a:pt x="496" y="304"/>
                      <a:pt x="496" y="304"/>
                    </a:cubicBezTo>
                    <a:cubicBezTo>
                      <a:pt x="494" y="303"/>
                      <a:pt x="492" y="302"/>
                      <a:pt x="491" y="301"/>
                    </a:cubicBezTo>
                    <a:cubicBezTo>
                      <a:pt x="491" y="296"/>
                      <a:pt x="491" y="296"/>
                      <a:pt x="491" y="296"/>
                    </a:cubicBezTo>
                    <a:cubicBezTo>
                      <a:pt x="491" y="296"/>
                      <a:pt x="491" y="296"/>
                      <a:pt x="491" y="296"/>
                    </a:cubicBezTo>
                    <a:cubicBezTo>
                      <a:pt x="492" y="297"/>
                      <a:pt x="494" y="298"/>
                      <a:pt x="496" y="299"/>
                    </a:cubicBezTo>
                    <a:close/>
                    <a:moveTo>
                      <a:pt x="496" y="312"/>
                    </a:moveTo>
                    <a:cubicBezTo>
                      <a:pt x="496" y="319"/>
                      <a:pt x="496" y="319"/>
                      <a:pt x="496" y="319"/>
                    </a:cubicBezTo>
                    <a:cubicBezTo>
                      <a:pt x="494" y="320"/>
                      <a:pt x="492" y="322"/>
                      <a:pt x="491" y="323"/>
                    </a:cubicBezTo>
                    <a:cubicBezTo>
                      <a:pt x="491" y="319"/>
                      <a:pt x="491" y="319"/>
                      <a:pt x="491" y="319"/>
                    </a:cubicBezTo>
                    <a:cubicBezTo>
                      <a:pt x="491" y="318"/>
                      <a:pt x="492" y="317"/>
                      <a:pt x="492" y="316"/>
                    </a:cubicBezTo>
                    <a:cubicBezTo>
                      <a:pt x="492" y="316"/>
                      <a:pt x="491" y="315"/>
                      <a:pt x="491" y="315"/>
                    </a:cubicBezTo>
                    <a:cubicBezTo>
                      <a:pt x="491" y="311"/>
                      <a:pt x="491" y="311"/>
                      <a:pt x="491" y="311"/>
                    </a:cubicBezTo>
                    <a:cubicBezTo>
                      <a:pt x="492" y="313"/>
                      <a:pt x="492" y="313"/>
                      <a:pt x="492" y="313"/>
                    </a:cubicBezTo>
                    <a:cubicBezTo>
                      <a:pt x="493" y="312"/>
                      <a:pt x="495" y="312"/>
                      <a:pt x="496" y="312"/>
                    </a:cubicBezTo>
                    <a:close/>
                    <a:moveTo>
                      <a:pt x="496" y="355"/>
                    </a:moveTo>
                    <a:cubicBezTo>
                      <a:pt x="496" y="377"/>
                      <a:pt x="496" y="377"/>
                      <a:pt x="496" y="377"/>
                    </a:cubicBezTo>
                    <a:cubicBezTo>
                      <a:pt x="493" y="379"/>
                      <a:pt x="492" y="381"/>
                      <a:pt x="491" y="383"/>
                    </a:cubicBezTo>
                    <a:cubicBezTo>
                      <a:pt x="491" y="377"/>
                      <a:pt x="491" y="377"/>
                      <a:pt x="491" y="377"/>
                    </a:cubicBezTo>
                    <a:cubicBezTo>
                      <a:pt x="492" y="375"/>
                      <a:pt x="494" y="374"/>
                      <a:pt x="495" y="372"/>
                    </a:cubicBezTo>
                    <a:cubicBezTo>
                      <a:pt x="495" y="364"/>
                      <a:pt x="495" y="364"/>
                      <a:pt x="494" y="362"/>
                    </a:cubicBezTo>
                    <a:cubicBezTo>
                      <a:pt x="493" y="364"/>
                      <a:pt x="492" y="365"/>
                      <a:pt x="491" y="366"/>
                    </a:cubicBezTo>
                    <a:cubicBezTo>
                      <a:pt x="491" y="346"/>
                      <a:pt x="491" y="346"/>
                      <a:pt x="491" y="346"/>
                    </a:cubicBezTo>
                    <a:cubicBezTo>
                      <a:pt x="492" y="349"/>
                      <a:pt x="494" y="352"/>
                      <a:pt x="496" y="355"/>
                    </a:cubicBezTo>
                    <a:close/>
                    <a:moveTo>
                      <a:pt x="496" y="387"/>
                    </a:moveTo>
                    <a:cubicBezTo>
                      <a:pt x="496" y="391"/>
                      <a:pt x="496" y="391"/>
                      <a:pt x="496" y="391"/>
                    </a:cubicBezTo>
                    <a:cubicBezTo>
                      <a:pt x="493" y="394"/>
                      <a:pt x="492" y="396"/>
                      <a:pt x="491" y="398"/>
                    </a:cubicBezTo>
                    <a:cubicBezTo>
                      <a:pt x="491" y="390"/>
                      <a:pt x="491" y="390"/>
                      <a:pt x="491" y="390"/>
                    </a:cubicBezTo>
                    <a:cubicBezTo>
                      <a:pt x="492" y="389"/>
                      <a:pt x="494" y="388"/>
                      <a:pt x="496" y="387"/>
                    </a:cubicBezTo>
                    <a:close/>
                    <a:moveTo>
                      <a:pt x="496" y="400"/>
                    </a:moveTo>
                    <a:cubicBezTo>
                      <a:pt x="496" y="404"/>
                      <a:pt x="496" y="404"/>
                      <a:pt x="496" y="404"/>
                    </a:cubicBezTo>
                    <a:cubicBezTo>
                      <a:pt x="494" y="406"/>
                      <a:pt x="492" y="407"/>
                      <a:pt x="491" y="408"/>
                    </a:cubicBezTo>
                    <a:cubicBezTo>
                      <a:pt x="491" y="403"/>
                      <a:pt x="491" y="403"/>
                      <a:pt x="491" y="403"/>
                    </a:cubicBezTo>
                    <a:cubicBezTo>
                      <a:pt x="492" y="402"/>
                      <a:pt x="494" y="401"/>
                      <a:pt x="496" y="400"/>
                    </a:cubicBezTo>
                    <a:close/>
                    <a:moveTo>
                      <a:pt x="496" y="412"/>
                    </a:moveTo>
                    <a:cubicBezTo>
                      <a:pt x="496" y="417"/>
                      <a:pt x="496" y="417"/>
                      <a:pt x="496" y="417"/>
                    </a:cubicBezTo>
                    <a:cubicBezTo>
                      <a:pt x="494" y="417"/>
                      <a:pt x="492" y="418"/>
                      <a:pt x="491" y="419"/>
                    </a:cubicBezTo>
                    <a:cubicBezTo>
                      <a:pt x="491" y="413"/>
                      <a:pt x="491" y="413"/>
                      <a:pt x="491" y="413"/>
                    </a:cubicBezTo>
                    <a:cubicBezTo>
                      <a:pt x="492" y="413"/>
                      <a:pt x="494" y="412"/>
                      <a:pt x="496" y="412"/>
                    </a:cubicBezTo>
                    <a:close/>
                    <a:moveTo>
                      <a:pt x="496" y="423"/>
                    </a:moveTo>
                    <a:cubicBezTo>
                      <a:pt x="496" y="428"/>
                      <a:pt x="496" y="428"/>
                      <a:pt x="496" y="428"/>
                    </a:cubicBezTo>
                    <a:cubicBezTo>
                      <a:pt x="494" y="428"/>
                      <a:pt x="492" y="429"/>
                      <a:pt x="491" y="429"/>
                    </a:cubicBezTo>
                    <a:cubicBezTo>
                      <a:pt x="491" y="425"/>
                      <a:pt x="491" y="425"/>
                      <a:pt x="491" y="425"/>
                    </a:cubicBezTo>
                    <a:cubicBezTo>
                      <a:pt x="492" y="424"/>
                      <a:pt x="494" y="424"/>
                      <a:pt x="496" y="423"/>
                    </a:cubicBezTo>
                    <a:close/>
                    <a:moveTo>
                      <a:pt x="496" y="435"/>
                    </a:moveTo>
                    <a:cubicBezTo>
                      <a:pt x="496" y="445"/>
                      <a:pt x="496" y="445"/>
                      <a:pt x="496" y="445"/>
                    </a:cubicBezTo>
                    <a:cubicBezTo>
                      <a:pt x="494" y="449"/>
                      <a:pt x="492" y="452"/>
                      <a:pt x="491" y="455"/>
                    </a:cubicBezTo>
                    <a:cubicBezTo>
                      <a:pt x="491" y="445"/>
                      <a:pt x="491" y="445"/>
                      <a:pt x="491" y="445"/>
                    </a:cubicBezTo>
                    <a:cubicBezTo>
                      <a:pt x="492" y="444"/>
                      <a:pt x="493" y="443"/>
                      <a:pt x="494" y="440"/>
                    </a:cubicBezTo>
                    <a:cubicBezTo>
                      <a:pt x="493" y="440"/>
                      <a:pt x="492" y="440"/>
                      <a:pt x="491" y="440"/>
                    </a:cubicBezTo>
                    <a:cubicBezTo>
                      <a:pt x="491" y="436"/>
                      <a:pt x="491" y="436"/>
                      <a:pt x="491" y="436"/>
                    </a:cubicBezTo>
                    <a:cubicBezTo>
                      <a:pt x="496" y="435"/>
                      <a:pt x="496" y="435"/>
                      <a:pt x="496" y="435"/>
                    </a:cubicBezTo>
                    <a:close/>
                    <a:moveTo>
                      <a:pt x="496" y="482"/>
                    </a:moveTo>
                    <a:cubicBezTo>
                      <a:pt x="496" y="488"/>
                      <a:pt x="496" y="488"/>
                      <a:pt x="496" y="488"/>
                    </a:cubicBezTo>
                    <a:cubicBezTo>
                      <a:pt x="495" y="487"/>
                      <a:pt x="495" y="487"/>
                      <a:pt x="495" y="486"/>
                    </a:cubicBezTo>
                    <a:cubicBezTo>
                      <a:pt x="494" y="486"/>
                      <a:pt x="493" y="486"/>
                      <a:pt x="492" y="486"/>
                    </a:cubicBezTo>
                    <a:cubicBezTo>
                      <a:pt x="491" y="489"/>
                      <a:pt x="491" y="489"/>
                      <a:pt x="491" y="489"/>
                    </a:cubicBezTo>
                    <a:cubicBezTo>
                      <a:pt x="491" y="477"/>
                      <a:pt x="491" y="477"/>
                      <a:pt x="491" y="477"/>
                    </a:cubicBezTo>
                    <a:cubicBezTo>
                      <a:pt x="496" y="482"/>
                      <a:pt x="496" y="482"/>
                      <a:pt x="496" y="482"/>
                    </a:cubicBezTo>
                    <a:close/>
                    <a:moveTo>
                      <a:pt x="496" y="497"/>
                    </a:moveTo>
                    <a:cubicBezTo>
                      <a:pt x="496" y="504"/>
                      <a:pt x="496" y="504"/>
                      <a:pt x="496" y="504"/>
                    </a:cubicBezTo>
                    <a:cubicBezTo>
                      <a:pt x="494" y="507"/>
                      <a:pt x="494" y="509"/>
                      <a:pt x="496" y="513"/>
                    </a:cubicBezTo>
                    <a:cubicBezTo>
                      <a:pt x="496" y="518"/>
                      <a:pt x="496" y="518"/>
                      <a:pt x="496" y="518"/>
                    </a:cubicBezTo>
                    <a:cubicBezTo>
                      <a:pt x="491" y="513"/>
                      <a:pt x="491" y="513"/>
                      <a:pt x="491" y="513"/>
                    </a:cubicBezTo>
                    <a:cubicBezTo>
                      <a:pt x="491" y="504"/>
                      <a:pt x="491" y="504"/>
                      <a:pt x="491" y="504"/>
                    </a:cubicBezTo>
                    <a:cubicBezTo>
                      <a:pt x="493" y="502"/>
                      <a:pt x="495" y="499"/>
                      <a:pt x="496" y="497"/>
                    </a:cubicBezTo>
                    <a:close/>
                    <a:moveTo>
                      <a:pt x="496" y="557"/>
                    </a:moveTo>
                    <a:cubicBezTo>
                      <a:pt x="496" y="563"/>
                      <a:pt x="496" y="563"/>
                      <a:pt x="496" y="563"/>
                    </a:cubicBezTo>
                    <a:cubicBezTo>
                      <a:pt x="495" y="565"/>
                      <a:pt x="493" y="567"/>
                      <a:pt x="491" y="569"/>
                    </a:cubicBezTo>
                    <a:cubicBezTo>
                      <a:pt x="491" y="549"/>
                      <a:pt x="491" y="549"/>
                      <a:pt x="491" y="549"/>
                    </a:cubicBezTo>
                    <a:cubicBezTo>
                      <a:pt x="496" y="557"/>
                      <a:pt x="496" y="557"/>
                      <a:pt x="496" y="557"/>
                    </a:cubicBezTo>
                    <a:close/>
                    <a:moveTo>
                      <a:pt x="496" y="586"/>
                    </a:moveTo>
                    <a:cubicBezTo>
                      <a:pt x="496" y="593"/>
                      <a:pt x="496" y="593"/>
                      <a:pt x="496" y="593"/>
                    </a:cubicBezTo>
                    <a:cubicBezTo>
                      <a:pt x="494" y="593"/>
                      <a:pt x="492" y="593"/>
                      <a:pt x="491" y="595"/>
                    </a:cubicBezTo>
                    <a:cubicBezTo>
                      <a:pt x="491" y="588"/>
                      <a:pt x="491" y="588"/>
                      <a:pt x="491" y="588"/>
                    </a:cubicBezTo>
                    <a:cubicBezTo>
                      <a:pt x="496" y="586"/>
                      <a:pt x="496" y="586"/>
                      <a:pt x="496" y="586"/>
                    </a:cubicBezTo>
                    <a:close/>
                    <a:moveTo>
                      <a:pt x="496" y="600"/>
                    </a:moveTo>
                    <a:cubicBezTo>
                      <a:pt x="496" y="607"/>
                      <a:pt x="496" y="607"/>
                      <a:pt x="496" y="607"/>
                    </a:cubicBezTo>
                    <a:cubicBezTo>
                      <a:pt x="494" y="606"/>
                      <a:pt x="492" y="605"/>
                      <a:pt x="491" y="604"/>
                    </a:cubicBezTo>
                    <a:cubicBezTo>
                      <a:pt x="491" y="597"/>
                      <a:pt x="491" y="597"/>
                      <a:pt x="491" y="597"/>
                    </a:cubicBezTo>
                    <a:cubicBezTo>
                      <a:pt x="492" y="598"/>
                      <a:pt x="494" y="599"/>
                      <a:pt x="496" y="600"/>
                    </a:cubicBezTo>
                    <a:close/>
                    <a:moveTo>
                      <a:pt x="496" y="612"/>
                    </a:moveTo>
                    <a:cubicBezTo>
                      <a:pt x="496" y="617"/>
                      <a:pt x="496" y="617"/>
                      <a:pt x="496" y="617"/>
                    </a:cubicBezTo>
                    <a:cubicBezTo>
                      <a:pt x="494" y="618"/>
                      <a:pt x="492" y="619"/>
                      <a:pt x="491" y="620"/>
                    </a:cubicBezTo>
                    <a:cubicBezTo>
                      <a:pt x="491" y="613"/>
                      <a:pt x="491" y="613"/>
                      <a:pt x="491" y="613"/>
                    </a:cubicBezTo>
                    <a:cubicBezTo>
                      <a:pt x="493" y="612"/>
                      <a:pt x="494" y="612"/>
                      <a:pt x="496" y="612"/>
                    </a:cubicBezTo>
                    <a:close/>
                    <a:moveTo>
                      <a:pt x="496" y="668"/>
                    </a:moveTo>
                    <a:cubicBezTo>
                      <a:pt x="496" y="680"/>
                      <a:pt x="496" y="680"/>
                      <a:pt x="496" y="680"/>
                    </a:cubicBezTo>
                    <a:cubicBezTo>
                      <a:pt x="491" y="682"/>
                      <a:pt x="491" y="682"/>
                      <a:pt x="491" y="682"/>
                    </a:cubicBezTo>
                    <a:cubicBezTo>
                      <a:pt x="491" y="670"/>
                      <a:pt x="491" y="670"/>
                      <a:pt x="491" y="670"/>
                    </a:cubicBezTo>
                    <a:cubicBezTo>
                      <a:pt x="496" y="668"/>
                      <a:pt x="496" y="668"/>
                      <a:pt x="496" y="668"/>
                    </a:cubicBezTo>
                    <a:close/>
                    <a:moveTo>
                      <a:pt x="496" y="733"/>
                    </a:moveTo>
                    <a:cubicBezTo>
                      <a:pt x="496" y="742"/>
                      <a:pt x="496" y="742"/>
                      <a:pt x="496" y="742"/>
                    </a:cubicBezTo>
                    <a:cubicBezTo>
                      <a:pt x="494" y="743"/>
                      <a:pt x="493" y="743"/>
                      <a:pt x="491" y="743"/>
                    </a:cubicBezTo>
                    <a:cubicBezTo>
                      <a:pt x="492" y="745"/>
                      <a:pt x="494" y="746"/>
                      <a:pt x="496" y="747"/>
                    </a:cubicBezTo>
                    <a:cubicBezTo>
                      <a:pt x="496" y="759"/>
                      <a:pt x="496" y="759"/>
                      <a:pt x="496" y="759"/>
                    </a:cubicBezTo>
                    <a:cubicBezTo>
                      <a:pt x="494" y="757"/>
                      <a:pt x="492" y="756"/>
                      <a:pt x="491" y="754"/>
                    </a:cubicBezTo>
                    <a:cubicBezTo>
                      <a:pt x="491" y="735"/>
                      <a:pt x="491" y="735"/>
                      <a:pt x="491" y="735"/>
                    </a:cubicBezTo>
                    <a:cubicBezTo>
                      <a:pt x="492" y="735"/>
                      <a:pt x="494" y="734"/>
                      <a:pt x="496" y="733"/>
                    </a:cubicBezTo>
                    <a:close/>
                    <a:moveTo>
                      <a:pt x="491" y="256"/>
                    </a:moveTo>
                    <a:cubicBezTo>
                      <a:pt x="491" y="244"/>
                      <a:pt x="491" y="244"/>
                      <a:pt x="491" y="244"/>
                    </a:cubicBezTo>
                    <a:cubicBezTo>
                      <a:pt x="491" y="247"/>
                      <a:pt x="492" y="250"/>
                      <a:pt x="492" y="253"/>
                    </a:cubicBezTo>
                    <a:cubicBezTo>
                      <a:pt x="491" y="254"/>
                      <a:pt x="491" y="255"/>
                      <a:pt x="491" y="256"/>
                    </a:cubicBezTo>
                    <a:close/>
                    <a:moveTo>
                      <a:pt x="489" y="11"/>
                    </a:moveTo>
                    <a:cubicBezTo>
                      <a:pt x="490" y="11"/>
                      <a:pt x="490" y="12"/>
                      <a:pt x="491" y="12"/>
                    </a:cubicBezTo>
                    <a:cubicBezTo>
                      <a:pt x="491" y="19"/>
                      <a:pt x="491" y="19"/>
                      <a:pt x="491" y="19"/>
                    </a:cubicBezTo>
                    <a:cubicBezTo>
                      <a:pt x="490" y="19"/>
                      <a:pt x="490" y="19"/>
                      <a:pt x="489" y="19"/>
                    </a:cubicBezTo>
                    <a:cubicBezTo>
                      <a:pt x="489" y="11"/>
                      <a:pt x="489" y="11"/>
                      <a:pt x="489" y="11"/>
                    </a:cubicBezTo>
                    <a:close/>
                    <a:moveTo>
                      <a:pt x="491" y="782"/>
                    </a:moveTo>
                    <a:cubicBezTo>
                      <a:pt x="489" y="782"/>
                      <a:pt x="489" y="782"/>
                      <a:pt x="489" y="782"/>
                    </a:cubicBezTo>
                    <a:cubicBezTo>
                      <a:pt x="489" y="773"/>
                      <a:pt x="489" y="773"/>
                      <a:pt x="489" y="773"/>
                    </a:cubicBezTo>
                    <a:cubicBezTo>
                      <a:pt x="490" y="773"/>
                      <a:pt x="490" y="773"/>
                      <a:pt x="491" y="773"/>
                    </a:cubicBezTo>
                    <a:cubicBezTo>
                      <a:pt x="491" y="782"/>
                      <a:pt x="491" y="782"/>
                      <a:pt x="491" y="782"/>
                    </a:cubicBezTo>
                    <a:close/>
                    <a:moveTo>
                      <a:pt x="491" y="28"/>
                    </a:moveTo>
                    <a:cubicBezTo>
                      <a:pt x="491" y="57"/>
                      <a:pt x="491" y="57"/>
                      <a:pt x="491" y="57"/>
                    </a:cubicBezTo>
                    <a:cubicBezTo>
                      <a:pt x="489" y="56"/>
                      <a:pt x="489" y="56"/>
                      <a:pt x="489" y="56"/>
                    </a:cubicBezTo>
                    <a:cubicBezTo>
                      <a:pt x="489" y="23"/>
                      <a:pt x="489" y="23"/>
                      <a:pt x="489" y="23"/>
                    </a:cubicBezTo>
                    <a:cubicBezTo>
                      <a:pt x="490" y="25"/>
                      <a:pt x="490" y="27"/>
                      <a:pt x="491" y="28"/>
                    </a:cubicBezTo>
                    <a:close/>
                    <a:moveTo>
                      <a:pt x="491" y="80"/>
                    </a:moveTo>
                    <a:cubicBezTo>
                      <a:pt x="491" y="121"/>
                      <a:pt x="491" y="121"/>
                      <a:pt x="491" y="121"/>
                    </a:cubicBezTo>
                    <a:cubicBezTo>
                      <a:pt x="490" y="121"/>
                      <a:pt x="490" y="121"/>
                      <a:pt x="489" y="121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90" y="76"/>
                      <a:pt x="490" y="76"/>
                      <a:pt x="491" y="80"/>
                    </a:cubicBezTo>
                    <a:close/>
                    <a:moveTo>
                      <a:pt x="491" y="124"/>
                    </a:moveTo>
                    <a:cubicBezTo>
                      <a:pt x="491" y="141"/>
                      <a:pt x="491" y="141"/>
                      <a:pt x="491" y="141"/>
                    </a:cubicBezTo>
                    <a:cubicBezTo>
                      <a:pt x="490" y="140"/>
                      <a:pt x="490" y="140"/>
                      <a:pt x="489" y="140"/>
                    </a:cubicBezTo>
                    <a:cubicBezTo>
                      <a:pt x="489" y="124"/>
                      <a:pt x="489" y="124"/>
                      <a:pt x="489" y="124"/>
                    </a:cubicBezTo>
                    <a:cubicBezTo>
                      <a:pt x="491" y="124"/>
                      <a:pt x="491" y="124"/>
                      <a:pt x="491" y="124"/>
                    </a:cubicBezTo>
                    <a:close/>
                    <a:moveTo>
                      <a:pt x="491" y="183"/>
                    </a:moveTo>
                    <a:cubicBezTo>
                      <a:pt x="491" y="189"/>
                      <a:pt x="491" y="189"/>
                      <a:pt x="491" y="189"/>
                    </a:cubicBezTo>
                    <a:cubicBezTo>
                      <a:pt x="490" y="189"/>
                      <a:pt x="490" y="189"/>
                      <a:pt x="490" y="189"/>
                    </a:cubicBezTo>
                    <a:cubicBezTo>
                      <a:pt x="490" y="191"/>
                      <a:pt x="490" y="192"/>
                      <a:pt x="491" y="194"/>
                    </a:cubicBezTo>
                    <a:cubicBezTo>
                      <a:pt x="491" y="213"/>
                      <a:pt x="491" y="213"/>
                      <a:pt x="491" y="213"/>
                    </a:cubicBezTo>
                    <a:cubicBezTo>
                      <a:pt x="490" y="213"/>
                      <a:pt x="490" y="212"/>
                      <a:pt x="489" y="212"/>
                    </a:cubicBezTo>
                    <a:cubicBezTo>
                      <a:pt x="489" y="182"/>
                      <a:pt x="489" y="182"/>
                      <a:pt x="489" y="182"/>
                    </a:cubicBezTo>
                    <a:cubicBezTo>
                      <a:pt x="490" y="183"/>
                      <a:pt x="490" y="183"/>
                      <a:pt x="491" y="183"/>
                    </a:cubicBezTo>
                    <a:close/>
                    <a:moveTo>
                      <a:pt x="491" y="244"/>
                    </a:moveTo>
                    <a:cubicBezTo>
                      <a:pt x="491" y="256"/>
                      <a:pt x="491" y="256"/>
                      <a:pt x="491" y="256"/>
                    </a:cubicBezTo>
                    <a:cubicBezTo>
                      <a:pt x="490" y="258"/>
                      <a:pt x="490" y="260"/>
                      <a:pt x="489" y="262"/>
                    </a:cubicBezTo>
                    <a:cubicBezTo>
                      <a:pt x="489" y="240"/>
                      <a:pt x="489" y="240"/>
                      <a:pt x="489" y="240"/>
                    </a:cubicBezTo>
                    <a:cubicBezTo>
                      <a:pt x="490" y="241"/>
                      <a:pt x="490" y="243"/>
                      <a:pt x="491" y="244"/>
                    </a:cubicBezTo>
                    <a:close/>
                    <a:moveTo>
                      <a:pt x="491" y="290"/>
                    </a:moveTo>
                    <a:cubicBezTo>
                      <a:pt x="491" y="294"/>
                      <a:pt x="491" y="294"/>
                      <a:pt x="491" y="294"/>
                    </a:cubicBezTo>
                    <a:cubicBezTo>
                      <a:pt x="490" y="294"/>
                      <a:pt x="490" y="294"/>
                      <a:pt x="490" y="294"/>
                    </a:cubicBezTo>
                    <a:cubicBezTo>
                      <a:pt x="491" y="296"/>
                      <a:pt x="491" y="296"/>
                      <a:pt x="491" y="296"/>
                    </a:cubicBezTo>
                    <a:cubicBezTo>
                      <a:pt x="491" y="301"/>
                      <a:pt x="491" y="301"/>
                      <a:pt x="491" y="301"/>
                    </a:cubicBezTo>
                    <a:cubicBezTo>
                      <a:pt x="490" y="301"/>
                      <a:pt x="490" y="300"/>
                      <a:pt x="489" y="300"/>
                    </a:cubicBezTo>
                    <a:cubicBezTo>
                      <a:pt x="489" y="292"/>
                      <a:pt x="489" y="292"/>
                      <a:pt x="489" y="292"/>
                    </a:cubicBezTo>
                    <a:cubicBezTo>
                      <a:pt x="490" y="292"/>
                      <a:pt x="490" y="291"/>
                      <a:pt x="491" y="290"/>
                    </a:cubicBezTo>
                    <a:close/>
                    <a:moveTo>
                      <a:pt x="491" y="311"/>
                    </a:moveTo>
                    <a:cubicBezTo>
                      <a:pt x="491" y="315"/>
                      <a:pt x="491" y="315"/>
                      <a:pt x="491" y="315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9" y="310"/>
                      <a:pt x="489" y="310"/>
                      <a:pt x="489" y="310"/>
                    </a:cubicBezTo>
                    <a:cubicBezTo>
                      <a:pt x="491" y="311"/>
                      <a:pt x="491" y="311"/>
                      <a:pt x="491" y="311"/>
                    </a:cubicBezTo>
                    <a:close/>
                    <a:moveTo>
                      <a:pt x="491" y="319"/>
                    </a:moveTo>
                    <a:cubicBezTo>
                      <a:pt x="491" y="323"/>
                      <a:pt x="491" y="323"/>
                      <a:pt x="491" y="323"/>
                    </a:cubicBezTo>
                    <a:cubicBezTo>
                      <a:pt x="490" y="324"/>
                      <a:pt x="490" y="324"/>
                      <a:pt x="489" y="325"/>
                    </a:cubicBezTo>
                    <a:cubicBezTo>
                      <a:pt x="489" y="320"/>
                      <a:pt x="489" y="320"/>
                      <a:pt x="489" y="320"/>
                    </a:cubicBezTo>
                    <a:cubicBezTo>
                      <a:pt x="490" y="320"/>
                      <a:pt x="490" y="319"/>
                      <a:pt x="491" y="319"/>
                    </a:cubicBezTo>
                    <a:close/>
                    <a:moveTo>
                      <a:pt x="491" y="346"/>
                    </a:moveTo>
                    <a:cubicBezTo>
                      <a:pt x="491" y="366"/>
                      <a:pt x="491" y="366"/>
                      <a:pt x="491" y="366"/>
                    </a:cubicBezTo>
                    <a:cubicBezTo>
                      <a:pt x="490" y="367"/>
                      <a:pt x="489" y="368"/>
                      <a:pt x="489" y="369"/>
                    </a:cubicBezTo>
                    <a:cubicBezTo>
                      <a:pt x="489" y="362"/>
                      <a:pt x="489" y="362"/>
                      <a:pt x="489" y="362"/>
                    </a:cubicBezTo>
                    <a:cubicBezTo>
                      <a:pt x="490" y="361"/>
                      <a:pt x="490" y="361"/>
                      <a:pt x="490" y="361"/>
                    </a:cubicBezTo>
                    <a:cubicBezTo>
                      <a:pt x="490" y="358"/>
                      <a:pt x="490" y="355"/>
                      <a:pt x="490" y="351"/>
                    </a:cubicBezTo>
                    <a:cubicBezTo>
                      <a:pt x="490" y="351"/>
                      <a:pt x="489" y="351"/>
                      <a:pt x="489" y="352"/>
                    </a:cubicBezTo>
                    <a:cubicBezTo>
                      <a:pt x="489" y="343"/>
                      <a:pt x="489" y="343"/>
                      <a:pt x="489" y="343"/>
                    </a:cubicBezTo>
                    <a:cubicBezTo>
                      <a:pt x="490" y="344"/>
                      <a:pt x="490" y="345"/>
                      <a:pt x="491" y="346"/>
                    </a:cubicBezTo>
                    <a:close/>
                    <a:moveTo>
                      <a:pt x="491" y="377"/>
                    </a:moveTo>
                    <a:cubicBezTo>
                      <a:pt x="491" y="383"/>
                      <a:pt x="491" y="383"/>
                      <a:pt x="491" y="383"/>
                    </a:cubicBezTo>
                    <a:cubicBezTo>
                      <a:pt x="490" y="385"/>
                      <a:pt x="490" y="387"/>
                      <a:pt x="490" y="390"/>
                    </a:cubicBezTo>
                    <a:cubicBezTo>
                      <a:pt x="490" y="390"/>
                      <a:pt x="490" y="390"/>
                      <a:pt x="491" y="390"/>
                    </a:cubicBezTo>
                    <a:cubicBezTo>
                      <a:pt x="491" y="398"/>
                      <a:pt x="491" y="398"/>
                      <a:pt x="491" y="398"/>
                    </a:cubicBezTo>
                    <a:cubicBezTo>
                      <a:pt x="490" y="400"/>
                      <a:pt x="490" y="401"/>
                      <a:pt x="490" y="403"/>
                    </a:cubicBezTo>
                    <a:cubicBezTo>
                      <a:pt x="491" y="403"/>
                      <a:pt x="491" y="403"/>
                      <a:pt x="491" y="403"/>
                    </a:cubicBezTo>
                    <a:cubicBezTo>
                      <a:pt x="491" y="408"/>
                      <a:pt x="491" y="408"/>
                      <a:pt x="491" y="408"/>
                    </a:cubicBezTo>
                    <a:cubicBezTo>
                      <a:pt x="490" y="408"/>
                      <a:pt x="490" y="408"/>
                      <a:pt x="490" y="408"/>
                    </a:cubicBezTo>
                    <a:cubicBezTo>
                      <a:pt x="490" y="410"/>
                      <a:pt x="490" y="412"/>
                      <a:pt x="490" y="414"/>
                    </a:cubicBezTo>
                    <a:cubicBezTo>
                      <a:pt x="491" y="413"/>
                      <a:pt x="491" y="413"/>
                      <a:pt x="491" y="413"/>
                    </a:cubicBezTo>
                    <a:cubicBezTo>
                      <a:pt x="491" y="419"/>
                      <a:pt x="491" y="419"/>
                      <a:pt x="491" y="419"/>
                    </a:cubicBezTo>
                    <a:cubicBezTo>
                      <a:pt x="490" y="419"/>
                      <a:pt x="490" y="419"/>
                      <a:pt x="490" y="419"/>
                    </a:cubicBezTo>
                    <a:cubicBezTo>
                      <a:pt x="489" y="421"/>
                      <a:pt x="489" y="421"/>
                      <a:pt x="489" y="421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91" y="377"/>
                      <a:pt x="491" y="377"/>
                      <a:pt x="491" y="377"/>
                    </a:cubicBezTo>
                    <a:close/>
                    <a:moveTo>
                      <a:pt x="491" y="425"/>
                    </a:moveTo>
                    <a:cubicBezTo>
                      <a:pt x="491" y="429"/>
                      <a:pt x="491" y="429"/>
                      <a:pt x="491" y="429"/>
                    </a:cubicBezTo>
                    <a:cubicBezTo>
                      <a:pt x="490" y="430"/>
                      <a:pt x="490" y="430"/>
                      <a:pt x="489" y="430"/>
                    </a:cubicBezTo>
                    <a:cubicBezTo>
                      <a:pt x="489" y="425"/>
                      <a:pt x="489" y="425"/>
                      <a:pt x="489" y="425"/>
                    </a:cubicBezTo>
                    <a:cubicBezTo>
                      <a:pt x="490" y="425"/>
                      <a:pt x="490" y="425"/>
                      <a:pt x="491" y="425"/>
                    </a:cubicBezTo>
                    <a:close/>
                    <a:moveTo>
                      <a:pt x="491" y="436"/>
                    </a:moveTo>
                    <a:cubicBezTo>
                      <a:pt x="491" y="440"/>
                      <a:pt x="491" y="440"/>
                      <a:pt x="491" y="440"/>
                    </a:cubicBezTo>
                    <a:cubicBezTo>
                      <a:pt x="490" y="440"/>
                      <a:pt x="490" y="440"/>
                      <a:pt x="489" y="441"/>
                    </a:cubicBezTo>
                    <a:cubicBezTo>
                      <a:pt x="489" y="436"/>
                      <a:pt x="489" y="436"/>
                      <a:pt x="489" y="436"/>
                    </a:cubicBezTo>
                    <a:cubicBezTo>
                      <a:pt x="491" y="436"/>
                      <a:pt x="491" y="436"/>
                      <a:pt x="491" y="436"/>
                    </a:cubicBezTo>
                    <a:close/>
                    <a:moveTo>
                      <a:pt x="491" y="445"/>
                    </a:moveTo>
                    <a:cubicBezTo>
                      <a:pt x="491" y="455"/>
                      <a:pt x="491" y="455"/>
                      <a:pt x="491" y="455"/>
                    </a:cubicBezTo>
                    <a:cubicBezTo>
                      <a:pt x="490" y="456"/>
                      <a:pt x="490" y="457"/>
                      <a:pt x="489" y="458"/>
                    </a:cubicBezTo>
                    <a:cubicBezTo>
                      <a:pt x="489" y="447"/>
                      <a:pt x="489" y="447"/>
                      <a:pt x="489" y="447"/>
                    </a:cubicBezTo>
                    <a:cubicBezTo>
                      <a:pt x="490" y="446"/>
                      <a:pt x="490" y="446"/>
                      <a:pt x="491" y="445"/>
                    </a:cubicBezTo>
                    <a:close/>
                    <a:moveTo>
                      <a:pt x="491" y="477"/>
                    </a:moveTo>
                    <a:cubicBezTo>
                      <a:pt x="491" y="489"/>
                      <a:pt x="491" y="489"/>
                      <a:pt x="491" y="489"/>
                    </a:cubicBezTo>
                    <a:cubicBezTo>
                      <a:pt x="489" y="492"/>
                      <a:pt x="489" y="492"/>
                      <a:pt x="489" y="492"/>
                    </a:cubicBezTo>
                    <a:cubicBezTo>
                      <a:pt x="489" y="475"/>
                      <a:pt x="489" y="475"/>
                      <a:pt x="489" y="475"/>
                    </a:cubicBezTo>
                    <a:cubicBezTo>
                      <a:pt x="491" y="477"/>
                      <a:pt x="491" y="477"/>
                      <a:pt x="491" y="477"/>
                    </a:cubicBezTo>
                    <a:close/>
                    <a:moveTo>
                      <a:pt x="491" y="504"/>
                    </a:moveTo>
                    <a:cubicBezTo>
                      <a:pt x="491" y="513"/>
                      <a:pt x="491" y="513"/>
                      <a:pt x="491" y="513"/>
                    </a:cubicBezTo>
                    <a:cubicBezTo>
                      <a:pt x="489" y="511"/>
                      <a:pt x="489" y="511"/>
                      <a:pt x="489" y="511"/>
                    </a:cubicBezTo>
                    <a:cubicBezTo>
                      <a:pt x="489" y="506"/>
                      <a:pt x="489" y="506"/>
                      <a:pt x="489" y="506"/>
                    </a:cubicBezTo>
                    <a:cubicBezTo>
                      <a:pt x="490" y="506"/>
                      <a:pt x="490" y="505"/>
                      <a:pt x="491" y="504"/>
                    </a:cubicBezTo>
                    <a:close/>
                    <a:moveTo>
                      <a:pt x="491" y="549"/>
                    </a:moveTo>
                    <a:cubicBezTo>
                      <a:pt x="491" y="569"/>
                      <a:pt x="491" y="569"/>
                      <a:pt x="491" y="569"/>
                    </a:cubicBezTo>
                    <a:cubicBezTo>
                      <a:pt x="490" y="569"/>
                      <a:pt x="490" y="570"/>
                      <a:pt x="489" y="571"/>
                    </a:cubicBezTo>
                    <a:cubicBezTo>
                      <a:pt x="489" y="546"/>
                      <a:pt x="489" y="546"/>
                      <a:pt x="489" y="546"/>
                    </a:cubicBezTo>
                    <a:cubicBezTo>
                      <a:pt x="491" y="549"/>
                      <a:pt x="491" y="549"/>
                      <a:pt x="491" y="549"/>
                    </a:cubicBezTo>
                    <a:close/>
                    <a:moveTo>
                      <a:pt x="491" y="588"/>
                    </a:moveTo>
                    <a:cubicBezTo>
                      <a:pt x="491" y="595"/>
                      <a:pt x="491" y="595"/>
                      <a:pt x="491" y="595"/>
                    </a:cubicBezTo>
                    <a:cubicBezTo>
                      <a:pt x="490" y="595"/>
                      <a:pt x="490" y="595"/>
                      <a:pt x="489" y="595"/>
                    </a:cubicBezTo>
                    <a:cubicBezTo>
                      <a:pt x="489" y="589"/>
                      <a:pt x="489" y="589"/>
                      <a:pt x="489" y="589"/>
                    </a:cubicBezTo>
                    <a:cubicBezTo>
                      <a:pt x="491" y="588"/>
                      <a:pt x="491" y="588"/>
                      <a:pt x="491" y="588"/>
                    </a:cubicBezTo>
                    <a:close/>
                    <a:moveTo>
                      <a:pt x="491" y="597"/>
                    </a:moveTo>
                    <a:cubicBezTo>
                      <a:pt x="491" y="604"/>
                      <a:pt x="491" y="604"/>
                      <a:pt x="491" y="604"/>
                    </a:cubicBezTo>
                    <a:cubicBezTo>
                      <a:pt x="490" y="603"/>
                      <a:pt x="490" y="603"/>
                      <a:pt x="489" y="603"/>
                    </a:cubicBezTo>
                    <a:cubicBezTo>
                      <a:pt x="489" y="596"/>
                      <a:pt x="489" y="596"/>
                      <a:pt x="489" y="596"/>
                    </a:cubicBezTo>
                    <a:cubicBezTo>
                      <a:pt x="491" y="597"/>
                      <a:pt x="491" y="597"/>
                      <a:pt x="491" y="597"/>
                    </a:cubicBezTo>
                    <a:close/>
                    <a:moveTo>
                      <a:pt x="491" y="613"/>
                    </a:moveTo>
                    <a:cubicBezTo>
                      <a:pt x="491" y="620"/>
                      <a:pt x="491" y="620"/>
                      <a:pt x="491" y="620"/>
                    </a:cubicBezTo>
                    <a:cubicBezTo>
                      <a:pt x="490" y="620"/>
                      <a:pt x="490" y="620"/>
                      <a:pt x="489" y="620"/>
                    </a:cubicBezTo>
                    <a:cubicBezTo>
                      <a:pt x="489" y="613"/>
                      <a:pt x="489" y="613"/>
                      <a:pt x="489" y="613"/>
                    </a:cubicBezTo>
                    <a:cubicBezTo>
                      <a:pt x="491" y="613"/>
                      <a:pt x="491" y="613"/>
                      <a:pt x="491" y="613"/>
                    </a:cubicBezTo>
                    <a:close/>
                    <a:moveTo>
                      <a:pt x="491" y="670"/>
                    </a:moveTo>
                    <a:cubicBezTo>
                      <a:pt x="491" y="682"/>
                      <a:pt x="491" y="682"/>
                      <a:pt x="491" y="682"/>
                    </a:cubicBezTo>
                    <a:cubicBezTo>
                      <a:pt x="489" y="683"/>
                      <a:pt x="489" y="683"/>
                      <a:pt x="489" y="683"/>
                    </a:cubicBezTo>
                    <a:cubicBezTo>
                      <a:pt x="489" y="671"/>
                      <a:pt x="489" y="671"/>
                      <a:pt x="489" y="671"/>
                    </a:cubicBezTo>
                    <a:cubicBezTo>
                      <a:pt x="491" y="670"/>
                      <a:pt x="491" y="670"/>
                      <a:pt x="491" y="670"/>
                    </a:cubicBezTo>
                    <a:close/>
                    <a:moveTo>
                      <a:pt x="491" y="735"/>
                    </a:moveTo>
                    <a:cubicBezTo>
                      <a:pt x="491" y="754"/>
                      <a:pt x="491" y="754"/>
                      <a:pt x="491" y="754"/>
                    </a:cubicBezTo>
                    <a:cubicBezTo>
                      <a:pt x="490" y="754"/>
                      <a:pt x="490" y="754"/>
                      <a:pt x="489" y="753"/>
                    </a:cubicBezTo>
                    <a:cubicBezTo>
                      <a:pt x="489" y="736"/>
                      <a:pt x="489" y="736"/>
                      <a:pt x="489" y="736"/>
                    </a:cubicBezTo>
                    <a:cubicBezTo>
                      <a:pt x="490" y="736"/>
                      <a:pt x="490" y="736"/>
                      <a:pt x="491" y="735"/>
                    </a:cubicBezTo>
                    <a:close/>
                    <a:moveTo>
                      <a:pt x="489" y="145"/>
                    </a:moveTo>
                    <a:cubicBezTo>
                      <a:pt x="489" y="142"/>
                      <a:pt x="489" y="142"/>
                      <a:pt x="489" y="142"/>
                    </a:cubicBezTo>
                    <a:cubicBezTo>
                      <a:pt x="489" y="142"/>
                      <a:pt x="489" y="142"/>
                      <a:pt x="489" y="142"/>
                    </a:cubicBezTo>
                    <a:cubicBezTo>
                      <a:pt x="489" y="143"/>
                      <a:pt x="489" y="144"/>
                      <a:pt x="489" y="145"/>
                    </a:cubicBezTo>
                    <a:close/>
                    <a:moveTo>
                      <a:pt x="486" y="11"/>
                    </a:moveTo>
                    <a:cubicBezTo>
                      <a:pt x="487" y="11"/>
                      <a:pt x="488" y="11"/>
                      <a:pt x="489" y="11"/>
                    </a:cubicBezTo>
                    <a:cubicBezTo>
                      <a:pt x="489" y="19"/>
                      <a:pt x="489" y="19"/>
                      <a:pt x="489" y="19"/>
                    </a:cubicBezTo>
                    <a:cubicBezTo>
                      <a:pt x="488" y="19"/>
                      <a:pt x="488" y="19"/>
                      <a:pt x="488" y="19"/>
                    </a:cubicBezTo>
                    <a:cubicBezTo>
                      <a:pt x="488" y="21"/>
                      <a:pt x="488" y="22"/>
                      <a:pt x="489" y="23"/>
                    </a:cubicBezTo>
                    <a:cubicBezTo>
                      <a:pt x="489" y="56"/>
                      <a:pt x="489" y="56"/>
                      <a:pt x="489" y="56"/>
                    </a:cubicBezTo>
                    <a:cubicBezTo>
                      <a:pt x="488" y="56"/>
                      <a:pt x="487" y="56"/>
                      <a:pt x="486" y="56"/>
                    </a:cubicBezTo>
                    <a:cubicBezTo>
                      <a:pt x="486" y="49"/>
                      <a:pt x="486" y="49"/>
                      <a:pt x="486" y="49"/>
                    </a:cubicBezTo>
                    <a:cubicBezTo>
                      <a:pt x="488" y="49"/>
                      <a:pt x="488" y="49"/>
                      <a:pt x="488" y="49"/>
                    </a:cubicBezTo>
                    <a:cubicBezTo>
                      <a:pt x="487" y="47"/>
                      <a:pt x="487" y="46"/>
                      <a:pt x="486" y="44"/>
                    </a:cubicBezTo>
                    <a:cubicBezTo>
                      <a:pt x="486" y="11"/>
                      <a:pt x="486" y="11"/>
                      <a:pt x="486" y="11"/>
                    </a:cubicBezTo>
                    <a:close/>
                    <a:moveTo>
                      <a:pt x="489" y="782"/>
                    </a:moveTo>
                    <a:cubicBezTo>
                      <a:pt x="488" y="782"/>
                      <a:pt x="487" y="783"/>
                      <a:pt x="486" y="783"/>
                    </a:cubicBezTo>
                    <a:cubicBezTo>
                      <a:pt x="486" y="773"/>
                      <a:pt x="486" y="773"/>
                      <a:pt x="486" y="773"/>
                    </a:cubicBezTo>
                    <a:cubicBezTo>
                      <a:pt x="487" y="773"/>
                      <a:pt x="488" y="773"/>
                      <a:pt x="489" y="773"/>
                    </a:cubicBezTo>
                    <a:cubicBezTo>
                      <a:pt x="489" y="782"/>
                      <a:pt x="489" y="782"/>
                      <a:pt x="489" y="782"/>
                    </a:cubicBezTo>
                    <a:close/>
                    <a:moveTo>
                      <a:pt x="489" y="74"/>
                    </a:moveTo>
                    <a:cubicBezTo>
                      <a:pt x="489" y="121"/>
                      <a:pt x="489" y="121"/>
                      <a:pt x="489" y="121"/>
                    </a:cubicBezTo>
                    <a:cubicBezTo>
                      <a:pt x="488" y="120"/>
                      <a:pt x="487" y="120"/>
                      <a:pt x="486" y="120"/>
                    </a:cubicBezTo>
                    <a:cubicBezTo>
                      <a:pt x="486" y="74"/>
                      <a:pt x="486" y="74"/>
                      <a:pt x="486" y="74"/>
                    </a:cubicBezTo>
                    <a:cubicBezTo>
                      <a:pt x="489" y="74"/>
                      <a:pt x="489" y="74"/>
                      <a:pt x="489" y="74"/>
                    </a:cubicBezTo>
                    <a:cubicBezTo>
                      <a:pt x="489" y="74"/>
                      <a:pt x="489" y="74"/>
                      <a:pt x="489" y="74"/>
                    </a:cubicBezTo>
                    <a:close/>
                    <a:moveTo>
                      <a:pt x="489" y="124"/>
                    </a:moveTo>
                    <a:cubicBezTo>
                      <a:pt x="489" y="140"/>
                      <a:pt x="489" y="140"/>
                      <a:pt x="489" y="140"/>
                    </a:cubicBezTo>
                    <a:cubicBezTo>
                      <a:pt x="488" y="139"/>
                      <a:pt x="487" y="139"/>
                      <a:pt x="486" y="139"/>
                    </a:cubicBezTo>
                    <a:cubicBezTo>
                      <a:pt x="486" y="124"/>
                      <a:pt x="486" y="124"/>
                      <a:pt x="486" y="124"/>
                    </a:cubicBezTo>
                    <a:cubicBezTo>
                      <a:pt x="487" y="124"/>
                      <a:pt x="488" y="124"/>
                      <a:pt x="489" y="124"/>
                    </a:cubicBezTo>
                    <a:close/>
                    <a:moveTo>
                      <a:pt x="489" y="142"/>
                    </a:moveTo>
                    <a:cubicBezTo>
                      <a:pt x="489" y="145"/>
                      <a:pt x="489" y="145"/>
                      <a:pt x="489" y="145"/>
                    </a:cubicBezTo>
                    <a:cubicBezTo>
                      <a:pt x="489" y="145"/>
                      <a:pt x="488" y="146"/>
                      <a:pt x="488" y="147"/>
                    </a:cubicBezTo>
                    <a:cubicBezTo>
                      <a:pt x="486" y="147"/>
                      <a:pt x="486" y="147"/>
                      <a:pt x="486" y="147"/>
                    </a:cubicBezTo>
                    <a:cubicBezTo>
                      <a:pt x="486" y="140"/>
                      <a:pt x="486" y="140"/>
                      <a:pt x="486" y="140"/>
                    </a:cubicBezTo>
                    <a:cubicBezTo>
                      <a:pt x="487" y="141"/>
                      <a:pt x="488" y="141"/>
                      <a:pt x="489" y="142"/>
                    </a:cubicBezTo>
                    <a:close/>
                    <a:moveTo>
                      <a:pt x="489" y="182"/>
                    </a:moveTo>
                    <a:cubicBezTo>
                      <a:pt x="489" y="212"/>
                      <a:pt x="489" y="212"/>
                      <a:pt x="489" y="212"/>
                    </a:cubicBezTo>
                    <a:cubicBezTo>
                      <a:pt x="488" y="212"/>
                      <a:pt x="487" y="211"/>
                      <a:pt x="486" y="211"/>
                    </a:cubicBezTo>
                    <a:cubicBezTo>
                      <a:pt x="486" y="182"/>
                      <a:pt x="486" y="182"/>
                      <a:pt x="486" y="182"/>
                    </a:cubicBezTo>
                    <a:cubicBezTo>
                      <a:pt x="487" y="182"/>
                      <a:pt x="488" y="182"/>
                      <a:pt x="489" y="182"/>
                    </a:cubicBezTo>
                    <a:close/>
                    <a:moveTo>
                      <a:pt x="489" y="240"/>
                    </a:moveTo>
                    <a:cubicBezTo>
                      <a:pt x="489" y="262"/>
                      <a:pt x="489" y="262"/>
                      <a:pt x="489" y="262"/>
                    </a:cubicBezTo>
                    <a:cubicBezTo>
                      <a:pt x="489" y="263"/>
                      <a:pt x="489" y="263"/>
                      <a:pt x="489" y="263"/>
                    </a:cubicBezTo>
                    <a:cubicBezTo>
                      <a:pt x="488" y="264"/>
                      <a:pt x="487" y="264"/>
                      <a:pt x="486" y="265"/>
                    </a:cubicBezTo>
                    <a:cubicBezTo>
                      <a:pt x="486" y="237"/>
                      <a:pt x="486" y="237"/>
                      <a:pt x="486" y="237"/>
                    </a:cubicBezTo>
                    <a:cubicBezTo>
                      <a:pt x="487" y="237"/>
                      <a:pt x="488" y="239"/>
                      <a:pt x="489" y="240"/>
                    </a:cubicBezTo>
                    <a:close/>
                    <a:moveTo>
                      <a:pt x="489" y="292"/>
                    </a:moveTo>
                    <a:cubicBezTo>
                      <a:pt x="489" y="300"/>
                      <a:pt x="489" y="300"/>
                      <a:pt x="489" y="300"/>
                    </a:cubicBezTo>
                    <a:cubicBezTo>
                      <a:pt x="488" y="300"/>
                      <a:pt x="487" y="300"/>
                      <a:pt x="486" y="300"/>
                    </a:cubicBezTo>
                    <a:cubicBezTo>
                      <a:pt x="486" y="294"/>
                      <a:pt x="486" y="294"/>
                      <a:pt x="486" y="294"/>
                    </a:cubicBezTo>
                    <a:cubicBezTo>
                      <a:pt x="487" y="294"/>
                      <a:pt x="488" y="293"/>
                      <a:pt x="489" y="292"/>
                    </a:cubicBezTo>
                    <a:close/>
                    <a:moveTo>
                      <a:pt x="489" y="310"/>
                    </a:move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8" y="313"/>
                      <a:pt x="487" y="313"/>
                      <a:pt x="486" y="312"/>
                    </a:cubicBezTo>
                    <a:cubicBezTo>
                      <a:pt x="486" y="308"/>
                      <a:pt x="486" y="308"/>
                      <a:pt x="486" y="308"/>
                    </a:cubicBezTo>
                    <a:cubicBezTo>
                      <a:pt x="489" y="310"/>
                      <a:pt x="489" y="310"/>
                      <a:pt x="489" y="310"/>
                    </a:cubicBezTo>
                    <a:close/>
                    <a:moveTo>
                      <a:pt x="489" y="320"/>
                    </a:moveTo>
                    <a:cubicBezTo>
                      <a:pt x="489" y="325"/>
                      <a:pt x="489" y="325"/>
                      <a:pt x="489" y="325"/>
                    </a:cubicBezTo>
                    <a:cubicBezTo>
                      <a:pt x="488" y="326"/>
                      <a:pt x="487" y="327"/>
                      <a:pt x="486" y="328"/>
                    </a:cubicBezTo>
                    <a:cubicBezTo>
                      <a:pt x="486" y="322"/>
                      <a:pt x="486" y="322"/>
                      <a:pt x="486" y="322"/>
                    </a:cubicBezTo>
                    <a:cubicBezTo>
                      <a:pt x="487" y="321"/>
                      <a:pt x="488" y="321"/>
                      <a:pt x="489" y="320"/>
                    </a:cubicBezTo>
                    <a:close/>
                    <a:moveTo>
                      <a:pt x="489" y="343"/>
                    </a:moveTo>
                    <a:cubicBezTo>
                      <a:pt x="489" y="352"/>
                      <a:pt x="489" y="352"/>
                      <a:pt x="489" y="352"/>
                    </a:cubicBezTo>
                    <a:cubicBezTo>
                      <a:pt x="488" y="352"/>
                      <a:pt x="487" y="353"/>
                      <a:pt x="486" y="353"/>
                    </a:cubicBezTo>
                    <a:cubicBezTo>
                      <a:pt x="486" y="339"/>
                      <a:pt x="486" y="339"/>
                      <a:pt x="486" y="339"/>
                    </a:cubicBezTo>
                    <a:cubicBezTo>
                      <a:pt x="487" y="341"/>
                      <a:pt x="488" y="342"/>
                      <a:pt x="489" y="343"/>
                    </a:cubicBezTo>
                    <a:close/>
                    <a:moveTo>
                      <a:pt x="489" y="362"/>
                    </a:moveTo>
                    <a:cubicBezTo>
                      <a:pt x="489" y="369"/>
                      <a:pt x="489" y="369"/>
                      <a:pt x="489" y="369"/>
                    </a:cubicBezTo>
                    <a:cubicBezTo>
                      <a:pt x="488" y="372"/>
                      <a:pt x="487" y="374"/>
                      <a:pt x="488" y="380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89" y="421"/>
                      <a:pt x="489" y="421"/>
                      <a:pt x="489" y="421"/>
                    </a:cubicBezTo>
                    <a:cubicBezTo>
                      <a:pt x="488" y="423"/>
                      <a:pt x="488" y="424"/>
                      <a:pt x="488" y="425"/>
                    </a:cubicBezTo>
                    <a:cubicBezTo>
                      <a:pt x="488" y="425"/>
                      <a:pt x="488" y="425"/>
                      <a:pt x="489" y="425"/>
                    </a:cubicBezTo>
                    <a:cubicBezTo>
                      <a:pt x="489" y="430"/>
                      <a:pt x="489" y="430"/>
                      <a:pt x="489" y="430"/>
                    </a:cubicBezTo>
                    <a:cubicBezTo>
                      <a:pt x="488" y="431"/>
                      <a:pt x="487" y="431"/>
                      <a:pt x="486" y="432"/>
                    </a:cubicBezTo>
                    <a:cubicBezTo>
                      <a:pt x="486" y="366"/>
                      <a:pt x="486" y="366"/>
                      <a:pt x="486" y="366"/>
                    </a:cubicBezTo>
                    <a:cubicBezTo>
                      <a:pt x="487" y="364"/>
                      <a:pt x="488" y="364"/>
                      <a:pt x="489" y="362"/>
                    </a:cubicBezTo>
                    <a:close/>
                    <a:moveTo>
                      <a:pt x="489" y="436"/>
                    </a:moveTo>
                    <a:cubicBezTo>
                      <a:pt x="489" y="441"/>
                      <a:pt x="489" y="441"/>
                      <a:pt x="489" y="441"/>
                    </a:cubicBezTo>
                    <a:cubicBezTo>
                      <a:pt x="488" y="441"/>
                      <a:pt x="487" y="441"/>
                      <a:pt x="486" y="441"/>
                    </a:cubicBezTo>
                    <a:cubicBezTo>
                      <a:pt x="486" y="437"/>
                      <a:pt x="486" y="437"/>
                      <a:pt x="486" y="437"/>
                    </a:cubicBezTo>
                    <a:cubicBezTo>
                      <a:pt x="489" y="436"/>
                      <a:pt x="489" y="436"/>
                      <a:pt x="489" y="436"/>
                    </a:cubicBezTo>
                    <a:close/>
                    <a:moveTo>
                      <a:pt x="489" y="447"/>
                    </a:moveTo>
                    <a:cubicBezTo>
                      <a:pt x="489" y="458"/>
                      <a:pt x="489" y="458"/>
                      <a:pt x="489" y="458"/>
                    </a:cubicBezTo>
                    <a:cubicBezTo>
                      <a:pt x="488" y="459"/>
                      <a:pt x="487" y="461"/>
                      <a:pt x="486" y="463"/>
                    </a:cubicBezTo>
                    <a:cubicBezTo>
                      <a:pt x="486" y="455"/>
                      <a:pt x="486" y="455"/>
                      <a:pt x="486" y="455"/>
                    </a:cubicBezTo>
                    <a:cubicBezTo>
                      <a:pt x="487" y="454"/>
                      <a:pt x="488" y="453"/>
                      <a:pt x="488" y="452"/>
                    </a:cubicBezTo>
                    <a:cubicBezTo>
                      <a:pt x="488" y="452"/>
                      <a:pt x="487" y="452"/>
                      <a:pt x="486" y="452"/>
                    </a:cubicBezTo>
                    <a:cubicBezTo>
                      <a:pt x="486" y="447"/>
                      <a:pt x="486" y="447"/>
                      <a:pt x="486" y="447"/>
                    </a:cubicBezTo>
                    <a:cubicBezTo>
                      <a:pt x="487" y="447"/>
                      <a:pt x="488" y="447"/>
                      <a:pt x="489" y="447"/>
                    </a:cubicBezTo>
                    <a:close/>
                    <a:moveTo>
                      <a:pt x="489" y="475"/>
                    </a:moveTo>
                    <a:cubicBezTo>
                      <a:pt x="489" y="492"/>
                      <a:pt x="489" y="492"/>
                      <a:pt x="489" y="492"/>
                    </a:cubicBezTo>
                    <a:cubicBezTo>
                      <a:pt x="486" y="497"/>
                      <a:pt x="486" y="497"/>
                      <a:pt x="486" y="497"/>
                    </a:cubicBezTo>
                    <a:cubicBezTo>
                      <a:pt x="486" y="489"/>
                      <a:pt x="486" y="489"/>
                      <a:pt x="486" y="489"/>
                    </a:cubicBezTo>
                    <a:cubicBezTo>
                      <a:pt x="488" y="485"/>
                      <a:pt x="489" y="483"/>
                      <a:pt x="486" y="478"/>
                    </a:cubicBezTo>
                    <a:cubicBezTo>
                      <a:pt x="486" y="472"/>
                      <a:pt x="486" y="472"/>
                      <a:pt x="486" y="472"/>
                    </a:cubicBezTo>
                    <a:cubicBezTo>
                      <a:pt x="489" y="475"/>
                      <a:pt x="489" y="475"/>
                      <a:pt x="489" y="475"/>
                    </a:cubicBezTo>
                    <a:close/>
                    <a:moveTo>
                      <a:pt x="489" y="506"/>
                    </a:moveTo>
                    <a:cubicBezTo>
                      <a:pt x="489" y="511"/>
                      <a:pt x="489" y="511"/>
                      <a:pt x="489" y="511"/>
                    </a:cubicBezTo>
                    <a:cubicBezTo>
                      <a:pt x="486" y="508"/>
                      <a:pt x="486" y="508"/>
                      <a:pt x="486" y="50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7" y="504"/>
                      <a:pt x="488" y="506"/>
                      <a:pt x="489" y="507"/>
                    </a:cubicBezTo>
                    <a:cubicBezTo>
                      <a:pt x="489" y="506"/>
                      <a:pt x="489" y="506"/>
                      <a:pt x="489" y="506"/>
                    </a:cubicBezTo>
                    <a:close/>
                    <a:moveTo>
                      <a:pt x="489" y="546"/>
                    </a:moveTo>
                    <a:cubicBezTo>
                      <a:pt x="489" y="571"/>
                      <a:pt x="489" y="571"/>
                      <a:pt x="489" y="571"/>
                    </a:cubicBezTo>
                    <a:cubicBezTo>
                      <a:pt x="488" y="571"/>
                      <a:pt x="487" y="572"/>
                      <a:pt x="486" y="573"/>
                    </a:cubicBezTo>
                    <a:cubicBezTo>
                      <a:pt x="486" y="559"/>
                      <a:pt x="486" y="559"/>
                      <a:pt x="486" y="559"/>
                    </a:cubicBezTo>
                    <a:cubicBezTo>
                      <a:pt x="486" y="558"/>
                      <a:pt x="486" y="558"/>
                      <a:pt x="486" y="557"/>
                    </a:cubicBezTo>
                    <a:cubicBezTo>
                      <a:pt x="486" y="557"/>
                      <a:pt x="486" y="557"/>
                      <a:pt x="486" y="557"/>
                    </a:cubicBezTo>
                    <a:cubicBezTo>
                      <a:pt x="486" y="542"/>
                      <a:pt x="486" y="542"/>
                      <a:pt x="486" y="542"/>
                    </a:cubicBezTo>
                    <a:cubicBezTo>
                      <a:pt x="489" y="546"/>
                      <a:pt x="489" y="546"/>
                      <a:pt x="489" y="546"/>
                    </a:cubicBezTo>
                    <a:close/>
                    <a:moveTo>
                      <a:pt x="489" y="589"/>
                    </a:moveTo>
                    <a:cubicBezTo>
                      <a:pt x="489" y="595"/>
                      <a:pt x="489" y="595"/>
                      <a:pt x="489" y="595"/>
                    </a:cubicBezTo>
                    <a:cubicBezTo>
                      <a:pt x="489" y="595"/>
                      <a:pt x="489" y="595"/>
                      <a:pt x="489" y="595"/>
                    </a:cubicBezTo>
                    <a:cubicBezTo>
                      <a:pt x="489" y="596"/>
                      <a:pt x="489" y="596"/>
                      <a:pt x="489" y="596"/>
                    </a:cubicBezTo>
                    <a:cubicBezTo>
                      <a:pt x="489" y="603"/>
                      <a:pt x="489" y="603"/>
                      <a:pt x="489" y="603"/>
                    </a:cubicBezTo>
                    <a:cubicBezTo>
                      <a:pt x="488" y="602"/>
                      <a:pt x="487" y="602"/>
                      <a:pt x="486" y="601"/>
                    </a:cubicBezTo>
                    <a:cubicBezTo>
                      <a:pt x="486" y="591"/>
                      <a:pt x="486" y="591"/>
                      <a:pt x="486" y="591"/>
                    </a:cubicBezTo>
                    <a:cubicBezTo>
                      <a:pt x="487" y="591"/>
                      <a:pt x="487" y="590"/>
                      <a:pt x="488" y="590"/>
                    </a:cubicBezTo>
                    <a:cubicBezTo>
                      <a:pt x="489" y="589"/>
                      <a:pt x="489" y="589"/>
                      <a:pt x="489" y="589"/>
                    </a:cubicBezTo>
                    <a:close/>
                    <a:moveTo>
                      <a:pt x="489" y="613"/>
                    </a:moveTo>
                    <a:cubicBezTo>
                      <a:pt x="489" y="620"/>
                      <a:pt x="489" y="620"/>
                      <a:pt x="489" y="620"/>
                    </a:cubicBezTo>
                    <a:cubicBezTo>
                      <a:pt x="488" y="621"/>
                      <a:pt x="487" y="621"/>
                      <a:pt x="486" y="622"/>
                    </a:cubicBezTo>
                    <a:cubicBezTo>
                      <a:pt x="486" y="614"/>
                      <a:pt x="486" y="614"/>
                      <a:pt x="486" y="614"/>
                    </a:cubicBezTo>
                    <a:cubicBezTo>
                      <a:pt x="486" y="614"/>
                      <a:pt x="486" y="614"/>
                      <a:pt x="486" y="614"/>
                    </a:cubicBezTo>
                    <a:cubicBezTo>
                      <a:pt x="489" y="613"/>
                      <a:pt x="489" y="613"/>
                      <a:pt x="489" y="613"/>
                    </a:cubicBezTo>
                    <a:close/>
                    <a:moveTo>
                      <a:pt x="489" y="671"/>
                    </a:moveTo>
                    <a:cubicBezTo>
                      <a:pt x="489" y="683"/>
                      <a:pt x="489" y="683"/>
                      <a:pt x="489" y="683"/>
                    </a:cubicBezTo>
                    <a:cubicBezTo>
                      <a:pt x="486" y="684"/>
                      <a:pt x="486" y="684"/>
                      <a:pt x="486" y="684"/>
                    </a:cubicBezTo>
                    <a:cubicBezTo>
                      <a:pt x="486" y="672"/>
                      <a:pt x="486" y="672"/>
                      <a:pt x="486" y="672"/>
                    </a:cubicBezTo>
                    <a:cubicBezTo>
                      <a:pt x="489" y="671"/>
                      <a:pt x="489" y="671"/>
                      <a:pt x="489" y="671"/>
                    </a:cubicBezTo>
                    <a:close/>
                    <a:moveTo>
                      <a:pt x="489" y="736"/>
                    </a:moveTo>
                    <a:cubicBezTo>
                      <a:pt x="489" y="753"/>
                      <a:pt x="489" y="753"/>
                      <a:pt x="489" y="753"/>
                    </a:cubicBezTo>
                    <a:cubicBezTo>
                      <a:pt x="488" y="752"/>
                      <a:pt x="487" y="752"/>
                      <a:pt x="486" y="751"/>
                    </a:cubicBezTo>
                    <a:cubicBezTo>
                      <a:pt x="486" y="737"/>
                      <a:pt x="486" y="737"/>
                      <a:pt x="486" y="737"/>
                    </a:cubicBezTo>
                    <a:cubicBezTo>
                      <a:pt x="487" y="737"/>
                      <a:pt x="488" y="736"/>
                      <a:pt x="489" y="736"/>
                    </a:cubicBezTo>
                    <a:close/>
                    <a:moveTo>
                      <a:pt x="485" y="10"/>
                    </a:move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44"/>
                      <a:pt x="486" y="44"/>
                      <a:pt x="486" y="44"/>
                    </a:cubicBezTo>
                    <a:cubicBezTo>
                      <a:pt x="485" y="41"/>
                      <a:pt x="485" y="41"/>
                      <a:pt x="485" y="41"/>
                    </a:cubicBezTo>
                    <a:cubicBezTo>
                      <a:pt x="485" y="10"/>
                      <a:pt x="485" y="10"/>
                      <a:pt x="485" y="10"/>
                    </a:cubicBezTo>
                    <a:close/>
                    <a:moveTo>
                      <a:pt x="486" y="783"/>
                    </a:moveTo>
                    <a:cubicBezTo>
                      <a:pt x="485" y="783"/>
                      <a:pt x="485" y="783"/>
                      <a:pt x="485" y="783"/>
                    </a:cubicBezTo>
                    <a:cubicBezTo>
                      <a:pt x="485" y="773"/>
                      <a:pt x="485" y="773"/>
                      <a:pt x="485" y="773"/>
                    </a:cubicBezTo>
                    <a:cubicBezTo>
                      <a:pt x="486" y="773"/>
                      <a:pt x="486" y="773"/>
                      <a:pt x="486" y="773"/>
                    </a:cubicBezTo>
                    <a:cubicBezTo>
                      <a:pt x="486" y="783"/>
                      <a:pt x="486" y="783"/>
                      <a:pt x="486" y="783"/>
                    </a:cubicBezTo>
                    <a:close/>
                    <a:moveTo>
                      <a:pt x="486" y="49"/>
                    </a:moveTo>
                    <a:cubicBezTo>
                      <a:pt x="486" y="56"/>
                      <a:pt x="486" y="56"/>
                      <a:pt x="486" y="56"/>
                    </a:cubicBezTo>
                    <a:cubicBezTo>
                      <a:pt x="485" y="56"/>
                      <a:pt x="485" y="56"/>
                      <a:pt x="485" y="56"/>
                    </a:cubicBezTo>
                    <a:cubicBezTo>
                      <a:pt x="485" y="49"/>
                      <a:pt x="485" y="49"/>
                      <a:pt x="485" y="49"/>
                    </a:cubicBezTo>
                    <a:cubicBezTo>
                      <a:pt x="486" y="49"/>
                      <a:pt x="486" y="49"/>
                      <a:pt x="486" y="49"/>
                    </a:cubicBezTo>
                    <a:close/>
                    <a:moveTo>
                      <a:pt x="486" y="74"/>
                    </a:moveTo>
                    <a:cubicBezTo>
                      <a:pt x="486" y="120"/>
                      <a:pt x="486" y="120"/>
                      <a:pt x="486" y="120"/>
                    </a:cubicBezTo>
                    <a:cubicBezTo>
                      <a:pt x="485" y="120"/>
                      <a:pt x="485" y="120"/>
                      <a:pt x="485" y="120"/>
                    </a:cubicBezTo>
                    <a:cubicBezTo>
                      <a:pt x="485" y="74"/>
                      <a:pt x="485" y="74"/>
                      <a:pt x="485" y="74"/>
                    </a:cubicBezTo>
                    <a:cubicBezTo>
                      <a:pt x="486" y="74"/>
                      <a:pt x="486" y="74"/>
                      <a:pt x="486" y="74"/>
                    </a:cubicBezTo>
                    <a:close/>
                    <a:moveTo>
                      <a:pt x="486" y="124"/>
                    </a:moveTo>
                    <a:cubicBezTo>
                      <a:pt x="486" y="139"/>
                      <a:pt x="486" y="139"/>
                      <a:pt x="486" y="139"/>
                    </a:cubicBezTo>
                    <a:cubicBezTo>
                      <a:pt x="485" y="139"/>
                      <a:pt x="485" y="139"/>
                      <a:pt x="485" y="139"/>
                    </a:cubicBezTo>
                    <a:cubicBezTo>
                      <a:pt x="485" y="123"/>
                      <a:pt x="485" y="123"/>
                      <a:pt x="485" y="123"/>
                    </a:cubicBezTo>
                    <a:cubicBezTo>
                      <a:pt x="486" y="124"/>
                      <a:pt x="486" y="124"/>
                      <a:pt x="486" y="124"/>
                    </a:cubicBezTo>
                    <a:close/>
                    <a:moveTo>
                      <a:pt x="486" y="140"/>
                    </a:moveTo>
                    <a:cubicBezTo>
                      <a:pt x="486" y="147"/>
                      <a:pt x="486" y="147"/>
                      <a:pt x="486" y="147"/>
                    </a:cubicBezTo>
                    <a:cubicBezTo>
                      <a:pt x="485" y="147"/>
                      <a:pt x="485" y="147"/>
                      <a:pt x="485" y="147"/>
                    </a:cubicBezTo>
                    <a:cubicBezTo>
                      <a:pt x="485" y="140"/>
                      <a:pt x="485" y="140"/>
                      <a:pt x="485" y="140"/>
                    </a:cubicBezTo>
                    <a:cubicBezTo>
                      <a:pt x="486" y="140"/>
                      <a:pt x="486" y="140"/>
                      <a:pt x="486" y="140"/>
                    </a:cubicBezTo>
                    <a:close/>
                    <a:moveTo>
                      <a:pt x="486" y="182"/>
                    </a:moveTo>
                    <a:cubicBezTo>
                      <a:pt x="486" y="211"/>
                      <a:pt x="486" y="211"/>
                      <a:pt x="486" y="211"/>
                    </a:cubicBezTo>
                    <a:cubicBezTo>
                      <a:pt x="485" y="211"/>
                      <a:pt x="485" y="211"/>
                      <a:pt x="485" y="211"/>
                    </a:cubicBezTo>
                    <a:cubicBezTo>
                      <a:pt x="485" y="205"/>
                      <a:pt x="485" y="205"/>
                      <a:pt x="485" y="205"/>
                    </a:cubicBezTo>
                    <a:cubicBezTo>
                      <a:pt x="486" y="205"/>
                      <a:pt x="486" y="205"/>
                      <a:pt x="486" y="205"/>
                    </a:cubicBezTo>
                    <a:cubicBezTo>
                      <a:pt x="486" y="203"/>
                      <a:pt x="486" y="201"/>
                      <a:pt x="485" y="199"/>
                    </a:cubicBezTo>
                    <a:cubicBezTo>
                      <a:pt x="485" y="181"/>
                      <a:pt x="485" y="181"/>
                      <a:pt x="485" y="181"/>
                    </a:cubicBezTo>
                    <a:cubicBezTo>
                      <a:pt x="486" y="182"/>
                      <a:pt x="486" y="182"/>
                      <a:pt x="486" y="182"/>
                    </a:cubicBezTo>
                    <a:close/>
                    <a:moveTo>
                      <a:pt x="486" y="237"/>
                    </a:moveTo>
                    <a:cubicBezTo>
                      <a:pt x="486" y="265"/>
                      <a:pt x="486" y="265"/>
                      <a:pt x="486" y="265"/>
                    </a:cubicBezTo>
                    <a:cubicBezTo>
                      <a:pt x="486" y="265"/>
                      <a:pt x="486" y="265"/>
                      <a:pt x="485" y="266"/>
                    </a:cubicBezTo>
                    <a:cubicBezTo>
                      <a:pt x="485" y="236"/>
                      <a:pt x="485" y="236"/>
                      <a:pt x="485" y="236"/>
                    </a:cubicBezTo>
                    <a:cubicBezTo>
                      <a:pt x="486" y="236"/>
                      <a:pt x="486" y="236"/>
                      <a:pt x="486" y="237"/>
                    </a:cubicBezTo>
                    <a:close/>
                    <a:moveTo>
                      <a:pt x="486" y="294"/>
                    </a:moveTo>
                    <a:cubicBezTo>
                      <a:pt x="486" y="300"/>
                      <a:pt x="486" y="300"/>
                      <a:pt x="486" y="300"/>
                    </a:cubicBezTo>
                    <a:cubicBezTo>
                      <a:pt x="486" y="300"/>
                      <a:pt x="486" y="300"/>
                      <a:pt x="485" y="300"/>
                    </a:cubicBezTo>
                    <a:cubicBezTo>
                      <a:pt x="485" y="295"/>
                      <a:pt x="485" y="295"/>
                      <a:pt x="485" y="295"/>
                    </a:cubicBezTo>
                    <a:cubicBezTo>
                      <a:pt x="486" y="294"/>
                      <a:pt x="486" y="294"/>
                      <a:pt x="486" y="294"/>
                    </a:cubicBezTo>
                    <a:close/>
                    <a:moveTo>
                      <a:pt x="486" y="308"/>
                    </a:moveTo>
                    <a:cubicBezTo>
                      <a:pt x="486" y="312"/>
                      <a:pt x="486" y="312"/>
                      <a:pt x="486" y="312"/>
                    </a:cubicBezTo>
                    <a:cubicBezTo>
                      <a:pt x="486" y="312"/>
                      <a:pt x="486" y="312"/>
                      <a:pt x="485" y="312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6" y="308"/>
                      <a:pt x="486" y="308"/>
                      <a:pt x="486" y="308"/>
                    </a:cubicBezTo>
                    <a:close/>
                    <a:moveTo>
                      <a:pt x="486" y="322"/>
                    </a:moveTo>
                    <a:cubicBezTo>
                      <a:pt x="486" y="328"/>
                      <a:pt x="486" y="328"/>
                      <a:pt x="486" y="328"/>
                    </a:cubicBezTo>
                    <a:cubicBezTo>
                      <a:pt x="486" y="328"/>
                      <a:pt x="486" y="329"/>
                      <a:pt x="485" y="329"/>
                    </a:cubicBezTo>
                    <a:cubicBezTo>
                      <a:pt x="485" y="322"/>
                      <a:pt x="485" y="322"/>
                      <a:pt x="485" y="322"/>
                    </a:cubicBezTo>
                    <a:cubicBezTo>
                      <a:pt x="486" y="322"/>
                      <a:pt x="486" y="322"/>
                      <a:pt x="486" y="322"/>
                    </a:cubicBezTo>
                    <a:close/>
                    <a:moveTo>
                      <a:pt x="486" y="339"/>
                    </a:moveTo>
                    <a:cubicBezTo>
                      <a:pt x="486" y="353"/>
                      <a:pt x="486" y="353"/>
                      <a:pt x="486" y="353"/>
                    </a:cubicBezTo>
                    <a:cubicBezTo>
                      <a:pt x="486" y="354"/>
                      <a:pt x="486" y="354"/>
                      <a:pt x="485" y="355"/>
                    </a:cubicBezTo>
                    <a:cubicBezTo>
                      <a:pt x="485" y="338"/>
                      <a:pt x="485" y="338"/>
                      <a:pt x="485" y="338"/>
                    </a:cubicBezTo>
                    <a:cubicBezTo>
                      <a:pt x="486" y="339"/>
                      <a:pt x="486" y="339"/>
                      <a:pt x="486" y="339"/>
                    </a:cubicBezTo>
                    <a:close/>
                    <a:moveTo>
                      <a:pt x="486" y="366"/>
                    </a:moveTo>
                    <a:cubicBezTo>
                      <a:pt x="486" y="432"/>
                      <a:pt x="486" y="432"/>
                      <a:pt x="486" y="432"/>
                    </a:cubicBezTo>
                    <a:cubicBezTo>
                      <a:pt x="486" y="432"/>
                      <a:pt x="486" y="433"/>
                      <a:pt x="485" y="433"/>
                    </a:cubicBezTo>
                    <a:cubicBezTo>
                      <a:pt x="485" y="419"/>
                      <a:pt x="485" y="419"/>
                      <a:pt x="485" y="419"/>
                    </a:cubicBezTo>
                    <a:cubicBezTo>
                      <a:pt x="486" y="419"/>
                      <a:pt x="486" y="419"/>
                      <a:pt x="486" y="419"/>
                    </a:cubicBezTo>
                    <a:cubicBezTo>
                      <a:pt x="486" y="409"/>
                      <a:pt x="486" y="399"/>
                      <a:pt x="485" y="389"/>
                    </a:cubicBezTo>
                    <a:cubicBezTo>
                      <a:pt x="485" y="366"/>
                      <a:pt x="485" y="366"/>
                      <a:pt x="485" y="366"/>
                    </a:cubicBezTo>
                    <a:cubicBezTo>
                      <a:pt x="486" y="366"/>
                      <a:pt x="486" y="366"/>
                      <a:pt x="486" y="366"/>
                    </a:cubicBezTo>
                    <a:close/>
                    <a:moveTo>
                      <a:pt x="486" y="437"/>
                    </a:moveTo>
                    <a:cubicBezTo>
                      <a:pt x="486" y="441"/>
                      <a:pt x="486" y="441"/>
                      <a:pt x="486" y="441"/>
                    </a:cubicBezTo>
                    <a:cubicBezTo>
                      <a:pt x="485" y="441"/>
                      <a:pt x="485" y="441"/>
                      <a:pt x="485" y="441"/>
                    </a:cubicBezTo>
                    <a:cubicBezTo>
                      <a:pt x="485" y="437"/>
                      <a:pt x="485" y="437"/>
                      <a:pt x="485" y="437"/>
                    </a:cubicBezTo>
                    <a:cubicBezTo>
                      <a:pt x="486" y="437"/>
                      <a:pt x="486" y="437"/>
                      <a:pt x="486" y="437"/>
                    </a:cubicBezTo>
                    <a:close/>
                    <a:moveTo>
                      <a:pt x="486" y="447"/>
                    </a:moveTo>
                    <a:cubicBezTo>
                      <a:pt x="486" y="452"/>
                      <a:pt x="486" y="452"/>
                      <a:pt x="486" y="452"/>
                    </a:cubicBezTo>
                    <a:cubicBezTo>
                      <a:pt x="485" y="452"/>
                      <a:pt x="485" y="452"/>
                      <a:pt x="485" y="452"/>
                    </a:cubicBezTo>
                    <a:cubicBezTo>
                      <a:pt x="485" y="447"/>
                      <a:pt x="485" y="447"/>
                      <a:pt x="485" y="447"/>
                    </a:cubicBezTo>
                    <a:cubicBezTo>
                      <a:pt x="486" y="447"/>
                      <a:pt x="486" y="447"/>
                      <a:pt x="486" y="447"/>
                    </a:cubicBezTo>
                    <a:close/>
                    <a:moveTo>
                      <a:pt x="486" y="455"/>
                    </a:moveTo>
                    <a:cubicBezTo>
                      <a:pt x="486" y="463"/>
                      <a:pt x="486" y="463"/>
                      <a:pt x="486" y="463"/>
                    </a:cubicBezTo>
                    <a:cubicBezTo>
                      <a:pt x="485" y="464"/>
                      <a:pt x="485" y="464"/>
                      <a:pt x="485" y="464"/>
                    </a:cubicBezTo>
                    <a:cubicBezTo>
                      <a:pt x="485" y="456"/>
                      <a:pt x="485" y="456"/>
                      <a:pt x="485" y="456"/>
                    </a:cubicBezTo>
                    <a:cubicBezTo>
                      <a:pt x="486" y="455"/>
                      <a:pt x="486" y="455"/>
                      <a:pt x="486" y="455"/>
                    </a:cubicBezTo>
                    <a:close/>
                    <a:moveTo>
                      <a:pt x="486" y="472"/>
                    </a:moveTo>
                    <a:cubicBezTo>
                      <a:pt x="486" y="478"/>
                      <a:pt x="486" y="478"/>
                      <a:pt x="486" y="478"/>
                    </a:cubicBezTo>
                    <a:cubicBezTo>
                      <a:pt x="486" y="478"/>
                      <a:pt x="486" y="478"/>
                      <a:pt x="485" y="477"/>
                    </a:cubicBezTo>
                    <a:cubicBezTo>
                      <a:pt x="485" y="472"/>
                      <a:pt x="485" y="472"/>
                      <a:pt x="485" y="472"/>
                    </a:cubicBezTo>
                    <a:cubicBezTo>
                      <a:pt x="486" y="472"/>
                      <a:pt x="486" y="472"/>
                      <a:pt x="486" y="472"/>
                    </a:cubicBezTo>
                    <a:close/>
                    <a:moveTo>
                      <a:pt x="486" y="489"/>
                    </a:moveTo>
                    <a:cubicBezTo>
                      <a:pt x="486" y="497"/>
                      <a:pt x="486" y="497"/>
                      <a:pt x="486" y="497"/>
                    </a:cubicBezTo>
                    <a:cubicBezTo>
                      <a:pt x="485" y="499"/>
                      <a:pt x="485" y="499"/>
                      <a:pt x="485" y="499"/>
                    </a:cubicBezTo>
                    <a:cubicBezTo>
                      <a:pt x="485" y="490"/>
                      <a:pt x="485" y="490"/>
                      <a:pt x="485" y="490"/>
                    </a:cubicBezTo>
                    <a:cubicBezTo>
                      <a:pt x="486" y="489"/>
                      <a:pt x="486" y="489"/>
                      <a:pt x="486" y="489"/>
                    </a:cubicBezTo>
                    <a:close/>
                    <a:moveTo>
                      <a:pt x="486" y="503"/>
                    </a:moveTo>
                    <a:cubicBezTo>
                      <a:pt x="486" y="508"/>
                      <a:pt x="486" y="508"/>
                      <a:pt x="486" y="508"/>
                    </a:cubicBezTo>
                    <a:cubicBezTo>
                      <a:pt x="485" y="508"/>
                      <a:pt x="485" y="508"/>
                      <a:pt x="485" y="508"/>
                    </a:cubicBezTo>
                    <a:cubicBezTo>
                      <a:pt x="485" y="502"/>
                      <a:pt x="485" y="502"/>
                      <a:pt x="485" y="502"/>
                    </a:cubicBezTo>
                    <a:cubicBezTo>
                      <a:pt x="486" y="503"/>
                      <a:pt x="486" y="503"/>
                      <a:pt x="486" y="503"/>
                    </a:cubicBezTo>
                    <a:close/>
                    <a:moveTo>
                      <a:pt x="486" y="542"/>
                    </a:moveTo>
                    <a:cubicBezTo>
                      <a:pt x="486" y="557"/>
                      <a:pt x="486" y="557"/>
                      <a:pt x="486" y="557"/>
                    </a:cubicBezTo>
                    <a:cubicBezTo>
                      <a:pt x="485" y="558"/>
                      <a:pt x="485" y="558"/>
                      <a:pt x="485" y="558"/>
                    </a:cubicBezTo>
                    <a:cubicBezTo>
                      <a:pt x="485" y="540"/>
                      <a:pt x="485" y="540"/>
                      <a:pt x="485" y="540"/>
                    </a:cubicBezTo>
                    <a:cubicBezTo>
                      <a:pt x="486" y="542"/>
                      <a:pt x="486" y="542"/>
                      <a:pt x="486" y="542"/>
                    </a:cubicBezTo>
                    <a:close/>
                    <a:moveTo>
                      <a:pt x="486" y="559"/>
                    </a:moveTo>
                    <a:cubicBezTo>
                      <a:pt x="486" y="573"/>
                      <a:pt x="486" y="573"/>
                      <a:pt x="486" y="573"/>
                    </a:cubicBezTo>
                    <a:cubicBezTo>
                      <a:pt x="485" y="574"/>
                      <a:pt x="485" y="574"/>
                      <a:pt x="485" y="574"/>
                    </a:cubicBezTo>
                    <a:cubicBezTo>
                      <a:pt x="485" y="562"/>
                      <a:pt x="485" y="562"/>
                      <a:pt x="485" y="562"/>
                    </a:cubicBezTo>
                    <a:cubicBezTo>
                      <a:pt x="486" y="562"/>
                      <a:pt x="486" y="562"/>
                      <a:pt x="486" y="562"/>
                    </a:cubicBezTo>
                    <a:cubicBezTo>
                      <a:pt x="486" y="561"/>
                      <a:pt x="486" y="560"/>
                      <a:pt x="486" y="559"/>
                    </a:cubicBezTo>
                    <a:close/>
                    <a:moveTo>
                      <a:pt x="486" y="591"/>
                    </a:moveTo>
                    <a:cubicBezTo>
                      <a:pt x="486" y="601"/>
                      <a:pt x="486" y="601"/>
                      <a:pt x="486" y="601"/>
                    </a:cubicBezTo>
                    <a:cubicBezTo>
                      <a:pt x="486" y="601"/>
                      <a:pt x="486" y="601"/>
                      <a:pt x="485" y="601"/>
                    </a:cubicBezTo>
                    <a:cubicBezTo>
                      <a:pt x="485" y="592"/>
                      <a:pt x="485" y="592"/>
                      <a:pt x="485" y="592"/>
                    </a:cubicBezTo>
                    <a:cubicBezTo>
                      <a:pt x="486" y="591"/>
                      <a:pt x="486" y="591"/>
                      <a:pt x="486" y="591"/>
                    </a:cubicBezTo>
                    <a:close/>
                    <a:moveTo>
                      <a:pt x="486" y="614"/>
                    </a:moveTo>
                    <a:cubicBezTo>
                      <a:pt x="486" y="622"/>
                      <a:pt x="486" y="622"/>
                      <a:pt x="486" y="622"/>
                    </a:cubicBezTo>
                    <a:cubicBezTo>
                      <a:pt x="485" y="622"/>
                      <a:pt x="485" y="622"/>
                      <a:pt x="485" y="622"/>
                    </a:cubicBezTo>
                    <a:cubicBezTo>
                      <a:pt x="485" y="613"/>
                      <a:pt x="485" y="613"/>
                      <a:pt x="485" y="613"/>
                    </a:cubicBezTo>
                    <a:cubicBezTo>
                      <a:pt x="486" y="614"/>
                      <a:pt x="486" y="614"/>
                      <a:pt x="486" y="614"/>
                    </a:cubicBezTo>
                    <a:close/>
                    <a:moveTo>
                      <a:pt x="486" y="672"/>
                    </a:moveTo>
                    <a:cubicBezTo>
                      <a:pt x="486" y="684"/>
                      <a:pt x="486" y="684"/>
                      <a:pt x="486" y="684"/>
                    </a:cubicBezTo>
                    <a:cubicBezTo>
                      <a:pt x="485" y="684"/>
                      <a:pt x="485" y="684"/>
                      <a:pt x="485" y="684"/>
                    </a:cubicBezTo>
                    <a:cubicBezTo>
                      <a:pt x="485" y="672"/>
                      <a:pt x="485" y="672"/>
                      <a:pt x="485" y="672"/>
                    </a:cubicBezTo>
                    <a:cubicBezTo>
                      <a:pt x="486" y="672"/>
                      <a:pt x="486" y="672"/>
                      <a:pt x="486" y="672"/>
                    </a:cubicBezTo>
                    <a:close/>
                    <a:moveTo>
                      <a:pt x="486" y="737"/>
                    </a:moveTo>
                    <a:cubicBezTo>
                      <a:pt x="486" y="751"/>
                      <a:pt x="486" y="751"/>
                      <a:pt x="486" y="751"/>
                    </a:cubicBezTo>
                    <a:cubicBezTo>
                      <a:pt x="486" y="751"/>
                      <a:pt x="486" y="751"/>
                      <a:pt x="485" y="751"/>
                    </a:cubicBezTo>
                    <a:cubicBezTo>
                      <a:pt x="485" y="737"/>
                      <a:pt x="485" y="737"/>
                      <a:pt x="485" y="737"/>
                    </a:cubicBezTo>
                    <a:lnTo>
                      <a:pt x="486" y="737"/>
                    </a:lnTo>
                    <a:close/>
                    <a:moveTo>
                      <a:pt x="484" y="10"/>
                    </a:moveTo>
                    <a:cubicBezTo>
                      <a:pt x="485" y="10"/>
                      <a:pt x="485" y="10"/>
                      <a:pt x="485" y="10"/>
                    </a:cubicBezTo>
                    <a:cubicBezTo>
                      <a:pt x="485" y="41"/>
                      <a:pt x="485" y="41"/>
                      <a:pt x="485" y="41"/>
                    </a:cubicBezTo>
                    <a:cubicBezTo>
                      <a:pt x="485" y="39"/>
                      <a:pt x="484" y="38"/>
                      <a:pt x="484" y="36"/>
                    </a:cubicBezTo>
                    <a:cubicBezTo>
                      <a:pt x="484" y="10"/>
                      <a:pt x="484" y="10"/>
                      <a:pt x="484" y="10"/>
                    </a:cubicBezTo>
                    <a:close/>
                    <a:moveTo>
                      <a:pt x="485" y="783"/>
                    </a:moveTo>
                    <a:cubicBezTo>
                      <a:pt x="484" y="783"/>
                      <a:pt x="484" y="783"/>
                      <a:pt x="484" y="78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73"/>
                      <a:pt x="485" y="773"/>
                      <a:pt x="485" y="773"/>
                    </a:cubicBezTo>
                    <a:cubicBezTo>
                      <a:pt x="485" y="773"/>
                      <a:pt x="485" y="773"/>
                      <a:pt x="485" y="773"/>
                    </a:cubicBezTo>
                    <a:cubicBezTo>
                      <a:pt x="485" y="783"/>
                      <a:pt x="485" y="783"/>
                      <a:pt x="485" y="783"/>
                    </a:cubicBezTo>
                    <a:close/>
                    <a:moveTo>
                      <a:pt x="485" y="49"/>
                    </a:moveTo>
                    <a:cubicBezTo>
                      <a:pt x="485" y="56"/>
                      <a:pt x="485" y="56"/>
                      <a:pt x="485" y="56"/>
                    </a:cubicBezTo>
                    <a:cubicBezTo>
                      <a:pt x="484" y="56"/>
                      <a:pt x="484" y="56"/>
                      <a:pt x="484" y="56"/>
                    </a:cubicBezTo>
                    <a:cubicBezTo>
                      <a:pt x="484" y="49"/>
                      <a:pt x="484" y="49"/>
                      <a:pt x="484" y="49"/>
                    </a:cubicBezTo>
                    <a:cubicBezTo>
                      <a:pt x="485" y="49"/>
                      <a:pt x="485" y="49"/>
                      <a:pt x="485" y="49"/>
                    </a:cubicBezTo>
                    <a:close/>
                    <a:moveTo>
                      <a:pt x="485" y="74"/>
                    </a:moveTo>
                    <a:cubicBezTo>
                      <a:pt x="485" y="120"/>
                      <a:pt x="485" y="120"/>
                      <a:pt x="485" y="120"/>
                    </a:cubicBezTo>
                    <a:cubicBezTo>
                      <a:pt x="485" y="120"/>
                      <a:pt x="484" y="120"/>
                      <a:pt x="484" y="120"/>
                    </a:cubicBezTo>
                    <a:cubicBezTo>
                      <a:pt x="484" y="74"/>
                      <a:pt x="484" y="74"/>
                      <a:pt x="484" y="74"/>
                    </a:cubicBezTo>
                    <a:cubicBezTo>
                      <a:pt x="485" y="74"/>
                      <a:pt x="485" y="74"/>
                      <a:pt x="485" y="74"/>
                    </a:cubicBezTo>
                    <a:close/>
                    <a:moveTo>
                      <a:pt x="485" y="123"/>
                    </a:moveTo>
                    <a:cubicBezTo>
                      <a:pt x="485" y="139"/>
                      <a:pt x="485" y="139"/>
                      <a:pt x="485" y="139"/>
                    </a:cubicBezTo>
                    <a:cubicBezTo>
                      <a:pt x="484" y="138"/>
                      <a:pt x="484" y="138"/>
                      <a:pt x="484" y="138"/>
                    </a:cubicBezTo>
                    <a:cubicBezTo>
                      <a:pt x="484" y="123"/>
                      <a:pt x="484" y="123"/>
                      <a:pt x="484" y="123"/>
                    </a:cubicBezTo>
                    <a:cubicBezTo>
                      <a:pt x="484" y="123"/>
                      <a:pt x="485" y="123"/>
                      <a:pt x="485" y="123"/>
                    </a:cubicBezTo>
                    <a:close/>
                    <a:moveTo>
                      <a:pt x="485" y="140"/>
                    </a:moveTo>
                    <a:cubicBezTo>
                      <a:pt x="485" y="147"/>
                      <a:pt x="485" y="147"/>
                      <a:pt x="485" y="147"/>
                    </a:cubicBezTo>
                    <a:cubicBezTo>
                      <a:pt x="484" y="147"/>
                      <a:pt x="484" y="147"/>
                      <a:pt x="484" y="147"/>
                    </a:cubicBezTo>
                    <a:cubicBezTo>
                      <a:pt x="484" y="139"/>
                      <a:pt x="484" y="139"/>
                      <a:pt x="484" y="139"/>
                    </a:cubicBezTo>
                    <a:cubicBezTo>
                      <a:pt x="484" y="139"/>
                      <a:pt x="485" y="139"/>
                      <a:pt x="485" y="140"/>
                    </a:cubicBezTo>
                    <a:close/>
                    <a:moveTo>
                      <a:pt x="485" y="181"/>
                    </a:moveTo>
                    <a:cubicBezTo>
                      <a:pt x="485" y="199"/>
                      <a:pt x="485" y="199"/>
                      <a:pt x="485" y="199"/>
                    </a:cubicBezTo>
                    <a:cubicBezTo>
                      <a:pt x="485" y="196"/>
                      <a:pt x="485" y="194"/>
                      <a:pt x="484" y="192"/>
                    </a:cubicBezTo>
                    <a:cubicBezTo>
                      <a:pt x="484" y="181"/>
                      <a:pt x="484" y="181"/>
                      <a:pt x="484" y="181"/>
                    </a:cubicBezTo>
                    <a:cubicBezTo>
                      <a:pt x="485" y="181"/>
                      <a:pt x="485" y="181"/>
                      <a:pt x="485" y="181"/>
                    </a:cubicBezTo>
                    <a:close/>
                    <a:moveTo>
                      <a:pt x="485" y="205"/>
                    </a:moveTo>
                    <a:cubicBezTo>
                      <a:pt x="485" y="211"/>
                      <a:pt x="485" y="211"/>
                      <a:pt x="485" y="211"/>
                    </a:cubicBezTo>
                    <a:cubicBezTo>
                      <a:pt x="485" y="211"/>
                      <a:pt x="484" y="210"/>
                      <a:pt x="484" y="210"/>
                    </a:cubicBezTo>
                    <a:cubicBezTo>
                      <a:pt x="484" y="205"/>
                      <a:pt x="484" y="205"/>
                      <a:pt x="484" y="205"/>
                    </a:cubicBezTo>
                    <a:cubicBezTo>
                      <a:pt x="484" y="205"/>
                      <a:pt x="485" y="205"/>
                      <a:pt x="485" y="205"/>
                    </a:cubicBezTo>
                    <a:close/>
                    <a:moveTo>
                      <a:pt x="485" y="236"/>
                    </a:moveTo>
                    <a:cubicBezTo>
                      <a:pt x="485" y="266"/>
                      <a:pt x="485" y="266"/>
                      <a:pt x="485" y="266"/>
                    </a:cubicBezTo>
                    <a:cubicBezTo>
                      <a:pt x="485" y="266"/>
                      <a:pt x="484" y="267"/>
                      <a:pt x="484" y="267"/>
                    </a:cubicBezTo>
                    <a:cubicBezTo>
                      <a:pt x="484" y="235"/>
                      <a:pt x="484" y="235"/>
                      <a:pt x="484" y="235"/>
                    </a:cubicBezTo>
                    <a:cubicBezTo>
                      <a:pt x="484" y="235"/>
                      <a:pt x="485" y="235"/>
                      <a:pt x="485" y="236"/>
                    </a:cubicBezTo>
                    <a:close/>
                    <a:moveTo>
                      <a:pt x="485" y="295"/>
                    </a:moveTo>
                    <a:cubicBezTo>
                      <a:pt x="485" y="300"/>
                      <a:pt x="485" y="300"/>
                      <a:pt x="485" y="300"/>
                    </a:cubicBezTo>
                    <a:cubicBezTo>
                      <a:pt x="485" y="301"/>
                      <a:pt x="484" y="301"/>
                      <a:pt x="484" y="301"/>
                    </a:cubicBezTo>
                    <a:cubicBezTo>
                      <a:pt x="484" y="296"/>
                      <a:pt x="484" y="296"/>
                      <a:pt x="484" y="296"/>
                    </a:cubicBezTo>
                    <a:cubicBezTo>
                      <a:pt x="485" y="295"/>
                      <a:pt x="485" y="295"/>
                      <a:pt x="485" y="295"/>
                    </a:cubicBezTo>
                    <a:close/>
                    <a:moveTo>
                      <a:pt x="485" y="308"/>
                    </a:moveTo>
                    <a:cubicBezTo>
                      <a:pt x="485" y="312"/>
                      <a:pt x="485" y="312"/>
                      <a:pt x="485" y="312"/>
                    </a:cubicBezTo>
                    <a:cubicBezTo>
                      <a:pt x="485" y="312"/>
                      <a:pt x="484" y="311"/>
                      <a:pt x="484" y="311"/>
                    </a:cubicBezTo>
                    <a:cubicBezTo>
                      <a:pt x="484" y="307"/>
                      <a:pt x="484" y="307"/>
                      <a:pt x="484" y="307"/>
                    </a:cubicBezTo>
                    <a:cubicBezTo>
                      <a:pt x="485" y="308"/>
                      <a:pt x="485" y="308"/>
                      <a:pt x="485" y="308"/>
                    </a:cubicBezTo>
                    <a:close/>
                    <a:moveTo>
                      <a:pt x="485" y="322"/>
                    </a:moveTo>
                    <a:cubicBezTo>
                      <a:pt x="485" y="329"/>
                      <a:pt x="485" y="329"/>
                      <a:pt x="485" y="329"/>
                    </a:cubicBezTo>
                    <a:cubicBezTo>
                      <a:pt x="485" y="330"/>
                      <a:pt x="484" y="330"/>
                      <a:pt x="484" y="331"/>
                    </a:cubicBezTo>
                    <a:cubicBezTo>
                      <a:pt x="484" y="321"/>
                      <a:pt x="484" y="321"/>
                      <a:pt x="484" y="321"/>
                    </a:cubicBezTo>
                    <a:cubicBezTo>
                      <a:pt x="485" y="322"/>
                      <a:pt x="485" y="322"/>
                      <a:pt x="485" y="322"/>
                    </a:cubicBezTo>
                    <a:cubicBezTo>
                      <a:pt x="485" y="322"/>
                      <a:pt x="485" y="322"/>
                      <a:pt x="485" y="322"/>
                    </a:cubicBezTo>
                    <a:close/>
                    <a:moveTo>
                      <a:pt x="485" y="338"/>
                    </a:move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55"/>
                      <a:pt x="484" y="357"/>
                      <a:pt x="484" y="358"/>
                    </a:cubicBezTo>
                    <a:cubicBezTo>
                      <a:pt x="484" y="349"/>
                      <a:pt x="484" y="349"/>
                      <a:pt x="484" y="349"/>
                    </a:cubicBezTo>
                    <a:cubicBezTo>
                      <a:pt x="484" y="348"/>
                      <a:pt x="485" y="346"/>
                      <a:pt x="484" y="345"/>
                    </a:cubicBezTo>
                    <a:cubicBezTo>
                      <a:pt x="484" y="337"/>
                      <a:pt x="484" y="337"/>
                      <a:pt x="484" y="337"/>
                    </a:cubicBezTo>
                    <a:cubicBezTo>
                      <a:pt x="484" y="337"/>
                      <a:pt x="485" y="338"/>
                      <a:pt x="485" y="338"/>
                    </a:cubicBezTo>
                    <a:close/>
                    <a:moveTo>
                      <a:pt x="485" y="366"/>
                    </a:moveTo>
                    <a:cubicBezTo>
                      <a:pt x="485" y="389"/>
                      <a:pt x="485" y="389"/>
                      <a:pt x="485" y="389"/>
                    </a:cubicBezTo>
                    <a:cubicBezTo>
                      <a:pt x="485" y="386"/>
                      <a:pt x="485" y="383"/>
                      <a:pt x="484" y="380"/>
                    </a:cubicBezTo>
                    <a:cubicBezTo>
                      <a:pt x="484" y="368"/>
                      <a:pt x="484" y="368"/>
                      <a:pt x="484" y="368"/>
                    </a:cubicBezTo>
                    <a:cubicBezTo>
                      <a:pt x="485" y="366"/>
                      <a:pt x="485" y="366"/>
                      <a:pt x="485" y="366"/>
                    </a:cubicBezTo>
                    <a:close/>
                    <a:moveTo>
                      <a:pt x="485" y="419"/>
                    </a:moveTo>
                    <a:cubicBezTo>
                      <a:pt x="485" y="433"/>
                      <a:pt x="485" y="433"/>
                      <a:pt x="485" y="433"/>
                    </a:cubicBezTo>
                    <a:cubicBezTo>
                      <a:pt x="485" y="434"/>
                      <a:pt x="484" y="434"/>
                      <a:pt x="484" y="435"/>
                    </a:cubicBezTo>
                    <a:cubicBezTo>
                      <a:pt x="484" y="423"/>
                      <a:pt x="484" y="423"/>
                      <a:pt x="484" y="423"/>
                    </a:cubicBezTo>
                    <a:cubicBezTo>
                      <a:pt x="485" y="421"/>
                      <a:pt x="485" y="420"/>
                      <a:pt x="485" y="419"/>
                    </a:cubicBezTo>
                    <a:close/>
                    <a:moveTo>
                      <a:pt x="485" y="437"/>
                    </a:moveTo>
                    <a:cubicBezTo>
                      <a:pt x="485" y="441"/>
                      <a:pt x="485" y="441"/>
                      <a:pt x="485" y="441"/>
                    </a:cubicBezTo>
                    <a:cubicBezTo>
                      <a:pt x="484" y="441"/>
                      <a:pt x="484" y="441"/>
                      <a:pt x="484" y="441"/>
                    </a:cubicBezTo>
                    <a:cubicBezTo>
                      <a:pt x="484" y="437"/>
                      <a:pt x="484" y="437"/>
                      <a:pt x="484" y="437"/>
                    </a:cubicBezTo>
                    <a:cubicBezTo>
                      <a:pt x="485" y="437"/>
                      <a:pt x="485" y="437"/>
                      <a:pt x="485" y="437"/>
                    </a:cubicBezTo>
                    <a:close/>
                    <a:moveTo>
                      <a:pt x="485" y="447"/>
                    </a:moveTo>
                    <a:cubicBezTo>
                      <a:pt x="485" y="452"/>
                      <a:pt x="485" y="452"/>
                      <a:pt x="485" y="452"/>
                    </a:cubicBezTo>
                    <a:cubicBezTo>
                      <a:pt x="484" y="452"/>
                      <a:pt x="484" y="452"/>
                      <a:pt x="484" y="452"/>
                    </a:cubicBezTo>
                    <a:cubicBezTo>
                      <a:pt x="484" y="448"/>
                      <a:pt x="484" y="448"/>
                      <a:pt x="484" y="448"/>
                    </a:cubicBezTo>
                    <a:cubicBezTo>
                      <a:pt x="484" y="448"/>
                      <a:pt x="485" y="448"/>
                      <a:pt x="485" y="447"/>
                    </a:cubicBezTo>
                    <a:close/>
                    <a:moveTo>
                      <a:pt x="485" y="456"/>
                    </a:moveTo>
                    <a:cubicBezTo>
                      <a:pt x="485" y="464"/>
                      <a:pt x="485" y="464"/>
                      <a:pt x="485" y="464"/>
                    </a:cubicBezTo>
                    <a:cubicBezTo>
                      <a:pt x="485" y="464"/>
                      <a:pt x="484" y="465"/>
                      <a:pt x="484" y="466"/>
                    </a:cubicBezTo>
                    <a:cubicBezTo>
                      <a:pt x="484" y="457"/>
                      <a:pt x="484" y="457"/>
                      <a:pt x="484" y="457"/>
                    </a:cubicBezTo>
                    <a:cubicBezTo>
                      <a:pt x="484" y="457"/>
                      <a:pt x="484" y="457"/>
                      <a:pt x="484" y="457"/>
                    </a:cubicBezTo>
                    <a:cubicBezTo>
                      <a:pt x="485" y="456"/>
                      <a:pt x="485" y="456"/>
                      <a:pt x="485" y="456"/>
                    </a:cubicBezTo>
                    <a:close/>
                    <a:moveTo>
                      <a:pt x="485" y="472"/>
                    </a:moveTo>
                    <a:cubicBezTo>
                      <a:pt x="485" y="477"/>
                      <a:pt x="485" y="477"/>
                      <a:pt x="485" y="477"/>
                    </a:cubicBezTo>
                    <a:cubicBezTo>
                      <a:pt x="485" y="477"/>
                      <a:pt x="485" y="476"/>
                      <a:pt x="485" y="476"/>
                    </a:cubicBezTo>
                    <a:cubicBezTo>
                      <a:pt x="484" y="476"/>
                      <a:pt x="484" y="477"/>
                      <a:pt x="484" y="477"/>
                    </a:cubicBezTo>
                    <a:cubicBezTo>
                      <a:pt x="484" y="470"/>
                      <a:pt x="484" y="470"/>
                      <a:pt x="484" y="470"/>
                    </a:cubicBezTo>
                    <a:cubicBezTo>
                      <a:pt x="485" y="472"/>
                      <a:pt x="485" y="472"/>
                      <a:pt x="485" y="472"/>
                    </a:cubicBezTo>
                    <a:close/>
                    <a:moveTo>
                      <a:pt x="485" y="490"/>
                    </a:moveTo>
                    <a:cubicBezTo>
                      <a:pt x="485" y="499"/>
                      <a:pt x="485" y="499"/>
                      <a:pt x="485" y="499"/>
                    </a:cubicBezTo>
                    <a:cubicBezTo>
                      <a:pt x="485" y="500"/>
                      <a:pt x="485" y="500"/>
                      <a:pt x="485" y="500"/>
                    </a:cubicBezTo>
                    <a:cubicBezTo>
                      <a:pt x="485" y="502"/>
                      <a:pt x="485" y="502"/>
                      <a:pt x="485" y="502"/>
                    </a:cubicBezTo>
                    <a:cubicBezTo>
                      <a:pt x="485" y="508"/>
                      <a:pt x="485" y="508"/>
                      <a:pt x="485" y="508"/>
                    </a:cubicBezTo>
                    <a:cubicBezTo>
                      <a:pt x="484" y="506"/>
                      <a:pt x="484" y="506"/>
                      <a:pt x="484" y="506"/>
                    </a:cubicBezTo>
                    <a:cubicBezTo>
                      <a:pt x="484" y="492"/>
                      <a:pt x="484" y="492"/>
                      <a:pt x="484" y="492"/>
                    </a:cubicBezTo>
                    <a:cubicBezTo>
                      <a:pt x="484" y="491"/>
                      <a:pt x="485" y="491"/>
                      <a:pt x="485" y="490"/>
                    </a:cubicBezTo>
                    <a:close/>
                    <a:moveTo>
                      <a:pt x="485" y="540"/>
                    </a:moveTo>
                    <a:cubicBezTo>
                      <a:pt x="485" y="558"/>
                      <a:pt x="485" y="558"/>
                      <a:pt x="485" y="558"/>
                    </a:cubicBezTo>
                    <a:cubicBezTo>
                      <a:pt x="485" y="558"/>
                      <a:pt x="484" y="558"/>
                      <a:pt x="484" y="558"/>
                    </a:cubicBezTo>
                    <a:cubicBezTo>
                      <a:pt x="484" y="538"/>
                      <a:pt x="484" y="538"/>
                      <a:pt x="484" y="538"/>
                    </a:cubicBezTo>
                    <a:cubicBezTo>
                      <a:pt x="485" y="540"/>
                      <a:pt x="485" y="540"/>
                      <a:pt x="485" y="540"/>
                    </a:cubicBezTo>
                    <a:close/>
                    <a:moveTo>
                      <a:pt x="485" y="562"/>
                    </a:moveTo>
                    <a:cubicBezTo>
                      <a:pt x="485" y="574"/>
                      <a:pt x="485" y="574"/>
                      <a:pt x="485" y="574"/>
                    </a:cubicBezTo>
                    <a:cubicBezTo>
                      <a:pt x="484" y="575"/>
                      <a:pt x="484" y="575"/>
                      <a:pt x="484" y="575"/>
                    </a:cubicBezTo>
                    <a:cubicBezTo>
                      <a:pt x="484" y="563"/>
                      <a:pt x="484" y="563"/>
                      <a:pt x="484" y="563"/>
                    </a:cubicBezTo>
                    <a:cubicBezTo>
                      <a:pt x="485" y="562"/>
                      <a:pt x="485" y="562"/>
                      <a:pt x="485" y="562"/>
                    </a:cubicBezTo>
                    <a:close/>
                    <a:moveTo>
                      <a:pt x="485" y="592"/>
                    </a:moveTo>
                    <a:cubicBezTo>
                      <a:pt x="485" y="601"/>
                      <a:pt x="485" y="601"/>
                      <a:pt x="485" y="601"/>
                    </a:cubicBezTo>
                    <a:cubicBezTo>
                      <a:pt x="485" y="601"/>
                      <a:pt x="484" y="601"/>
                      <a:pt x="484" y="601"/>
                    </a:cubicBezTo>
                    <a:cubicBezTo>
                      <a:pt x="484" y="593"/>
                      <a:pt x="484" y="593"/>
                      <a:pt x="484" y="593"/>
                    </a:cubicBezTo>
                    <a:cubicBezTo>
                      <a:pt x="484" y="592"/>
                      <a:pt x="485" y="592"/>
                      <a:pt x="485" y="592"/>
                    </a:cubicBezTo>
                    <a:close/>
                    <a:moveTo>
                      <a:pt x="485" y="613"/>
                    </a:moveTo>
                    <a:cubicBezTo>
                      <a:pt x="485" y="622"/>
                      <a:pt x="485" y="622"/>
                      <a:pt x="485" y="622"/>
                    </a:cubicBezTo>
                    <a:cubicBezTo>
                      <a:pt x="484" y="622"/>
                      <a:pt x="484" y="622"/>
                      <a:pt x="484" y="622"/>
                    </a:cubicBezTo>
                    <a:cubicBezTo>
                      <a:pt x="484" y="612"/>
                      <a:pt x="484" y="612"/>
                      <a:pt x="484" y="612"/>
                    </a:cubicBezTo>
                    <a:cubicBezTo>
                      <a:pt x="485" y="613"/>
                      <a:pt x="485" y="613"/>
                      <a:pt x="485" y="613"/>
                    </a:cubicBezTo>
                    <a:close/>
                    <a:moveTo>
                      <a:pt x="485" y="672"/>
                    </a:moveTo>
                    <a:cubicBezTo>
                      <a:pt x="485" y="684"/>
                      <a:pt x="485" y="684"/>
                      <a:pt x="485" y="684"/>
                    </a:cubicBezTo>
                    <a:cubicBezTo>
                      <a:pt x="484" y="684"/>
                      <a:pt x="484" y="684"/>
                      <a:pt x="484" y="684"/>
                    </a:cubicBezTo>
                    <a:cubicBezTo>
                      <a:pt x="484" y="673"/>
                      <a:pt x="484" y="673"/>
                      <a:pt x="484" y="673"/>
                    </a:cubicBezTo>
                    <a:cubicBezTo>
                      <a:pt x="485" y="672"/>
                      <a:pt x="485" y="672"/>
                      <a:pt x="485" y="672"/>
                    </a:cubicBezTo>
                    <a:close/>
                    <a:moveTo>
                      <a:pt x="485" y="737"/>
                    </a:moveTo>
                    <a:cubicBezTo>
                      <a:pt x="485" y="751"/>
                      <a:pt x="485" y="751"/>
                      <a:pt x="485" y="751"/>
                    </a:cubicBezTo>
                    <a:cubicBezTo>
                      <a:pt x="485" y="751"/>
                      <a:pt x="484" y="750"/>
                      <a:pt x="484" y="750"/>
                    </a:cubicBezTo>
                    <a:cubicBezTo>
                      <a:pt x="484" y="737"/>
                      <a:pt x="484" y="737"/>
                      <a:pt x="484" y="737"/>
                    </a:cubicBezTo>
                    <a:cubicBezTo>
                      <a:pt x="484" y="737"/>
                      <a:pt x="485" y="737"/>
                      <a:pt x="485" y="737"/>
                    </a:cubicBezTo>
                    <a:close/>
                    <a:moveTo>
                      <a:pt x="484" y="10"/>
                    </a:moveTo>
                    <a:cubicBezTo>
                      <a:pt x="484" y="10"/>
                      <a:pt x="484" y="10"/>
                      <a:pt x="484" y="10"/>
                    </a:cubicBezTo>
                    <a:cubicBezTo>
                      <a:pt x="484" y="36"/>
                      <a:pt x="484" y="36"/>
                      <a:pt x="484" y="36"/>
                    </a:cubicBezTo>
                    <a:cubicBezTo>
                      <a:pt x="484" y="34"/>
                      <a:pt x="484" y="34"/>
                      <a:pt x="484" y="34"/>
                    </a:cubicBezTo>
                    <a:cubicBezTo>
                      <a:pt x="484" y="10"/>
                      <a:pt x="484" y="10"/>
                      <a:pt x="484" y="10"/>
                    </a:cubicBezTo>
                    <a:close/>
                    <a:moveTo>
                      <a:pt x="484" y="783"/>
                    </a:moveTo>
                    <a:cubicBezTo>
                      <a:pt x="484" y="783"/>
                      <a:pt x="484" y="783"/>
                      <a:pt x="484" y="78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83"/>
                      <a:pt x="484" y="783"/>
                      <a:pt x="484" y="783"/>
                    </a:cubicBezTo>
                    <a:close/>
                    <a:moveTo>
                      <a:pt x="484" y="49"/>
                    </a:moveTo>
                    <a:cubicBezTo>
                      <a:pt x="484" y="56"/>
                      <a:pt x="484" y="56"/>
                      <a:pt x="484" y="56"/>
                    </a:cubicBezTo>
                    <a:cubicBezTo>
                      <a:pt x="484" y="56"/>
                      <a:pt x="484" y="56"/>
                      <a:pt x="484" y="56"/>
                    </a:cubicBezTo>
                    <a:cubicBezTo>
                      <a:pt x="484" y="49"/>
                      <a:pt x="484" y="49"/>
                      <a:pt x="484" y="49"/>
                    </a:cubicBezTo>
                    <a:cubicBezTo>
                      <a:pt x="484" y="49"/>
                      <a:pt x="484" y="49"/>
                      <a:pt x="484" y="49"/>
                    </a:cubicBezTo>
                    <a:close/>
                    <a:moveTo>
                      <a:pt x="484" y="74"/>
                    </a:moveTo>
                    <a:cubicBezTo>
                      <a:pt x="484" y="120"/>
                      <a:pt x="484" y="120"/>
                      <a:pt x="484" y="120"/>
                    </a:cubicBezTo>
                    <a:cubicBezTo>
                      <a:pt x="484" y="120"/>
                      <a:pt x="484" y="120"/>
                      <a:pt x="484" y="120"/>
                    </a:cubicBezTo>
                    <a:cubicBezTo>
                      <a:pt x="484" y="121"/>
                      <a:pt x="484" y="122"/>
                      <a:pt x="484" y="123"/>
                    </a:cubicBezTo>
                    <a:cubicBezTo>
                      <a:pt x="484" y="123"/>
                      <a:pt x="484" y="123"/>
                      <a:pt x="484" y="123"/>
                    </a:cubicBezTo>
                    <a:cubicBezTo>
                      <a:pt x="484" y="138"/>
                      <a:pt x="484" y="138"/>
                      <a:pt x="484" y="138"/>
                    </a:cubicBezTo>
                    <a:cubicBezTo>
                      <a:pt x="484" y="138"/>
                      <a:pt x="484" y="138"/>
                      <a:pt x="484" y="138"/>
                    </a:cubicBezTo>
                    <a:cubicBezTo>
                      <a:pt x="484" y="75"/>
                      <a:pt x="484" y="75"/>
                      <a:pt x="484" y="75"/>
                    </a:cubicBezTo>
                    <a:cubicBezTo>
                      <a:pt x="484" y="74"/>
                      <a:pt x="484" y="74"/>
                      <a:pt x="484" y="74"/>
                    </a:cubicBezTo>
                    <a:cubicBezTo>
                      <a:pt x="484" y="74"/>
                      <a:pt x="484" y="74"/>
                      <a:pt x="484" y="74"/>
                    </a:cubicBezTo>
                    <a:close/>
                    <a:moveTo>
                      <a:pt x="484" y="139"/>
                    </a:moveTo>
                    <a:cubicBezTo>
                      <a:pt x="484" y="147"/>
                      <a:pt x="484" y="147"/>
                      <a:pt x="484" y="147"/>
                    </a:cubicBezTo>
                    <a:cubicBezTo>
                      <a:pt x="484" y="147"/>
                      <a:pt x="484" y="147"/>
                      <a:pt x="484" y="147"/>
                    </a:cubicBezTo>
                    <a:cubicBezTo>
                      <a:pt x="484" y="139"/>
                      <a:pt x="484" y="139"/>
                      <a:pt x="484" y="139"/>
                    </a:cubicBezTo>
                    <a:cubicBezTo>
                      <a:pt x="484" y="139"/>
                      <a:pt x="484" y="139"/>
                      <a:pt x="484" y="139"/>
                    </a:cubicBezTo>
                    <a:close/>
                    <a:moveTo>
                      <a:pt x="484" y="181"/>
                    </a:moveTo>
                    <a:cubicBezTo>
                      <a:pt x="484" y="192"/>
                      <a:pt x="484" y="192"/>
                      <a:pt x="484" y="192"/>
                    </a:cubicBezTo>
                    <a:cubicBezTo>
                      <a:pt x="484" y="192"/>
                      <a:pt x="484" y="191"/>
                      <a:pt x="484" y="190"/>
                    </a:cubicBezTo>
                    <a:cubicBezTo>
                      <a:pt x="484" y="180"/>
                      <a:pt x="484" y="180"/>
                      <a:pt x="484" y="180"/>
                    </a:cubicBezTo>
                    <a:cubicBezTo>
                      <a:pt x="484" y="181"/>
                      <a:pt x="484" y="181"/>
                      <a:pt x="484" y="181"/>
                    </a:cubicBezTo>
                    <a:close/>
                    <a:moveTo>
                      <a:pt x="484" y="205"/>
                    </a:moveTo>
                    <a:cubicBezTo>
                      <a:pt x="484" y="210"/>
                      <a:pt x="484" y="210"/>
                      <a:pt x="484" y="210"/>
                    </a:cubicBezTo>
                    <a:cubicBezTo>
                      <a:pt x="484" y="210"/>
                      <a:pt x="484" y="210"/>
                      <a:pt x="484" y="210"/>
                    </a:cubicBezTo>
                    <a:cubicBezTo>
                      <a:pt x="484" y="205"/>
                      <a:pt x="484" y="205"/>
                      <a:pt x="484" y="205"/>
                    </a:cubicBezTo>
                    <a:cubicBezTo>
                      <a:pt x="484" y="205"/>
                      <a:pt x="484" y="205"/>
                      <a:pt x="484" y="205"/>
                    </a:cubicBezTo>
                    <a:cubicBezTo>
                      <a:pt x="484" y="205"/>
                      <a:pt x="484" y="205"/>
                      <a:pt x="484" y="205"/>
                    </a:cubicBezTo>
                    <a:close/>
                    <a:moveTo>
                      <a:pt x="484" y="235"/>
                    </a:moveTo>
                    <a:cubicBezTo>
                      <a:pt x="484" y="267"/>
                      <a:pt x="484" y="267"/>
                      <a:pt x="484" y="267"/>
                    </a:cubicBezTo>
                    <a:cubicBezTo>
                      <a:pt x="484" y="267"/>
                      <a:pt x="484" y="267"/>
                      <a:pt x="484" y="267"/>
                    </a:cubicBezTo>
                    <a:cubicBezTo>
                      <a:pt x="484" y="234"/>
                      <a:pt x="484" y="234"/>
                      <a:pt x="484" y="234"/>
                    </a:cubicBezTo>
                    <a:cubicBezTo>
                      <a:pt x="484" y="234"/>
                      <a:pt x="484" y="235"/>
                      <a:pt x="484" y="235"/>
                    </a:cubicBezTo>
                    <a:close/>
                    <a:moveTo>
                      <a:pt x="484" y="296"/>
                    </a:moveTo>
                    <a:cubicBezTo>
                      <a:pt x="484" y="301"/>
                      <a:pt x="484" y="301"/>
                      <a:pt x="484" y="301"/>
                    </a:cubicBezTo>
                    <a:cubicBezTo>
                      <a:pt x="484" y="301"/>
                      <a:pt x="484" y="301"/>
                      <a:pt x="484" y="301"/>
                    </a:cubicBezTo>
                    <a:cubicBezTo>
                      <a:pt x="484" y="296"/>
                      <a:pt x="484" y="296"/>
                      <a:pt x="484" y="296"/>
                    </a:cubicBezTo>
                    <a:cubicBezTo>
                      <a:pt x="484" y="296"/>
                      <a:pt x="484" y="296"/>
                      <a:pt x="484" y="296"/>
                    </a:cubicBezTo>
                    <a:close/>
                    <a:moveTo>
                      <a:pt x="484" y="307"/>
                    </a:moveTo>
                    <a:cubicBezTo>
                      <a:pt x="484" y="311"/>
                      <a:pt x="484" y="311"/>
                      <a:pt x="484" y="311"/>
                    </a:cubicBezTo>
                    <a:cubicBezTo>
                      <a:pt x="484" y="311"/>
                      <a:pt x="484" y="311"/>
                      <a:pt x="484" y="311"/>
                    </a:cubicBezTo>
                    <a:cubicBezTo>
                      <a:pt x="484" y="307"/>
                      <a:pt x="484" y="307"/>
                      <a:pt x="484" y="307"/>
                    </a:cubicBezTo>
                    <a:cubicBezTo>
                      <a:pt x="484" y="307"/>
                      <a:pt x="484" y="307"/>
                      <a:pt x="484" y="307"/>
                    </a:cubicBezTo>
                    <a:close/>
                    <a:moveTo>
                      <a:pt x="484" y="321"/>
                    </a:moveTo>
                    <a:cubicBezTo>
                      <a:pt x="484" y="331"/>
                      <a:pt x="484" y="331"/>
                      <a:pt x="484" y="331"/>
                    </a:cubicBezTo>
                    <a:cubicBezTo>
                      <a:pt x="484" y="331"/>
                      <a:pt x="484" y="331"/>
                      <a:pt x="484" y="332"/>
                    </a:cubicBezTo>
                    <a:cubicBezTo>
                      <a:pt x="484" y="326"/>
                      <a:pt x="484" y="326"/>
                      <a:pt x="484" y="326"/>
                    </a:cubicBezTo>
                    <a:cubicBezTo>
                      <a:pt x="484" y="326"/>
                      <a:pt x="484" y="326"/>
                      <a:pt x="484" y="326"/>
                    </a:cubicBezTo>
                    <a:cubicBezTo>
                      <a:pt x="484" y="326"/>
                      <a:pt x="484" y="326"/>
                      <a:pt x="484" y="326"/>
                    </a:cubicBezTo>
                    <a:cubicBezTo>
                      <a:pt x="484" y="321"/>
                      <a:pt x="484" y="321"/>
                      <a:pt x="484" y="321"/>
                    </a:cubicBezTo>
                    <a:cubicBezTo>
                      <a:pt x="484" y="321"/>
                      <a:pt x="484" y="321"/>
                      <a:pt x="484" y="321"/>
                    </a:cubicBezTo>
                    <a:close/>
                    <a:moveTo>
                      <a:pt x="484" y="337"/>
                    </a:moveTo>
                    <a:cubicBezTo>
                      <a:pt x="484" y="345"/>
                      <a:pt x="484" y="345"/>
                      <a:pt x="484" y="345"/>
                    </a:cubicBezTo>
                    <a:cubicBezTo>
                      <a:pt x="484" y="344"/>
                      <a:pt x="484" y="344"/>
                      <a:pt x="484" y="343"/>
                    </a:cubicBezTo>
                    <a:cubicBezTo>
                      <a:pt x="484" y="336"/>
                      <a:pt x="484" y="336"/>
                      <a:pt x="484" y="336"/>
                    </a:cubicBezTo>
                    <a:cubicBezTo>
                      <a:pt x="484" y="337"/>
                      <a:pt x="484" y="337"/>
                      <a:pt x="484" y="337"/>
                    </a:cubicBezTo>
                    <a:close/>
                    <a:moveTo>
                      <a:pt x="484" y="349"/>
                    </a:moveTo>
                    <a:cubicBezTo>
                      <a:pt x="484" y="358"/>
                      <a:pt x="484" y="358"/>
                      <a:pt x="484" y="358"/>
                    </a:cubicBezTo>
                    <a:cubicBezTo>
                      <a:pt x="483" y="361"/>
                      <a:pt x="484" y="364"/>
                      <a:pt x="484" y="368"/>
                    </a:cubicBezTo>
                    <a:cubicBezTo>
                      <a:pt x="484" y="368"/>
                      <a:pt x="484" y="368"/>
                      <a:pt x="484" y="368"/>
                    </a:cubicBezTo>
                    <a:cubicBezTo>
                      <a:pt x="484" y="380"/>
                      <a:pt x="484" y="380"/>
                      <a:pt x="484" y="380"/>
                    </a:cubicBezTo>
                    <a:cubicBezTo>
                      <a:pt x="484" y="379"/>
                      <a:pt x="484" y="379"/>
                      <a:pt x="484" y="378"/>
                    </a:cubicBezTo>
                    <a:cubicBezTo>
                      <a:pt x="484" y="350"/>
                      <a:pt x="484" y="350"/>
                      <a:pt x="484" y="350"/>
                    </a:cubicBezTo>
                    <a:cubicBezTo>
                      <a:pt x="484" y="350"/>
                      <a:pt x="484" y="349"/>
                      <a:pt x="484" y="349"/>
                    </a:cubicBezTo>
                    <a:close/>
                    <a:moveTo>
                      <a:pt x="484" y="423"/>
                    </a:moveTo>
                    <a:cubicBezTo>
                      <a:pt x="484" y="435"/>
                      <a:pt x="484" y="435"/>
                      <a:pt x="484" y="435"/>
                    </a:cubicBezTo>
                    <a:cubicBezTo>
                      <a:pt x="484" y="435"/>
                      <a:pt x="484" y="436"/>
                      <a:pt x="484" y="436"/>
                    </a:cubicBezTo>
                    <a:cubicBezTo>
                      <a:pt x="484" y="424"/>
                      <a:pt x="484" y="424"/>
                      <a:pt x="484" y="424"/>
                    </a:cubicBezTo>
                    <a:cubicBezTo>
                      <a:pt x="484" y="423"/>
                      <a:pt x="484" y="423"/>
                      <a:pt x="484" y="423"/>
                    </a:cubicBezTo>
                    <a:close/>
                    <a:moveTo>
                      <a:pt x="484" y="437"/>
                    </a:moveTo>
                    <a:cubicBezTo>
                      <a:pt x="484" y="441"/>
                      <a:pt x="484" y="441"/>
                      <a:pt x="484" y="441"/>
                    </a:cubicBezTo>
                    <a:cubicBezTo>
                      <a:pt x="484" y="442"/>
                      <a:pt x="484" y="442"/>
                      <a:pt x="484" y="442"/>
                    </a:cubicBezTo>
                    <a:cubicBezTo>
                      <a:pt x="484" y="437"/>
                      <a:pt x="484" y="437"/>
                      <a:pt x="484" y="437"/>
                    </a:cubicBezTo>
                    <a:cubicBezTo>
                      <a:pt x="484" y="437"/>
                      <a:pt x="484" y="437"/>
                      <a:pt x="484" y="437"/>
                    </a:cubicBezTo>
                    <a:close/>
                    <a:moveTo>
                      <a:pt x="484" y="448"/>
                    </a:moveTo>
                    <a:cubicBezTo>
                      <a:pt x="484" y="452"/>
                      <a:pt x="484" y="452"/>
                      <a:pt x="484" y="452"/>
                    </a:cubicBezTo>
                    <a:cubicBezTo>
                      <a:pt x="484" y="452"/>
                      <a:pt x="484" y="452"/>
                      <a:pt x="484" y="452"/>
                    </a:cubicBezTo>
                    <a:cubicBezTo>
                      <a:pt x="484" y="448"/>
                      <a:pt x="484" y="448"/>
                      <a:pt x="484" y="448"/>
                    </a:cubicBezTo>
                    <a:cubicBezTo>
                      <a:pt x="484" y="448"/>
                      <a:pt x="484" y="448"/>
                      <a:pt x="484" y="448"/>
                    </a:cubicBezTo>
                    <a:close/>
                    <a:moveTo>
                      <a:pt x="484" y="457"/>
                    </a:moveTo>
                    <a:cubicBezTo>
                      <a:pt x="484" y="466"/>
                      <a:pt x="484" y="466"/>
                      <a:pt x="484" y="466"/>
                    </a:cubicBezTo>
                    <a:cubicBezTo>
                      <a:pt x="484" y="467"/>
                      <a:pt x="484" y="467"/>
                      <a:pt x="484" y="467"/>
                    </a:cubicBezTo>
                    <a:cubicBezTo>
                      <a:pt x="484" y="457"/>
                      <a:pt x="484" y="457"/>
                      <a:pt x="484" y="457"/>
                    </a:cubicBezTo>
                    <a:cubicBezTo>
                      <a:pt x="484" y="457"/>
                      <a:pt x="484" y="457"/>
                      <a:pt x="484" y="457"/>
                    </a:cubicBezTo>
                    <a:close/>
                    <a:moveTo>
                      <a:pt x="484" y="470"/>
                    </a:moveTo>
                    <a:cubicBezTo>
                      <a:pt x="484" y="477"/>
                      <a:pt x="484" y="477"/>
                      <a:pt x="484" y="477"/>
                    </a:cubicBezTo>
                    <a:cubicBezTo>
                      <a:pt x="484" y="478"/>
                      <a:pt x="484" y="478"/>
                      <a:pt x="484" y="478"/>
                    </a:cubicBezTo>
                    <a:cubicBezTo>
                      <a:pt x="484" y="470"/>
                      <a:pt x="484" y="470"/>
                      <a:pt x="484" y="470"/>
                    </a:cubicBezTo>
                    <a:cubicBezTo>
                      <a:pt x="484" y="470"/>
                      <a:pt x="484" y="470"/>
                      <a:pt x="484" y="470"/>
                    </a:cubicBezTo>
                    <a:close/>
                    <a:moveTo>
                      <a:pt x="484" y="492"/>
                    </a:moveTo>
                    <a:cubicBezTo>
                      <a:pt x="484" y="506"/>
                      <a:pt x="484" y="506"/>
                      <a:pt x="484" y="506"/>
                    </a:cubicBezTo>
                    <a:cubicBezTo>
                      <a:pt x="484" y="506"/>
                      <a:pt x="484" y="506"/>
                      <a:pt x="484" y="506"/>
                    </a:cubicBezTo>
                    <a:cubicBezTo>
                      <a:pt x="484" y="493"/>
                      <a:pt x="484" y="493"/>
                      <a:pt x="484" y="493"/>
                    </a:cubicBezTo>
                    <a:cubicBezTo>
                      <a:pt x="484" y="493"/>
                      <a:pt x="484" y="493"/>
                      <a:pt x="484" y="492"/>
                    </a:cubicBezTo>
                    <a:close/>
                    <a:moveTo>
                      <a:pt x="484" y="538"/>
                    </a:moveTo>
                    <a:cubicBezTo>
                      <a:pt x="484" y="558"/>
                      <a:pt x="484" y="558"/>
                      <a:pt x="484" y="558"/>
                    </a:cubicBezTo>
                    <a:cubicBezTo>
                      <a:pt x="484" y="558"/>
                      <a:pt x="484" y="558"/>
                      <a:pt x="484" y="558"/>
                    </a:cubicBezTo>
                    <a:cubicBezTo>
                      <a:pt x="484" y="537"/>
                      <a:pt x="484" y="537"/>
                      <a:pt x="484" y="537"/>
                    </a:cubicBezTo>
                    <a:cubicBezTo>
                      <a:pt x="484" y="538"/>
                      <a:pt x="484" y="538"/>
                      <a:pt x="484" y="538"/>
                    </a:cubicBezTo>
                    <a:close/>
                    <a:moveTo>
                      <a:pt x="484" y="563"/>
                    </a:moveTo>
                    <a:cubicBezTo>
                      <a:pt x="484" y="575"/>
                      <a:pt x="484" y="575"/>
                      <a:pt x="484" y="575"/>
                    </a:cubicBezTo>
                    <a:cubicBezTo>
                      <a:pt x="484" y="575"/>
                      <a:pt x="484" y="575"/>
                      <a:pt x="484" y="575"/>
                    </a:cubicBezTo>
                    <a:cubicBezTo>
                      <a:pt x="484" y="563"/>
                      <a:pt x="484" y="563"/>
                      <a:pt x="484" y="563"/>
                    </a:cubicBezTo>
                    <a:cubicBezTo>
                      <a:pt x="484" y="563"/>
                      <a:pt x="484" y="563"/>
                      <a:pt x="484" y="563"/>
                    </a:cubicBezTo>
                    <a:close/>
                    <a:moveTo>
                      <a:pt x="484" y="593"/>
                    </a:moveTo>
                    <a:cubicBezTo>
                      <a:pt x="484" y="601"/>
                      <a:pt x="484" y="601"/>
                      <a:pt x="484" y="601"/>
                    </a:cubicBezTo>
                    <a:cubicBezTo>
                      <a:pt x="484" y="601"/>
                      <a:pt x="484" y="601"/>
                      <a:pt x="484" y="601"/>
                    </a:cubicBezTo>
                    <a:cubicBezTo>
                      <a:pt x="484" y="593"/>
                      <a:pt x="484" y="593"/>
                      <a:pt x="484" y="593"/>
                    </a:cubicBezTo>
                    <a:cubicBezTo>
                      <a:pt x="484" y="593"/>
                      <a:pt x="484" y="593"/>
                      <a:pt x="484" y="593"/>
                    </a:cubicBezTo>
                    <a:close/>
                    <a:moveTo>
                      <a:pt x="484" y="612"/>
                    </a:moveTo>
                    <a:cubicBezTo>
                      <a:pt x="484" y="622"/>
                      <a:pt x="484" y="622"/>
                      <a:pt x="484" y="622"/>
                    </a:cubicBezTo>
                    <a:cubicBezTo>
                      <a:pt x="484" y="623"/>
                      <a:pt x="484" y="623"/>
                      <a:pt x="484" y="623"/>
                    </a:cubicBezTo>
                    <a:cubicBezTo>
                      <a:pt x="484" y="612"/>
                      <a:pt x="484" y="612"/>
                      <a:pt x="484" y="612"/>
                    </a:cubicBezTo>
                    <a:cubicBezTo>
                      <a:pt x="484" y="612"/>
                      <a:pt x="484" y="612"/>
                      <a:pt x="484" y="612"/>
                    </a:cubicBezTo>
                    <a:close/>
                    <a:moveTo>
                      <a:pt x="484" y="673"/>
                    </a:moveTo>
                    <a:cubicBezTo>
                      <a:pt x="484" y="684"/>
                      <a:pt x="484" y="684"/>
                      <a:pt x="484" y="684"/>
                    </a:cubicBezTo>
                    <a:cubicBezTo>
                      <a:pt x="484" y="684"/>
                      <a:pt x="484" y="684"/>
                      <a:pt x="484" y="684"/>
                    </a:cubicBezTo>
                    <a:cubicBezTo>
                      <a:pt x="484" y="683"/>
                      <a:pt x="484" y="683"/>
                      <a:pt x="484" y="683"/>
                    </a:cubicBezTo>
                    <a:cubicBezTo>
                      <a:pt x="484" y="673"/>
                      <a:pt x="484" y="673"/>
                      <a:pt x="484" y="673"/>
                    </a:cubicBezTo>
                    <a:cubicBezTo>
                      <a:pt x="484" y="673"/>
                      <a:pt x="484" y="673"/>
                      <a:pt x="484" y="673"/>
                    </a:cubicBezTo>
                    <a:close/>
                    <a:moveTo>
                      <a:pt x="484" y="737"/>
                    </a:moveTo>
                    <a:cubicBezTo>
                      <a:pt x="484" y="750"/>
                      <a:pt x="484" y="750"/>
                      <a:pt x="484" y="750"/>
                    </a:cubicBezTo>
                    <a:cubicBezTo>
                      <a:pt x="484" y="750"/>
                      <a:pt x="484" y="750"/>
                      <a:pt x="484" y="750"/>
                    </a:cubicBezTo>
                    <a:cubicBezTo>
                      <a:pt x="484" y="738"/>
                      <a:pt x="484" y="738"/>
                      <a:pt x="484" y="738"/>
                    </a:cubicBezTo>
                    <a:lnTo>
                      <a:pt x="484" y="737"/>
                    </a:lnTo>
                    <a:close/>
                    <a:moveTo>
                      <a:pt x="478" y="9"/>
                    </a:moveTo>
                    <a:cubicBezTo>
                      <a:pt x="478" y="9"/>
                      <a:pt x="479" y="9"/>
                      <a:pt x="479" y="10"/>
                    </a:cubicBezTo>
                    <a:cubicBezTo>
                      <a:pt x="481" y="10"/>
                      <a:pt x="482" y="10"/>
                      <a:pt x="484" y="10"/>
                    </a:cubicBezTo>
                    <a:cubicBezTo>
                      <a:pt x="484" y="34"/>
                      <a:pt x="484" y="34"/>
                      <a:pt x="484" y="34"/>
                    </a:cubicBezTo>
                    <a:cubicBezTo>
                      <a:pt x="482" y="29"/>
                      <a:pt x="480" y="25"/>
                      <a:pt x="478" y="21"/>
                    </a:cubicBezTo>
                    <a:cubicBezTo>
                      <a:pt x="478" y="9"/>
                      <a:pt x="478" y="9"/>
                      <a:pt x="478" y="9"/>
                    </a:cubicBezTo>
                    <a:close/>
                    <a:moveTo>
                      <a:pt x="484" y="783"/>
                    </a:moveTo>
                    <a:cubicBezTo>
                      <a:pt x="482" y="783"/>
                      <a:pt x="480" y="784"/>
                      <a:pt x="478" y="784"/>
                    </a:cubicBezTo>
                    <a:cubicBezTo>
                      <a:pt x="478" y="769"/>
                      <a:pt x="478" y="769"/>
                      <a:pt x="478" y="769"/>
                    </a:cubicBezTo>
                    <a:cubicBezTo>
                      <a:pt x="480" y="771"/>
                      <a:pt x="482" y="772"/>
                      <a:pt x="484" y="773"/>
                    </a:cubicBezTo>
                    <a:cubicBezTo>
                      <a:pt x="484" y="783"/>
                      <a:pt x="484" y="783"/>
                      <a:pt x="484" y="783"/>
                    </a:cubicBezTo>
                    <a:close/>
                    <a:moveTo>
                      <a:pt x="484" y="49"/>
                    </a:moveTo>
                    <a:cubicBezTo>
                      <a:pt x="484" y="56"/>
                      <a:pt x="484" y="56"/>
                      <a:pt x="484" y="56"/>
                    </a:cubicBezTo>
                    <a:cubicBezTo>
                      <a:pt x="482" y="56"/>
                      <a:pt x="480" y="55"/>
                      <a:pt x="478" y="55"/>
                    </a:cubicBezTo>
                    <a:cubicBezTo>
                      <a:pt x="478" y="47"/>
                      <a:pt x="478" y="47"/>
                      <a:pt x="478" y="47"/>
                    </a:cubicBezTo>
                    <a:cubicBezTo>
                      <a:pt x="483" y="49"/>
                      <a:pt x="483" y="49"/>
                      <a:pt x="483" y="49"/>
                    </a:cubicBezTo>
                    <a:cubicBezTo>
                      <a:pt x="484" y="49"/>
                      <a:pt x="484" y="49"/>
                      <a:pt x="484" y="49"/>
                    </a:cubicBezTo>
                    <a:close/>
                    <a:moveTo>
                      <a:pt x="484" y="75"/>
                    </a:moveTo>
                    <a:cubicBezTo>
                      <a:pt x="484" y="138"/>
                      <a:pt x="484" y="138"/>
                      <a:pt x="484" y="138"/>
                    </a:cubicBezTo>
                    <a:cubicBezTo>
                      <a:pt x="482" y="137"/>
                      <a:pt x="480" y="136"/>
                      <a:pt x="478" y="135"/>
                    </a:cubicBezTo>
                    <a:cubicBezTo>
                      <a:pt x="478" y="106"/>
                      <a:pt x="478" y="106"/>
                      <a:pt x="478" y="106"/>
                    </a:cubicBezTo>
                    <a:cubicBezTo>
                      <a:pt x="481" y="105"/>
                      <a:pt x="481" y="105"/>
                      <a:pt x="481" y="105"/>
                    </a:cubicBezTo>
                    <a:cubicBezTo>
                      <a:pt x="481" y="103"/>
                      <a:pt x="481" y="103"/>
                      <a:pt x="481" y="101"/>
                    </a:cubicBezTo>
                    <a:cubicBezTo>
                      <a:pt x="480" y="101"/>
                      <a:pt x="479" y="101"/>
                      <a:pt x="478" y="101"/>
                    </a:cubicBezTo>
                    <a:cubicBezTo>
                      <a:pt x="478" y="79"/>
                      <a:pt x="478" y="79"/>
                      <a:pt x="478" y="79"/>
                    </a:cubicBezTo>
                    <a:cubicBezTo>
                      <a:pt x="479" y="79"/>
                      <a:pt x="480" y="79"/>
                      <a:pt x="480" y="79"/>
                    </a:cubicBezTo>
                    <a:cubicBezTo>
                      <a:pt x="482" y="78"/>
                      <a:pt x="482" y="76"/>
                      <a:pt x="484" y="75"/>
                    </a:cubicBezTo>
                    <a:close/>
                    <a:moveTo>
                      <a:pt x="484" y="139"/>
                    </a:moveTo>
                    <a:cubicBezTo>
                      <a:pt x="482" y="138"/>
                      <a:pt x="480" y="138"/>
                      <a:pt x="478" y="137"/>
                    </a:cubicBezTo>
                    <a:cubicBezTo>
                      <a:pt x="478" y="147"/>
                      <a:pt x="478" y="147"/>
                      <a:pt x="478" y="147"/>
                    </a:cubicBezTo>
                    <a:cubicBezTo>
                      <a:pt x="480" y="147"/>
                      <a:pt x="482" y="147"/>
                      <a:pt x="484" y="147"/>
                    </a:cubicBezTo>
                    <a:cubicBezTo>
                      <a:pt x="484" y="139"/>
                      <a:pt x="484" y="139"/>
                      <a:pt x="484" y="139"/>
                    </a:cubicBezTo>
                    <a:close/>
                    <a:moveTo>
                      <a:pt x="484" y="180"/>
                    </a:moveTo>
                    <a:cubicBezTo>
                      <a:pt x="484" y="190"/>
                      <a:pt x="484" y="190"/>
                      <a:pt x="484" y="190"/>
                    </a:cubicBezTo>
                    <a:cubicBezTo>
                      <a:pt x="482" y="188"/>
                      <a:pt x="481" y="186"/>
                      <a:pt x="478" y="184"/>
                    </a:cubicBezTo>
                    <a:cubicBezTo>
                      <a:pt x="478" y="178"/>
                      <a:pt x="478" y="178"/>
                      <a:pt x="478" y="178"/>
                    </a:cubicBezTo>
                    <a:cubicBezTo>
                      <a:pt x="480" y="179"/>
                      <a:pt x="482" y="180"/>
                      <a:pt x="484" y="180"/>
                    </a:cubicBezTo>
                    <a:close/>
                    <a:moveTo>
                      <a:pt x="484" y="205"/>
                    </a:moveTo>
                    <a:cubicBezTo>
                      <a:pt x="484" y="210"/>
                      <a:pt x="484" y="210"/>
                      <a:pt x="484" y="210"/>
                    </a:cubicBezTo>
                    <a:cubicBezTo>
                      <a:pt x="482" y="209"/>
                      <a:pt x="480" y="209"/>
                      <a:pt x="478" y="208"/>
                    </a:cubicBezTo>
                    <a:cubicBezTo>
                      <a:pt x="478" y="208"/>
                      <a:pt x="478" y="208"/>
                      <a:pt x="478" y="208"/>
                    </a:cubicBezTo>
                    <a:cubicBezTo>
                      <a:pt x="478" y="201"/>
                      <a:pt x="478" y="201"/>
                      <a:pt x="478" y="201"/>
                    </a:cubicBezTo>
                    <a:cubicBezTo>
                      <a:pt x="479" y="202"/>
                      <a:pt x="481" y="204"/>
                      <a:pt x="484" y="205"/>
                    </a:cubicBezTo>
                    <a:close/>
                    <a:moveTo>
                      <a:pt x="484" y="234"/>
                    </a:moveTo>
                    <a:cubicBezTo>
                      <a:pt x="484" y="267"/>
                      <a:pt x="484" y="267"/>
                      <a:pt x="484" y="267"/>
                    </a:cubicBezTo>
                    <a:cubicBezTo>
                      <a:pt x="481" y="271"/>
                      <a:pt x="479" y="274"/>
                      <a:pt x="478" y="278"/>
                    </a:cubicBezTo>
                    <a:cubicBezTo>
                      <a:pt x="478" y="250"/>
                      <a:pt x="478" y="250"/>
                      <a:pt x="478" y="250"/>
                    </a:cubicBezTo>
                    <a:cubicBezTo>
                      <a:pt x="479" y="250"/>
                      <a:pt x="479" y="250"/>
                      <a:pt x="479" y="250"/>
                    </a:cubicBezTo>
                    <a:cubicBezTo>
                      <a:pt x="481" y="250"/>
                      <a:pt x="482" y="250"/>
                      <a:pt x="483" y="249"/>
                    </a:cubicBezTo>
                    <a:cubicBezTo>
                      <a:pt x="482" y="245"/>
                      <a:pt x="481" y="243"/>
                      <a:pt x="478" y="243"/>
                    </a:cubicBezTo>
                    <a:cubicBezTo>
                      <a:pt x="478" y="231"/>
                      <a:pt x="478" y="231"/>
                      <a:pt x="478" y="231"/>
                    </a:cubicBezTo>
                    <a:cubicBezTo>
                      <a:pt x="480" y="232"/>
                      <a:pt x="482" y="233"/>
                      <a:pt x="484" y="234"/>
                    </a:cubicBezTo>
                    <a:close/>
                    <a:moveTo>
                      <a:pt x="484" y="296"/>
                    </a:moveTo>
                    <a:cubicBezTo>
                      <a:pt x="484" y="301"/>
                      <a:pt x="484" y="301"/>
                      <a:pt x="484" y="301"/>
                    </a:cubicBezTo>
                    <a:cubicBezTo>
                      <a:pt x="483" y="301"/>
                      <a:pt x="483" y="301"/>
                      <a:pt x="482" y="302"/>
                    </a:cubicBezTo>
                    <a:cubicBezTo>
                      <a:pt x="482" y="303"/>
                      <a:pt x="482" y="304"/>
                      <a:pt x="482" y="306"/>
                    </a:cubicBezTo>
                    <a:cubicBezTo>
                      <a:pt x="484" y="307"/>
                      <a:pt x="484" y="307"/>
                      <a:pt x="484" y="307"/>
                    </a:cubicBezTo>
                    <a:cubicBezTo>
                      <a:pt x="484" y="311"/>
                      <a:pt x="484" y="311"/>
                      <a:pt x="484" y="311"/>
                    </a:cubicBezTo>
                    <a:cubicBezTo>
                      <a:pt x="482" y="310"/>
                      <a:pt x="480" y="309"/>
                      <a:pt x="478" y="309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0"/>
                      <a:pt x="482" y="298"/>
                      <a:pt x="484" y="296"/>
                    </a:cubicBezTo>
                    <a:close/>
                    <a:moveTo>
                      <a:pt x="484" y="321"/>
                    </a:moveTo>
                    <a:cubicBezTo>
                      <a:pt x="484" y="326"/>
                      <a:pt x="484" y="326"/>
                      <a:pt x="484" y="326"/>
                    </a:cubicBezTo>
                    <a:cubicBezTo>
                      <a:pt x="482" y="324"/>
                      <a:pt x="480" y="323"/>
                      <a:pt x="478" y="322"/>
                    </a:cubicBezTo>
                    <a:cubicBezTo>
                      <a:pt x="478" y="317"/>
                      <a:pt x="478" y="317"/>
                      <a:pt x="478" y="317"/>
                    </a:cubicBezTo>
                    <a:cubicBezTo>
                      <a:pt x="480" y="318"/>
                      <a:pt x="482" y="319"/>
                      <a:pt x="484" y="321"/>
                    </a:cubicBezTo>
                    <a:close/>
                    <a:moveTo>
                      <a:pt x="484" y="326"/>
                    </a:moveTo>
                    <a:cubicBezTo>
                      <a:pt x="484" y="332"/>
                      <a:pt x="484" y="332"/>
                      <a:pt x="484" y="332"/>
                    </a:cubicBezTo>
                    <a:cubicBezTo>
                      <a:pt x="483" y="333"/>
                      <a:pt x="482" y="334"/>
                      <a:pt x="482" y="335"/>
                    </a:cubicBezTo>
                    <a:cubicBezTo>
                      <a:pt x="483" y="335"/>
                      <a:pt x="483" y="336"/>
                      <a:pt x="484" y="336"/>
                    </a:cubicBezTo>
                    <a:cubicBezTo>
                      <a:pt x="484" y="343"/>
                      <a:pt x="484" y="343"/>
                      <a:pt x="484" y="343"/>
                    </a:cubicBezTo>
                    <a:cubicBezTo>
                      <a:pt x="483" y="342"/>
                      <a:pt x="482" y="341"/>
                      <a:pt x="481" y="340"/>
                    </a:cubicBezTo>
                    <a:cubicBezTo>
                      <a:pt x="480" y="343"/>
                      <a:pt x="478" y="346"/>
                      <a:pt x="478" y="348"/>
                    </a:cubicBezTo>
                    <a:cubicBezTo>
                      <a:pt x="478" y="330"/>
                      <a:pt x="478" y="330"/>
                      <a:pt x="478" y="330"/>
                    </a:cubicBezTo>
                    <a:cubicBezTo>
                      <a:pt x="478" y="330"/>
                      <a:pt x="478" y="330"/>
                      <a:pt x="478" y="330"/>
                    </a:cubicBezTo>
                    <a:cubicBezTo>
                      <a:pt x="480" y="329"/>
                      <a:pt x="482" y="328"/>
                      <a:pt x="484" y="326"/>
                    </a:cubicBezTo>
                    <a:close/>
                    <a:moveTo>
                      <a:pt x="484" y="350"/>
                    </a:moveTo>
                    <a:cubicBezTo>
                      <a:pt x="484" y="378"/>
                      <a:pt x="484" y="378"/>
                      <a:pt x="484" y="378"/>
                    </a:cubicBezTo>
                    <a:cubicBezTo>
                      <a:pt x="482" y="372"/>
                      <a:pt x="480" y="366"/>
                      <a:pt x="478" y="361"/>
                    </a:cubicBezTo>
                    <a:cubicBezTo>
                      <a:pt x="478" y="353"/>
                      <a:pt x="478" y="353"/>
                      <a:pt x="478" y="353"/>
                    </a:cubicBezTo>
                    <a:cubicBezTo>
                      <a:pt x="478" y="354"/>
                      <a:pt x="479" y="356"/>
                      <a:pt x="479" y="357"/>
                    </a:cubicBezTo>
                    <a:cubicBezTo>
                      <a:pt x="481" y="354"/>
                      <a:pt x="483" y="352"/>
                      <a:pt x="484" y="350"/>
                    </a:cubicBezTo>
                    <a:close/>
                    <a:moveTo>
                      <a:pt x="484" y="424"/>
                    </a:moveTo>
                    <a:cubicBezTo>
                      <a:pt x="484" y="436"/>
                      <a:pt x="484" y="436"/>
                      <a:pt x="484" y="436"/>
                    </a:cubicBezTo>
                    <a:cubicBezTo>
                      <a:pt x="483" y="436"/>
                      <a:pt x="483" y="437"/>
                      <a:pt x="483" y="437"/>
                    </a:cubicBezTo>
                    <a:cubicBezTo>
                      <a:pt x="484" y="437"/>
                      <a:pt x="484" y="437"/>
                      <a:pt x="484" y="437"/>
                    </a:cubicBezTo>
                    <a:cubicBezTo>
                      <a:pt x="484" y="442"/>
                      <a:pt x="484" y="442"/>
                      <a:pt x="484" y="442"/>
                    </a:cubicBezTo>
                    <a:cubicBezTo>
                      <a:pt x="480" y="442"/>
                      <a:pt x="480" y="442"/>
                      <a:pt x="480" y="442"/>
                    </a:cubicBezTo>
                    <a:cubicBezTo>
                      <a:pt x="480" y="444"/>
                      <a:pt x="479" y="446"/>
                      <a:pt x="478" y="448"/>
                    </a:cubicBezTo>
                    <a:cubicBezTo>
                      <a:pt x="480" y="448"/>
                      <a:pt x="482" y="448"/>
                      <a:pt x="484" y="448"/>
                    </a:cubicBezTo>
                    <a:cubicBezTo>
                      <a:pt x="484" y="452"/>
                      <a:pt x="484" y="452"/>
                      <a:pt x="484" y="452"/>
                    </a:cubicBezTo>
                    <a:cubicBezTo>
                      <a:pt x="482" y="452"/>
                      <a:pt x="480" y="452"/>
                      <a:pt x="478" y="452"/>
                    </a:cubicBezTo>
                    <a:cubicBezTo>
                      <a:pt x="478" y="440"/>
                      <a:pt x="478" y="440"/>
                      <a:pt x="478" y="440"/>
                    </a:cubicBezTo>
                    <a:cubicBezTo>
                      <a:pt x="481" y="433"/>
                      <a:pt x="482" y="428"/>
                      <a:pt x="484" y="424"/>
                    </a:cubicBezTo>
                    <a:close/>
                    <a:moveTo>
                      <a:pt x="484" y="457"/>
                    </a:moveTo>
                    <a:cubicBezTo>
                      <a:pt x="484" y="467"/>
                      <a:pt x="484" y="467"/>
                      <a:pt x="484" y="467"/>
                    </a:cubicBezTo>
                    <a:cubicBezTo>
                      <a:pt x="483" y="467"/>
                      <a:pt x="483" y="468"/>
                      <a:pt x="482" y="468"/>
                    </a:cubicBezTo>
                    <a:cubicBezTo>
                      <a:pt x="484" y="470"/>
                      <a:pt x="484" y="470"/>
                      <a:pt x="484" y="470"/>
                    </a:cubicBezTo>
                    <a:cubicBezTo>
                      <a:pt x="484" y="478"/>
                      <a:pt x="484" y="478"/>
                      <a:pt x="484" y="478"/>
                    </a:cubicBezTo>
                    <a:cubicBezTo>
                      <a:pt x="482" y="481"/>
                      <a:pt x="479" y="483"/>
                      <a:pt x="478" y="486"/>
                    </a:cubicBezTo>
                    <a:cubicBezTo>
                      <a:pt x="478" y="480"/>
                      <a:pt x="478" y="480"/>
                      <a:pt x="478" y="480"/>
                    </a:cubicBezTo>
                    <a:cubicBezTo>
                      <a:pt x="479" y="478"/>
                      <a:pt x="480" y="475"/>
                      <a:pt x="479" y="471"/>
                    </a:cubicBezTo>
                    <a:cubicBezTo>
                      <a:pt x="478" y="472"/>
                      <a:pt x="478" y="472"/>
                      <a:pt x="478" y="472"/>
                    </a:cubicBezTo>
                    <a:cubicBezTo>
                      <a:pt x="478" y="467"/>
                      <a:pt x="478" y="467"/>
                      <a:pt x="478" y="467"/>
                    </a:cubicBezTo>
                    <a:cubicBezTo>
                      <a:pt x="479" y="466"/>
                      <a:pt x="480" y="465"/>
                      <a:pt x="482" y="464"/>
                    </a:cubicBezTo>
                    <a:cubicBezTo>
                      <a:pt x="480" y="463"/>
                      <a:pt x="479" y="463"/>
                      <a:pt x="478" y="462"/>
                    </a:cubicBezTo>
                    <a:cubicBezTo>
                      <a:pt x="478" y="458"/>
                      <a:pt x="478" y="458"/>
                      <a:pt x="478" y="458"/>
                    </a:cubicBezTo>
                    <a:cubicBezTo>
                      <a:pt x="480" y="458"/>
                      <a:pt x="482" y="458"/>
                      <a:pt x="484" y="457"/>
                    </a:cubicBezTo>
                    <a:close/>
                    <a:moveTo>
                      <a:pt x="484" y="493"/>
                    </a:moveTo>
                    <a:cubicBezTo>
                      <a:pt x="484" y="506"/>
                      <a:pt x="484" y="506"/>
                      <a:pt x="484" y="506"/>
                    </a:cubicBezTo>
                    <a:cubicBezTo>
                      <a:pt x="478" y="500"/>
                      <a:pt x="478" y="500"/>
                      <a:pt x="478" y="500"/>
                    </a:cubicBezTo>
                    <a:cubicBezTo>
                      <a:pt x="478" y="495"/>
                      <a:pt x="478" y="495"/>
                      <a:pt x="478" y="495"/>
                    </a:cubicBezTo>
                    <a:cubicBezTo>
                      <a:pt x="478" y="496"/>
                      <a:pt x="479" y="497"/>
                      <a:pt x="479" y="497"/>
                    </a:cubicBezTo>
                    <a:cubicBezTo>
                      <a:pt x="480" y="497"/>
                      <a:pt x="481" y="497"/>
                      <a:pt x="482" y="497"/>
                    </a:cubicBezTo>
                    <a:cubicBezTo>
                      <a:pt x="482" y="496"/>
                      <a:pt x="483" y="494"/>
                      <a:pt x="484" y="493"/>
                    </a:cubicBezTo>
                    <a:close/>
                    <a:moveTo>
                      <a:pt x="484" y="537"/>
                    </a:moveTo>
                    <a:cubicBezTo>
                      <a:pt x="484" y="558"/>
                      <a:pt x="484" y="558"/>
                      <a:pt x="484" y="558"/>
                    </a:cubicBezTo>
                    <a:cubicBezTo>
                      <a:pt x="482" y="559"/>
                      <a:pt x="480" y="560"/>
                      <a:pt x="478" y="561"/>
                    </a:cubicBezTo>
                    <a:cubicBezTo>
                      <a:pt x="478" y="550"/>
                      <a:pt x="478" y="550"/>
                      <a:pt x="478" y="550"/>
                    </a:cubicBezTo>
                    <a:cubicBezTo>
                      <a:pt x="478" y="550"/>
                      <a:pt x="479" y="550"/>
                      <a:pt x="480" y="549"/>
                    </a:cubicBezTo>
                    <a:cubicBezTo>
                      <a:pt x="480" y="548"/>
                      <a:pt x="480" y="546"/>
                      <a:pt x="480" y="544"/>
                    </a:cubicBezTo>
                    <a:cubicBezTo>
                      <a:pt x="479" y="544"/>
                      <a:pt x="478" y="544"/>
                      <a:pt x="478" y="544"/>
                    </a:cubicBezTo>
                    <a:cubicBezTo>
                      <a:pt x="478" y="527"/>
                      <a:pt x="478" y="527"/>
                      <a:pt x="478" y="527"/>
                    </a:cubicBezTo>
                    <a:cubicBezTo>
                      <a:pt x="480" y="531"/>
                      <a:pt x="482" y="534"/>
                      <a:pt x="484" y="537"/>
                    </a:cubicBezTo>
                    <a:close/>
                    <a:moveTo>
                      <a:pt x="484" y="563"/>
                    </a:moveTo>
                    <a:cubicBezTo>
                      <a:pt x="484" y="575"/>
                      <a:pt x="484" y="575"/>
                      <a:pt x="484" y="575"/>
                    </a:cubicBezTo>
                    <a:cubicBezTo>
                      <a:pt x="483" y="576"/>
                      <a:pt x="482" y="576"/>
                      <a:pt x="481" y="577"/>
                    </a:cubicBezTo>
                    <a:cubicBezTo>
                      <a:pt x="482" y="580"/>
                      <a:pt x="482" y="583"/>
                      <a:pt x="482" y="586"/>
                    </a:cubicBezTo>
                    <a:cubicBezTo>
                      <a:pt x="478" y="584"/>
                      <a:pt x="478" y="584"/>
                      <a:pt x="478" y="584"/>
                    </a:cubicBezTo>
                    <a:cubicBezTo>
                      <a:pt x="478" y="567"/>
                      <a:pt x="478" y="567"/>
                      <a:pt x="478" y="567"/>
                    </a:cubicBezTo>
                    <a:cubicBezTo>
                      <a:pt x="480" y="565"/>
                      <a:pt x="482" y="564"/>
                      <a:pt x="484" y="563"/>
                    </a:cubicBezTo>
                    <a:close/>
                    <a:moveTo>
                      <a:pt x="484" y="593"/>
                    </a:moveTo>
                    <a:cubicBezTo>
                      <a:pt x="484" y="601"/>
                      <a:pt x="484" y="601"/>
                      <a:pt x="484" y="601"/>
                    </a:cubicBezTo>
                    <a:cubicBezTo>
                      <a:pt x="482" y="600"/>
                      <a:pt x="480" y="600"/>
                      <a:pt x="478" y="600"/>
                    </a:cubicBezTo>
                    <a:cubicBezTo>
                      <a:pt x="478" y="595"/>
                      <a:pt x="478" y="595"/>
                      <a:pt x="478" y="595"/>
                    </a:cubicBezTo>
                    <a:cubicBezTo>
                      <a:pt x="480" y="594"/>
                      <a:pt x="482" y="594"/>
                      <a:pt x="484" y="593"/>
                    </a:cubicBezTo>
                    <a:close/>
                    <a:moveTo>
                      <a:pt x="484" y="612"/>
                    </a:moveTo>
                    <a:cubicBezTo>
                      <a:pt x="484" y="623"/>
                      <a:pt x="484" y="623"/>
                      <a:pt x="484" y="623"/>
                    </a:cubicBezTo>
                    <a:cubicBezTo>
                      <a:pt x="482" y="623"/>
                      <a:pt x="480" y="624"/>
                      <a:pt x="478" y="625"/>
                    </a:cubicBezTo>
                    <a:cubicBezTo>
                      <a:pt x="478" y="619"/>
                      <a:pt x="478" y="619"/>
                      <a:pt x="478" y="619"/>
                    </a:cubicBezTo>
                    <a:cubicBezTo>
                      <a:pt x="479" y="618"/>
                      <a:pt x="479" y="618"/>
                      <a:pt x="479" y="618"/>
                    </a:cubicBezTo>
                    <a:cubicBezTo>
                      <a:pt x="479" y="617"/>
                      <a:pt x="478" y="616"/>
                      <a:pt x="478" y="615"/>
                    </a:cubicBezTo>
                    <a:cubicBezTo>
                      <a:pt x="478" y="608"/>
                      <a:pt x="478" y="608"/>
                      <a:pt x="478" y="608"/>
                    </a:cubicBezTo>
                    <a:cubicBezTo>
                      <a:pt x="480" y="610"/>
                      <a:pt x="481" y="611"/>
                      <a:pt x="484" y="612"/>
                    </a:cubicBezTo>
                    <a:close/>
                    <a:moveTo>
                      <a:pt x="484" y="673"/>
                    </a:moveTo>
                    <a:cubicBezTo>
                      <a:pt x="484" y="683"/>
                      <a:pt x="484" y="683"/>
                      <a:pt x="484" y="683"/>
                    </a:cubicBezTo>
                    <a:cubicBezTo>
                      <a:pt x="482" y="680"/>
                      <a:pt x="482" y="677"/>
                      <a:pt x="480" y="674"/>
                    </a:cubicBezTo>
                    <a:cubicBezTo>
                      <a:pt x="484" y="673"/>
                      <a:pt x="484" y="673"/>
                      <a:pt x="484" y="673"/>
                    </a:cubicBezTo>
                    <a:close/>
                    <a:moveTo>
                      <a:pt x="484" y="738"/>
                    </a:moveTo>
                    <a:cubicBezTo>
                      <a:pt x="484" y="750"/>
                      <a:pt x="484" y="750"/>
                      <a:pt x="484" y="750"/>
                    </a:cubicBezTo>
                    <a:cubicBezTo>
                      <a:pt x="482" y="749"/>
                      <a:pt x="480" y="749"/>
                      <a:pt x="478" y="748"/>
                    </a:cubicBezTo>
                    <a:cubicBezTo>
                      <a:pt x="478" y="739"/>
                      <a:pt x="478" y="739"/>
                      <a:pt x="478" y="739"/>
                    </a:cubicBezTo>
                    <a:cubicBezTo>
                      <a:pt x="480" y="739"/>
                      <a:pt x="482" y="738"/>
                      <a:pt x="484" y="738"/>
                    </a:cubicBezTo>
                    <a:close/>
                    <a:moveTo>
                      <a:pt x="475" y="8"/>
                    </a:moveTo>
                    <a:cubicBezTo>
                      <a:pt x="476" y="8"/>
                      <a:pt x="477" y="8"/>
                      <a:pt x="478" y="9"/>
                    </a:cubicBezTo>
                    <a:cubicBezTo>
                      <a:pt x="478" y="21"/>
                      <a:pt x="478" y="21"/>
                      <a:pt x="478" y="21"/>
                    </a:cubicBezTo>
                    <a:cubicBezTo>
                      <a:pt x="477" y="20"/>
                      <a:pt x="476" y="19"/>
                      <a:pt x="475" y="18"/>
                    </a:cubicBezTo>
                    <a:cubicBezTo>
                      <a:pt x="475" y="8"/>
                      <a:pt x="475" y="8"/>
                      <a:pt x="475" y="8"/>
                    </a:cubicBezTo>
                    <a:close/>
                    <a:moveTo>
                      <a:pt x="478" y="784"/>
                    </a:moveTo>
                    <a:cubicBezTo>
                      <a:pt x="475" y="785"/>
                      <a:pt x="475" y="785"/>
                      <a:pt x="475" y="785"/>
                    </a:cubicBezTo>
                    <a:cubicBezTo>
                      <a:pt x="475" y="767"/>
                      <a:pt x="475" y="767"/>
                      <a:pt x="475" y="767"/>
                    </a:cubicBezTo>
                    <a:cubicBezTo>
                      <a:pt x="476" y="768"/>
                      <a:pt x="477" y="769"/>
                      <a:pt x="478" y="769"/>
                    </a:cubicBezTo>
                    <a:cubicBezTo>
                      <a:pt x="478" y="784"/>
                      <a:pt x="478" y="784"/>
                      <a:pt x="478" y="784"/>
                    </a:cubicBezTo>
                    <a:close/>
                    <a:moveTo>
                      <a:pt x="478" y="47"/>
                    </a:moveTo>
                    <a:cubicBezTo>
                      <a:pt x="478" y="55"/>
                      <a:pt x="478" y="55"/>
                      <a:pt x="478" y="55"/>
                    </a:cubicBezTo>
                    <a:cubicBezTo>
                      <a:pt x="477" y="55"/>
                      <a:pt x="476" y="55"/>
                      <a:pt x="475" y="54"/>
                    </a:cubicBezTo>
                    <a:cubicBezTo>
                      <a:pt x="475" y="46"/>
                      <a:pt x="475" y="46"/>
                      <a:pt x="475" y="46"/>
                    </a:cubicBezTo>
                    <a:cubicBezTo>
                      <a:pt x="478" y="47"/>
                      <a:pt x="478" y="47"/>
                      <a:pt x="478" y="47"/>
                    </a:cubicBezTo>
                    <a:close/>
                    <a:moveTo>
                      <a:pt x="478" y="79"/>
                    </a:moveTo>
                    <a:cubicBezTo>
                      <a:pt x="478" y="101"/>
                      <a:pt x="478" y="101"/>
                      <a:pt x="478" y="101"/>
                    </a:cubicBezTo>
                    <a:cubicBezTo>
                      <a:pt x="477" y="100"/>
                      <a:pt x="476" y="100"/>
                      <a:pt x="475" y="100"/>
                    </a:cubicBezTo>
                    <a:cubicBezTo>
                      <a:pt x="475" y="78"/>
                      <a:pt x="475" y="78"/>
                      <a:pt x="475" y="78"/>
                    </a:cubicBezTo>
                    <a:cubicBezTo>
                      <a:pt x="476" y="79"/>
                      <a:pt x="477" y="79"/>
                      <a:pt x="478" y="79"/>
                    </a:cubicBezTo>
                    <a:close/>
                    <a:moveTo>
                      <a:pt x="478" y="106"/>
                    </a:moveTo>
                    <a:cubicBezTo>
                      <a:pt x="478" y="135"/>
                      <a:pt x="478" y="135"/>
                      <a:pt x="478" y="135"/>
                    </a:cubicBezTo>
                    <a:cubicBezTo>
                      <a:pt x="475" y="134"/>
                      <a:pt x="475" y="134"/>
                      <a:pt x="475" y="134"/>
                    </a:cubicBezTo>
                    <a:cubicBezTo>
                      <a:pt x="475" y="116"/>
                      <a:pt x="475" y="116"/>
                      <a:pt x="475" y="116"/>
                    </a:cubicBezTo>
                    <a:cubicBezTo>
                      <a:pt x="476" y="116"/>
                      <a:pt x="476" y="116"/>
                      <a:pt x="476" y="116"/>
                    </a:cubicBezTo>
                    <a:cubicBezTo>
                      <a:pt x="476" y="114"/>
                      <a:pt x="476" y="113"/>
                      <a:pt x="475" y="110"/>
                    </a:cubicBezTo>
                    <a:cubicBezTo>
                      <a:pt x="475" y="106"/>
                      <a:pt x="475" y="106"/>
                      <a:pt x="475" y="106"/>
                    </a:cubicBezTo>
                    <a:cubicBezTo>
                      <a:pt x="478" y="106"/>
                      <a:pt x="478" y="106"/>
                      <a:pt x="478" y="106"/>
                    </a:cubicBezTo>
                    <a:close/>
                    <a:moveTo>
                      <a:pt x="478" y="137"/>
                    </a:moveTo>
                    <a:cubicBezTo>
                      <a:pt x="478" y="147"/>
                      <a:pt x="478" y="147"/>
                      <a:pt x="478" y="147"/>
                    </a:cubicBezTo>
                    <a:cubicBezTo>
                      <a:pt x="477" y="147"/>
                      <a:pt x="476" y="146"/>
                      <a:pt x="475" y="146"/>
                    </a:cubicBezTo>
                    <a:cubicBezTo>
                      <a:pt x="475" y="136"/>
                      <a:pt x="475" y="136"/>
                      <a:pt x="475" y="136"/>
                    </a:cubicBezTo>
                    <a:cubicBezTo>
                      <a:pt x="476" y="137"/>
                      <a:pt x="477" y="137"/>
                      <a:pt x="478" y="137"/>
                    </a:cubicBezTo>
                    <a:close/>
                    <a:moveTo>
                      <a:pt x="478" y="178"/>
                    </a:moveTo>
                    <a:cubicBezTo>
                      <a:pt x="478" y="184"/>
                      <a:pt x="478" y="184"/>
                      <a:pt x="478" y="184"/>
                    </a:cubicBezTo>
                    <a:cubicBezTo>
                      <a:pt x="477" y="183"/>
                      <a:pt x="476" y="183"/>
                      <a:pt x="475" y="182"/>
                    </a:cubicBezTo>
                    <a:cubicBezTo>
                      <a:pt x="475" y="178"/>
                      <a:pt x="475" y="178"/>
                      <a:pt x="475" y="178"/>
                    </a:cubicBezTo>
                    <a:cubicBezTo>
                      <a:pt x="476" y="178"/>
                      <a:pt x="477" y="178"/>
                      <a:pt x="478" y="178"/>
                    </a:cubicBezTo>
                    <a:close/>
                    <a:moveTo>
                      <a:pt x="478" y="201"/>
                    </a:moveTo>
                    <a:cubicBezTo>
                      <a:pt x="478" y="208"/>
                      <a:pt x="478" y="208"/>
                      <a:pt x="478" y="208"/>
                    </a:cubicBezTo>
                    <a:cubicBezTo>
                      <a:pt x="477" y="208"/>
                      <a:pt x="476" y="207"/>
                      <a:pt x="475" y="207"/>
                    </a:cubicBezTo>
                    <a:cubicBezTo>
                      <a:pt x="475" y="197"/>
                      <a:pt x="475" y="197"/>
                      <a:pt x="475" y="197"/>
                    </a:cubicBezTo>
                    <a:cubicBezTo>
                      <a:pt x="476" y="198"/>
                      <a:pt x="477" y="200"/>
                      <a:pt x="478" y="201"/>
                    </a:cubicBezTo>
                    <a:close/>
                    <a:moveTo>
                      <a:pt x="478" y="231"/>
                    </a:moveTo>
                    <a:cubicBezTo>
                      <a:pt x="478" y="243"/>
                      <a:pt x="478" y="243"/>
                      <a:pt x="478" y="243"/>
                    </a:cubicBezTo>
                    <a:cubicBezTo>
                      <a:pt x="477" y="242"/>
                      <a:pt x="476" y="242"/>
                      <a:pt x="475" y="242"/>
                    </a:cubicBezTo>
                    <a:cubicBezTo>
                      <a:pt x="475" y="230"/>
                      <a:pt x="475" y="230"/>
                      <a:pt x="475" y="230"/>
                    </a:cubicBezTo>
                    <a:cubicBezTo>
                      <a:pt x="476" y="231"/>
                      <a:pt x="477" y="231"/>
                      <a:pt x="478" y="231"/>
                    </a:cubicBezTo>
                    <a:close/>
                    <a:moveTo>
                      <a:pt x="478" y="250"/>
                    </a:moveTo>
                    <a:cubicBezTo>
                      <a:pt x="478" y="278"/>
                      <a:pt x="478" y="278"/>
                      <a:pt x="478" y="278"/>
                    </a:cubicBezTo>
                    <a:cubicBezTo>
                      <a:pt x="477" y="281"/>
                      <a:pt x="477" y="283"/>
                      <a:pt x="476" y="286"/>
                    </a:cubicBezTo>
                    <a:cubicBezTo>
                      <a:pt x="475" y="286"/>
                      <a:pt x="475" y="286"/>
                      <a:pt x="475" y="286"/>
                    </a:cubicBezTo>
                    <a:cubicBezTo>
                      <a:pt x="475" y="266"/>
                      <a:pt x="475" y="266"/>
                      <a:pt x="475" y="266"/>
                    </a:cubicBezTo>
                    <a:cubicBezTo>
                      <a:pt x="476" y="266"/>
                      <a:pt x="476" y="266"/>
                      <a:pt x="477" y="265"/>
                    </a:cubicBezTo>
                    <a:cubicBezTo>
                      <a:pt x="477" y="263"/>
                      <a:pt x="477" y="261"/>
                      <a:pt x="477" y="259"/>
                    </a:cubicBezTo>
                    <a:cubicBezTo>
                      <a:pt x="477" y="259"/>
                      <a:pt x="476" y="259"/>
                      <a:pt x="475" y="259"/>
                    </a:cubicBezTo>
                    <a:cubicBezTo>
                      <a:pt x="475" y="250"/>
                      <a:pt x="475" y="250"/>
                      <a:pt x="475" y="250"/>
                    </a:cubicBezTo>
                    <a:cubicBezTo>
                      <a:pt x="478" y="250"/>
                      <a:pt x="478" y="250"/>
                      <a:pt x="478" y="250"/>
                    </a:cubicBezTo>
                    <a:close/>
                    <a:moveTo>
                      <a:pt x="478" y="302"/>
                    </a:move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7" y="309"/>
                      <a:pt x="477" y="308"/>
                    </a:cubicBezTo>
                    <a:cubicBezTo>
                      <a:pt x="476" y="309"/>
                      <a:pt x="476" y="309"/>
                      <a:pt x="475" y="310"/>
                    </a:cubicBezTo>
                    <a:cubicBezTo>
                      <a:pt x="475" y="306"/>
                      <a:pt x="475" y="306"/>
                      <a:pt x="475" y="306"/>
                    </a:cubicBezTo>
                    <a:cubicBezTo>
                      <a:pt x="475" y="306"/>
                      <a:pt x="475" y="306"/>
                      <a:pt x="476" y="305"/>
                    </a:cubicBezTo>
                    <a:cubicBezTo>
                      <a:pt x="476" y="304"/>
                      <a:pt x="477" y="303"/>
                      <a:pt x="478" y="302"/>
                    </a:cubicBezTo>
                    <a:close/>
                    <a:moveTo>
                      <a:pt x="478" y="317"/>
                    </a:moveTo>
                    <a:cubicBezTo>
                      <a:pt x="478" y="322"/>
                      <a:pt x="478" y="322"/>
                      <a:pt x="478" y="322"/>
                    </a:cubicBezTo>
                    <a:cubicBezTo>
                      <a:pt x="477" y="321"/>
                      <a:pt x="476" y="320"/>
                      <a:pt x="475" y="320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8" y="317"/>
                      <a:pt x="478" y="317"/>
                      <a:pt x="478" y="317"/>
                    </a:cubicBezTo>
                    <a:close/>
                    <a:moveTo>
                      <a:pt x="478" y="330"/>
                    </a:moveTo>
                    <a:cubicBezTo>
                      <a:pt x="478" y="348"/>
                      <a:pt x="478" y="348"/>
                      <a:pt x="478" y="348"/>
                    </a:cubicBezTo>
                    <a:cubicBezTo>
                      <a:pt x="478" y="350"/>
                      <a:pt x="478" y="351"/>
                      <a:pt x="478" y="353"/>
                    </a:cubicBezTo>
                    <a:cubicBezTo>
                      <a:pt x="478" y="361"/>
                      <a:pt x="478" y="361"/>
                      <a:pt x="478" y="361"/>
                    </a:cubicBezTo>
                    <a:cubicBezTo>
                      <a:pt x="477" y="359"/>
                      <a:pt x="476" y="358"/>
                      <a:pt x="475" y="356"/>
                    </a:cubicBezTo>
                    <a:cubicBezTo>
                      <a:pt x="475" y="344"/>
                      <a:pt x="475" y="344"/>
                      <a:pt x="475" y="344"/>
                    </a:cubicBezTo>
                    <a:cubicBezTo>
                      <a:pt x="477" y="340"/>
                      <a:pt x="477" y="336"/>
                      <a:pt x="475" y="332"/>
                    </a:cubicBezTo>
                    <a:cubicBezTo>
                      <a:pt x="475" y="327"/>
                      <a:pt x="475" y="327"/>
                      <a:pt x="475" y="327"/>
                    </a:cubicBezTo>
                    <a:cubicBezTo>
                      <a:pt x="478" y="330"/>
                      <a:pt x="478" y="330"/>
                      <a:pt x="478" y="330"/>
                    </a:cubicBezTo>
                    <a:close/>
                    <a:moveTo>
                      <a:pt x="478" y="440"/>
                    </a:moveTo>
                    <a:cubicBezTo>
                      <a:pt x="478" y="452"/>
                      <a:pt x="478" y="452"/>
                      <a:pt x="478" y="452"/>
                    </a:cubicBezTo>
                    <a:cubicBezTo>
                      <a:pt x="477" y="453"/>
                      <a:pt x="476" y="453"/>
                      <a:pt x="475" y="454"/>
                    </a:cubicBezTo>
                    <a:cubicBezTo>
                      <a:pt x="475" y="447"/>
                      <a:pt x="475" y="447"/>
                      <a:pt x="475" y="447"/>
                    </a:cubicBezTo>
                    <a:cubicBezTo>
                      <a:pt x="476" y="444"/>
                      <a:pt x="477" y="442"/>
                      <a:pt x="478" y="440"/>
                    </a:cubicBezTo>
                    <a:close/>
                    <a:moveTo>
                      <a:pt x="478" y="458"/>
                    </a:moveTo>
                    <a:cubicBezTo>
                      <a:pt x="478" y="462"/>
                      <a:pt x="478" y="462"/>
                      <a:pt x="478" y="462"/>
                    </a:cubicBezTo>
                    <a:cubicBezTo>
                      <a:pt x="477" y="462"/>
                      <a:pt x="476" y="462"/>
                      <a:pt x="475" y="462"/>
                    </a:cubicBezTo>
                    <a:cubicBezTo>
                      <a:pt x="475" y="458"/>
                      <a:pt x="475" y="458"/>
                      <a:pt x="475" y="458"/>
                    </a:cubicBezTo>
                    <a:cubicBezTo>
                      <a:pt x="478" y="458"/>
                      <a:pt x="478" y="458"/>
                      <a:pt x="478" y="458"/>
                    </a:cubicBezTo>
                    <a:close/>
                    <a:moveTo>
                      <a:pt x="478" y="467"/>
                    </a:moveTo>
                    <a:cubicBezTo>
                      <a:pt x="478" y="472"/>
                      <a:pt x="478" y="472"/>
                      <a:pt x="478" y="472"/>
                    </a:cubicBezTo>
                    <a:cubicBezTo>
                      <a:pt x="477" y="474"/>
                      <a:pt x="476" y="474"/>
                      <a:pt x="475" y="475"/>
                    </a:cubicBezTo>
                    <a:cubicBezTo>
                      <a:pt x="475" y="468"/>
                      <a:pt x="475" y="468"/>
                      <a:pt x="475" y="468"/>
                    </a:cubicBezTo>
                    <a:cubicBezTo>
                      <a:pt x="476" y="468"/>
                      <a:pt x="477" y="467"/>
                      <a:pt x="478" y="467"/>
                    </a:cubicBezTo>
                    <a:close/>
                    <a:moveTo>
                      <a:pt x="478" y="480"/>
                    </a:moveTo>
                    <a:cubicBezTo>
                      <a:pt x="478" y="486"/>
                      <a:pt x="478" y="486"/>
                      <a:pt x="478" y="486"/>
                    </a:cubicBezTo>
                    <a:cubicBezTo>
                      <a:pt x="476" y="489"/>
                      <a:pt x="476" y="492"/>
                      <a:pt x="478" y="495"/>
                    </a:cubicBezTo>
                    <a:cubicBezTo>
                      <a:pt x="478" y="500"/>
                      <a:pt x="478" y="500"/>
                      <a:pt x="478" y="500"/>
                    </a:cubicBezTo>
                    <a:cubicBezTo>
                      <a:pt x="475" y="497"/>
                      <a:pt x="475" y="497"/>
                      <a:pt x="475" y="497"/>
                    </a:cubicBezTo>
                    <a:cubicBezTo>
                      <a:pt x="475" y="484"/>
                      <a:pt x="475" y="484"/>
                      <a:pt x="475" y="484"/>
                    </a:cubicBezTo>
                    <a:cubicBezTo>
                      <a:pt x="476" y="483"/>
                      <a:pt x="477" y="481"/>
                      <a:pt x="478" y="480"/>
                    </a:cubicBezTo>
                    <a:close/>
                    <a:moveTo>
                      <a:pt x="478" y="527"/>
                    </a:moveTo>
                    <a:cubicBezTo>
                      <a:pt x="478" y="544"/>
                      <a:pt x="478" y="544"/>
                      <a:pt x="478" y="544"/>
                    </a:cubicBezTo>
                    <a:cubicBezTo>
                      <a:pt x="477" y="544"/>
                      <a:pt x="476" y="544"/>
                      <a:pt x="475" y="544"/>
                    </a:cubicBezTo>
                    <a:cubicBezTo>
                      <a:pt x="475" y="526"/>
                      <a:pt x="475" y="526"/>
                      <a:pt x="475" y="526"/>
                    </a:cubicBezTo>
                    <a:cubicBezTo>
                      <a:pt x="476" y="526"/>
                      <a:pt x="477" y="526"/>
                      <a:pt x="477" y="526"/>
                    </a:cubicBezTo>
                    <a:cubicBezTo>
                      <a:pt x="478" y="527"/>
                      <a:pt x="478" y="527"/>
                      <a:pt x="478" y="527"/>
                    </a:cubicBezTo>
                    <a:close/>
                    <a:moveTo>
                      <a:pt x="478" y="550"/>
                    </a:moveTo>
                    <a:cubicBezTo>
                      <a:pt x="478" y="561"/>
                      <a:pt x="478" y="561"/>
                      <a:pt x="478" y="561"/>
                    </a:cubicBezTo>
                    <a:cubicBezTo>
                      <a:pt x="477" y="561"/>
                      <a:pt x="476" y="561"/>
                      <a:pt x="475" y="562"/>
                    </a:cubicBezTo>
                    <a:cubicBezTo>
                      <a:pt x="475" y="552"/>
                      <a:pt x="475" y="552"/>
                      <a:pt x="475" y="552"/>
                    </a:cubicBezTo>
                    <a:cubicBezTo>
                      <a:pt x="476" y="551"/>
                      <a:pt x="477" y="551"/>
                      <a:pt x="478" y="550"/>
                    </a:cubicBezTo>
                    <a:close/>
                    <a:moveTo>
                      <a:pt x="478" y="567"/>
                    </a:moveTo>
                    <a:cubicBezTo>
                      <a:pt x="478" y="584"/>
                      <a:pt x="478" y="584"/>
                      <a:pt x="478" y="584"/>
                    </a:cubicBezTo>
                    <a:cubicBezTo>
                      <a:pt x="475" y="584"/>
                      <a:pt x="475" y="584"/>
                      <a:pt x="475" y="584"/>
                    </a:cubicBezTo>
                    <a:cubicBezTo>
                      <a:pt x="475" y="568"/>
                      <a:pt x="475" y="568"/>
                      <a:pt x="475" y="568"/>
                    </a:cubicBezTo>
                    <a:cubicBezTo>
                      <a:pt x="478" y="567"/>
                      <a:pt x="478" y="567"/>
                      <a:pt x="478" y="567"/>
                    </a:cubicBezTo>
                    <a:close/>
                    <a:moveTo>
                      <a:pt x="478" y="595"/>
                    </a:moveTo>
                    <a:cubicBezTo>
                      <a:pt x="478" y="600"/>
                      <a:pt x="478" y="600"/>
                      <a:pt x="478" y="600"/>
                    </a:cubicBezTo>
                    <a:cubicBezTo>
                      <a:pt x="477" y="601"/>
                      <a:pt x="476" y="601"/>
                      <a:pt x="475" y="601"/>
                    </a:cubicBezTo>
                    <a:cubicBezTo>
                      <a:pt x="475" y="595"/>
                      <a:pt x="475" y="595"/>
                      <a:pt x="475" y="595"/>
                    </a:cubicBezTo>
                    <a:cubicBezTo>
                      <a:pt x="476" y="595"/>
                      <a:pt x="477" y="595"/>
                      <a:pt x="478" y="595"/>
                    </a:cubicBezTo>
                    <a:close/>
                    <a:moveTo>
                      <a:pt x="478" y="608"/>
                    </a:moveTo>
                    <a:cubicBezTo>
                      <a:pt x="478" y="615"/>
                      <a:pt x="478" y="615"/>
                      <a:pt x="478" y="615"/>
                    </a:cubicBezTo>
                    <a:cubicBezTo>
                      <a:pt x="477" y="614"/>
                      <a:pt x="476" y="613"/>
                      <a:pt x="475" y="612"/>
                    </a:cubicBezTo>
                    <a:cubicBezTo>
                      <a:pt x="475" y="606"/>
                      <a:pt x="475" y="606"/>
                      <a:pt x="475" y="606"/>
                    </a:cubicBezTo>
                    <a:cubicBezTo>
                      <a:pt x="476" y="607"/>
                      <a:pt x="477" y="608"/>
                      <a:pt x="478" y="608"/>
                    </a:cubicBezTo>
                    <a:close/>
                    <a:moveTo>
                      <a:pt x="478" y="619"/>
                    </a:moveTo>
                    <a:cubicBezTo>
                      <a:pt x="478" y="625"/>
                      <a:pt x="478" y="625"/>
                      <a:pt x="478" y="625"/>
                    </a:cubicBezTo>
                    <a:cubicBezTo>
                      <a:pt x="477" y="625"/>
                      <a:pt x="476" y="625"/>
                      <a:pt x="475" y="626"/>
                    </a:cubicBezTo>
                    <a:cubicBezTo>
                      <a:pt x="475" y="619"/>
                      <a:pt x="475" y="619"/>
                      <a:pt x="475" y="619"/>
                    </a:cubicBezTo>
                    <a:cubicBezTo>
                      <a:pt x="478" y="619"/>
                      <a:pt x="478" y="619"/>
                      <a:pt x="478" y="619"/>
                    </a:cubicBezTo>
                    <a:close/>
                    <a:moveTo>
                      <a:pt x="478" y="739"/>
                    </a:moveTo>
                    <a:cubicBezTo>
                      <a:pt x="478" y="748"/>
                      <a:pt x="478" y="748"/>
                      <a:pt x="478" y="748"/>
                    </a:cubicBezTo>
                    <a:cubicBezTo>
                      <a:pt x="477" y="748"/>
                      <a:pt x="476" y="748"/>
                      <a:pt x="475" y="748"/>
                    </a:cubicBezTo>
                    <a:cubicBezTo>
                      <a:pt x="475" y="740"/>
                      <a:pt x="475" y="740"/>
                      <a:pt x="475" y="740"/>
                    </a:cubicBezTo>
                    <a:cubicBezTo>
                      <a:pt x="476" y="739"/>
                      <a:pt x="477" y="739"/>
                      <a:pt x="478" y="739"/>
                    </a:cubicBezTo>
                    <a:close/>
                    <a:moveTo>
                      <a:pt x="475" y="521"/>
                    </a:moveTo>
                    <a:cubicBezTo>
                      <a:pt x="475" y="513"/>
                      <a:pt x="475" y="513"/>
                      <a:pt x="475" y="513"/>
                    </a:cubicBezTo>
                    <a:cubicBezTo>
                      <a:pt x="476" y="516"/>
                      <a:pt x="476" y="518"/>
                      <a:pt x="477" y="521"/>
                    </a:cubicBezTo>
                    <a:cubicBezTo>
                      <a:pt x="476" y="521"/>
                      <a:pt x="476" y="521"/>
                      <a:pt x="475" y="521"/>
                    </a:cubicBezTo>
                    <a:close/>
                    <a:moveTo>
                      <a:pt x="471" y="6"/>
                    </a:moveTo>
                    <a:cubicBezTo>
                      <a:pt x="472" y="7"/>
                      <a:pt x="474" y="7"/>
                      <a:pt x="475" y="8"/>
                    </a:cubicBezTo>
                    <a:cubicBezTo>
                      <a:pt x="475" y="18"/>
                      <a:pt x="475" y="18"/>
                      <a:pt x="475" y="18"/>
                    </a:cubicBezTo>
                    <a:cubicBezTo>
                      <a:pt x="474" y="17"/>
                      <a:pt x="473" y="17"/>
                      <a:pt x="471" y="16"/>
                    </a:cubicBezTo>
                    <a:cubicBezTo>
                      <a:pt x="471" y="6"/>
                      <a:pt x="471" y="6"/>
                      <a:pt x="471" y="6"/>
                    </a:cubicBezTo>
                    <a:close/>
                    <a:moveTo>
                      <a:pt x="475" y="785"/>
                    </a:moveTo>
                    <a:cubicBezTo>
                      <a:pt x="474" y="785"/>
                      <a:pt x="472" y="785"/>
                      <a:pt x="471" y="786"/>
                    </a:cubicBezTo>
                    <a:cubicBezTo>
                      <a:pt x="471" y="778"/>
                      <a:pt x="471" y="778"/>
                      <a:pt x="471" y="778"/>
                    </a:cubicBezTo>
                    <a:cubicBezTo>
                      <a:pt x="472" y="778"/>
                      <a:pt x="472" y="777"/>
                      <a:pt x="473" y="777"/>
                    </a:cubicBezTo>
                    <a:cubicBezTo>
                      <a:pt x="471" y="775"/>
                      <a:pt x="471" y="775"/>
                      <a:pt x="471" y="775"/>
                    </a:cubicBezTo>
                    <a:cubicBezTo>
                      <a:pt x="471" y="763"/>
                      <a:pt x="471" y="763"/>
                      <a:pt x="471" y="763"/>
                    </a:cubicBezTo>
                    <a:cubicBezTo>
                      <a:pt x="472" y="764"/>
                      <a:pt x="474" y="766"/>
                      <a:pt x="475" y="767"/>
                    </a:cubicBezTo>
                    <a:cubicBezTo>
                      <a:pt x="475" y="785"/>
                      <a:pt x="475" y="785"/>
                      <a:pt x="475" y="785"/>
                    </a:cubicBezTo>
                    <a:close/>
                    <a:moveTo>
                      <a:pt x="475" y="46"/>
                    </a:moveTo>
                    <a:cubicBezTo>
                      <a:pt x="475" y="54"/>
                      <a:pt x="475" y="54"/>
                      <a:pt x="475" y="54"/>
                    </a:cubicBezTo>
                    <a:cubicBezTo>
                      <a:pt x="474" y="54"/>
                      <a:pt x="472" y="53"/>
                      <a:pt x="471" y="53"/>
                    </a:cubicBezTo>
                    <a:cubicBezTo>
                      <a:pt x="471" y="45"/>
                      <a:pt x="471" y="45"/>
                      <a:pt x="471" y="45"/>
                    </a:cubicBezTo>
                    <a:cubicBezTo>
                      <a:pt x="475" y="46"/>
                      <a:pt x="475" y="46"/>
                      <a:pt x="475" y="46"/>
                    </a:cubicBezTo>
                    <a:close/>
                    <a:moveTo>
                      <a:pt x="475" y="78"/>
                    </a:moveTo>
                    <a:cubicBezTo>
                      <a:pt x="475" y="100"/>
                      <a:pt x="475" y="100"/>
                      <a:pt x="475" y="100"/>
                    </a:cubicBezTo>
                    <a:cubicBezTo>
                      <a:pt x="474" y="100"/>
                      <a:pt x="473" y="101"/>
                      <a:pt x="472" y="101"/>
                    </a:cubicBezTo>
                    <a:cubicBezTo>
                      <a:pt x="472" y="102"/>
                      <a:pt x="471" y="103"/>
                      <a:pt x="471" y="104"/>
                    </a:cubicBezTo>
                    <a:cubicBezTo>
                      <a:pt x="471" y="78"/>
                      <a:pt x="471" y="78"/>
                      <a:pt x="471" y="78"/>
                    </a:cubicBezTo>
                    <a:cubicBezTo>
                      <a:pt x="472" y="78"/>
                      <a:pt x="474" y="78"/>
                      <a:pt x="475" y="78"/>
                    </a:cubicBezTo>
                    <a:close/>
                    <a:moveTo>
                      <a:pt x="475" y="106"/>
                    </a:moveTo>
                    <a:cubicBezTo>
                      <a:pt x="475" y="110"/>
                      <a:pt x="475" y="110"/>
                      <a:pt x="475" y="110"/>
                    </a:cubicBezTo>
                    <a:cubicBezTo>
                      <a:pt x="475" y="110"/>
                      <a:pt x="475" y="108"/>
                      <a:pt x="475" y="107"/>
                    </a:cubicBezTo>
                    <a:cubicBezTo>
                      <a:pt x="475" y="106"/>
                      <a:pt x="475" y="106"/>
                      <a:pt x="475" y="106"/>
                    </a:cubicBezTo>
                    <a:close/>
                    <a:moveTo>
                      <a:pt x="475" y="116"/>
                    </a:moveTo>
                    <a:cubicBezTo>
                      <a:pt x="475" y="134"/>
                      <a:pt x="475" y="134"/>
                      <a:pt x="475" y="134"/>
                    </a:cubicBezTo>
                    <a:cubicBezTo>
                      <a:pt x="474" y="133"/>
                      <a:pt x="472" y="132"/>
                      <a:pt x="471" y="132"/>
                    </a:cubicBezTo>
                    <a:cubicBezTo>
                      <a:pt x="471" y="117"/>
                      <a:pt x="471" y="117"/>
                      <a:pt x="471" y="117"/>
                    </a:cubicBezTo>
                    <a:cubicBezTo>
                      <a:pt x="472" y="117"/>
                      <a:pt x="474" y="116"/>
                      <a:pt x="475" y="116"/>
                    </a:cubicBezTo>
                    <a:close/>
                    <a:moveTo>
                      <a:pt x="475" y="136"/>
                    </a:moveTo>
                    <a:cubicBezTo>
                      <a:pt x="475" y="146"/>
                      <a:pt x="475" y="146"/>
                      <a:pt x="475" y="146"/>
                    </a:cubicBezTo>
                    <a:cubicBezTo>
                      <a:pt x="474" y="146"/>
                      <a:pt x="472" y="146"/>
                      <a:pt x="471" y="146"/>
                    </a:cubicBezTo>
                    <a:cubicBezTo>
                      <a:pt x="471" y="135"/>
                      <a:pt x="471" y="135"/>
                      <a:pt x="471" y="135"/>
                    </a:cubicBezTo>
                    <a:cubicBezTo>
                      <a:pt x="472" y="135"/>
                      <a:pt x="474" y="136"/>
                      <a:pt x="475" y="136"/>
                    </a:cubicBezTo>
                    <a:close/>
                    <a:moveTo>
                      <a:pt x="475" y="178"/>
                    </a:moveTo>
                    <a:cubicBezTo>
                      <a:pt x="475" y="182"/>
                      <a:pt x="475" y="182"/>
                      <a:pt x="475" y="182"/>
                    </a:cubicBezTo>
                    <a:cubicBezTo>
                      <a:pt x="474" y="182"/>
                      <a:pt x="473" y="181"/>
                      <a:pt x="472" y="181"/>
                    </a:cubicBezTo>
                    <a:cubicBezTo>
                      <a:pt x="473" y="188"/>
                      <a:pt x="473" y="193"/>
                      <a:pt x="475" y="197"/>
                    </a:cubicBezTo>
                    <a:cubicBezTo>
                      <a:pt x="475" y="207"/>
                      <a:pt x="475" y="207"/>
                      <a:pt x="475" y="207"/>
                    </a:cubicBezTo>
                    <a:cubicBezTo>
                      <a:pt x="474" y="206"/>
                      <a:pt x="472" y="205"/>
                      <a:pt x="471" y="204"/>
                    </a:cubicBezTo>
                    <a:cubicBezTo>
                      <a:pt x="471" y="176"/>
                      <a:pt x="471" y="176"/>
                      <a:pt x="471" y="176"/>
                    </a:cubicBezTo>
                    <a:cubicBezTo>
                      <a:pt x="472" y="176"/>
                      <a:pt x="474" y="177"/>
                      <a:pt x="475" y="178"/>
                    </a:cubicBezTo>
                    <a:close/>
                    <a:moveTo>
                      <a:pt x="475" y="230"/>
                    </a:moveTo>
                    <a:cubicBezTo>
                      <a:pt x="475" y="242"/>
                      <a:pt x="475" y="242"/>
                      <a:pt x="475" y="242"/>
                    </a:cubicBezTo>
                    <a:cubicBezTo>
                      <a:pt x="475" y="242"/>
                      <a:pt x="475" y="242"/>
                      <a:pt x="475" y="242"/>
                    </a:cubicBezTo>
                    <a:cubicBezTo>
                      <a:pt x="475" y="241"/>
                      <a:pt x="475" y="240"/>
                      <a:pt x="475" y="240"/>
                    </a:cubicBezTo>
                    <a:cubicBezTo>
                      <a:pt x="473" y="239"/>
                      <a:pt x="472" y="239"/>
                      <a:pt x="471" y="238"/>
                    </a:cubicBezTo>
                    <a:cubicBezTo>
                      <a:pt x="471" y="228"/>
                      <a:pt x="471" y="228"/>
                      <a:pt x="471" y="228"/>
                    </a:cubicBezTo>
                    <a:cubicBezTo>
                      <a:pt x="471" y="228"/>
                      <a:pt x="471" y="229"/>
                      <a:pt x="472" y="229"/>
                    </a:cubicBezTo>
                    <a:cubicBezTo>
                      <a:pt x="473" y="230"/>
                      <a:pt x="474" y="230"/>
                      <a:pt x="475" y="230"/>
                    </a:cubicBezTo>
                    <a:close/>
                    <a:moveTo>
                      <a:pt x="475" y="250"/>
                    </a:moveTo>
                    <a:cubicBezTo>
                      <a:pt x="475" y="259"/>
                      <a:pt x="475" y="259"/>
                      <a:pt x="475" y="259"/>
                    </a:cubicBezTo>
                    <a:cubicBezTo>
                      <a:pt x="474" y="259"/>
                      <a:pt x="472" y="258"/>
                      <a:pt x="471" y="258"/>
                    </a:cubicBezTo>
                    <a:cubicBezTo>
                      <a:pt x="471" y="249"/>
                      <a:pt x="471" y="249"/>
                      <a:pt x="471" y="249"/>
                    </a:cubicBezTo>
                    <a:cubicBezTo>
                      <a:pt x="475" y="250"/>
                      <a:pt x="475" y="250"/>
                      <a:pt x="475" y="250"/>
                    </a:cubicBezTo>
                    <a:close/>
                    <a:moveTo>
                      <a:pt x="475" y="266"/>
                    </a:moveTo>
                    <a:cubicBezTo>
                      <a:pt x="475" y="286"/>
                      <a:pt x="475" y="286"/>
                      <a:pt x="475" y="286"/>
                    </a:cubicBezTo>
                    <a:cubicBezTo>
                      <a:pt x="473" y="288"/>
                      <a:pt x="472" y="289"/>
                      <a:pt x="471" y="290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66"/>
                      <a:pt x="471" y="266"/>
                      <a:pt x="471" y="266"/>
                    </a:cubicBezTo>
                    <a:cubicBezTo>
                      <a:pt x="471" y="266"/>
                      <a:pt x="472" y="267"/>
                      <a:pt x="472" y="267"/>
                    </a:cubicBezTo>
                    <a:cubicBezTo>
                      <a:pt x="473" y="267"/>
                      <a:pt x="474" y="266"/>
                      <a:pt x="475" y="266"/>
                    </a:cubicBezTo>
                    <a:close/>
                    <a:moveTo>
                      <a:pt x="475" y="306"/>
                    </a:moveTo>
                    <a:cubicBezTo>
                      <a:pt x="475" y="310"/>
                      <a:pt x="475" y="310"/>
                      <a:pt x="475" y="310"/>
                    </a:cubicBezTo>
                    <a:cubicBezTo>
                      <a:pt x="474" y="310"/>
                      <a:pt x="474" y="311"/>
                      <a:pt x="473" y="311"/>
                    </a:cubicBezTo>
                    <a:cubicBezTo>
                      <a:pt x="473" y="312"/>
                      <a:pt x="473" y="313"/>
                      <a:pt x="473" y="314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20"/>
                      <a:pt x="475" y="320"/>
                      <a:pt x="475" y="320"/>
                    </a:cubicBezTo>
                    <a:cubicBezTo>
                      <a:pt x="474" y="319"/>
                      <a:pt x="473" y="318"/>
                      <a:pt x="471" y="318"/>
                    </a:cubicBezTo>
                    <a:cubicBezTo>
                      <a:pt x="471" y="309"/>
                      <a:pt x="471" y="309"/>
                      <a:pt x="471" y="309"/>
                    </a:cubicBezTo>
                    <a:cubicBezTo>
                      <a:pt x="472" y="308"/>
                      <a:pt x="473" y="307"/>
                      <a:pt x="475" y="306"/>
                    </a:cubicBezTo>
                    <a:close/>
                    <a:moveTo>
                      <a:pt x="475" y="327"/>
                    </a:moveTo>
                    <a:cubicBezTo>
                      <a:pt x="475" y="332"/>
                      <a:pt x="475" y="332"/>
                      <a:pt x="475" y="332"/>
                    </a:cubicBezTo>
                    <a:cubicBezTo>
                      <a:pt x="475" y="331"/>
                      <a:pt x="474" y="330"/>
                      <a:pt x="473" y="329"/>
                    </a:cubicBezTo>
                    <a:cubicBezTo>
                      <a:pt x="472" y="332"/>
                      <a:pt x="471" y="334"/>
                      <a:pt x="471" y="336"/>
                    </a:cubicBezTo>
                    <a:cubicBezTo>
                      <a:pt x="471" y="323"/>
                      <a:pt x="471" y="323"/>
                      <a:pt x="471" y="323"/>
                    </a:cubicBezTo>
                    <a:cubicBezTo>
                      <a:pt x="472" y="324"/>
                      <a:pt x="473" y="325"/>
                      <a:pt x="475" y="327"/>
                    </a:cubicBezTo>
                    <a:close/>
                    <a:moveTo>
                      <a:pt x="475" y="344"/>
                    </a:moveTo>
                    <a:cubicBezTo>
                      <a:pt x="475" y="356"/>
                      <a:pt x="475" y="356"/>
                      <a:pt x="475" y="356"/>
                    </a:cubicBezTo>
                    <a:cubicBezTo>
                      <a:pt x="474" y="354"/>
                      <a:pt x="473" y="352"/>
                      <a:pt x="471" y="350"/>
                    </a:cubicBezTo>
                    <a:cubicBezTo>
                      <a:pt x="471" y="343"/>
                      <a:pt x="471" y="343"/>
                      <a:pt x="471" y="343"/>
                    </a:cubicBezTo>
                    <a:cubicBezTo>
                      <a:pt x="471" y="344"/>
                      <a:pt x="472" y="345"/>
                      <a:pt x="472" y="347"/>
                    </a:cubicBezTo>
                    <a:cubicBezTo>
                      <a:pt x="473" y="346"/>
                      <a:pt x="475" y="345"/>
                      <a:pt x="475" y="344"/>
                    </a:cubicBezTo>
                    <a:close/>
                    <a:moveTo>
                      <a:pt x="475" y="447"/>
                    </a:moveTo>
                    <a:cubicBezTo>
                      <a:pt x="475" y="454"/>
                      <a:pt x="475" y="454"/>
                      <a:pt x="475" y="454"/>
                    </a:cubicBezTo>
                    <a:cubicBezTo>
                      <a:pt x="474" y="454"/>
                      <a:pt x="473" y="455"/>
                      <a:pt x="472" y="457"/>
                    </a:cubicBezTo>
                    <a:cubicBezTo>
                      <a:pt x="473" y="458"/>
                      <a:pt x="474" y="458"/>
                      <a:pt x="475" y="458"/>
                    </a:cubicBezTo>
                    <a:cubicBezTo>
                      <a:pt x="475" y="458"/>
                      <a:pt x="475" y="458"/>
                      <a:pt x="475" y="458"/>
                    </a:cubicBezTo>
                    <a:cubicBezTo>
                      <a:pt x="475" y="462"/>
                      <a:pt x="475" y="462"/>
                      <a:pt x="475" y="462"/>
                    </a:cubicBezTo>
                    <a:cubicBezTo>
                      <a:pt x="474" y="462"/>
                      <a:pt x="472" y="462"/>
                      <a:pt x="471" y="462"/>
                    </a:cubicBezTo>
                    <a:cubicBezTo>
                      <a:pt x="471" y="452"/>
                      <a:pt x="471" y="452"/>
                      <a:pt x="471" y="452"/>
                    </a:cubicBezTo>
                    <a:cubicBezTo>
                      <a:pt x="472" y="451"/>
                      <a:pt x="473" y="450"/>
                      <a:pt x="474" y="449"/>
                    </a:cubicBezTo>
                    <a:cubicBezTo>
                      <a:pt x="474" y="448"/>
                      <a:pt x="475" y="447"/>
                      <a:pt x="475" y="447"/>
                    </a:cubicBezTo>
                    <a:close/>
                    <a:moveTo>
                      <a:pt x="475" y="468"/>
                    </a:moveTo>
                    <a:cubicBezTo>
                      <a:pt x="475" y="475"/>
                      <a:pt x="475" y="475"/>
                      <a:pt x="475" y="475"/>
                    </a:cubicBezTo>
                    <a:cubicBezTo>
                      <a:pt x="474" y="476"/>
                      <a:pt x="472" y="478"/>
                      <a:pt x="471" y="479"/>
                    </a:cubicBezTo>
                    <a:cubicBezTo>
                      <a:pt x="471" y="475"/>
                      <a:pt x="471" y="475"/>
                      <a:pt x="471" y="475"/>
                    </a:cubicBezTo>
                    <a:cubicBezTo>
                      <a:pt x="472" y="475"/>
                      <a:pt x="472" y="474"/>
                      <a:pt x="473" y="473"/>
                    </a:cubicBezTo>
                    <a:cubicBezTo>
                      <a:pt x="473" y="473"/>
                      <a:pt x="472" y="473"/>
                      <a:pt x="471" y="473"/>
                    </a:cubicBezTo>
                    <a:cubicBezTo>
                      <a:pt x="471" y="469"/>
                      <a:pt x="471" y="469"/>
                      <a:pt x="471" y="469"/>
                    </a:cubicBezTo>
                    <a:cubicBezTo>
                      <a:pt x="471" y="469"/>
                      <a:pt x="471" y="469"/>
                      <a:pt x="471" y="469"/>
                    </a:cubicBezTo>
                    <a:cubicBezTo>
                      <a:pt x="473" y="469"/>
                      <a:pt x="474" y="468"/>
                      <a:pt x="475" y="468"/>
                    </a:cubicBezTo>
                    <a:close/>
                    <a:moveTo>
                      <a:pt x="475" y="484"/>
                    </a:moveTo>
                    <a:cubicBezTo>
                      <a:pt x="475" y="497"/>
                      <a:pt x="475" y="497"/>
                      <a:pt x="475" y="497"/>
                    </a:cubicBezTo>
                    <a:cubicBezTo>
                      <a:pt x="471" y="493"/>
                      <a:pt x="471" y="493"/>
                      <a:pt x="471" y="493"/>
                    </a:cubicBezTo>
                    <a:cubicBezTo>
                      <a:pt x="471" y="489"/>
                      <a:pt x="471" y="489"/>
                      <a:pt x="471" y="489"/>
                    </a:cubicBezTo>
                    <a:cubicBezTo>
                      <a:pt x="471" y="489"/>
                      <a:pt x="471" y="489"/>
                      <a:pt x="471" y="489"/>
                    </a:cubicBezTo>
                    <a:cubicBezTo>
                      <a:pt x="473" y="487"/>
                      <a:pt x="474" y="486"/>
                      <a:pt x="475" y="484"/>
                    </a:cubicBezTo>
                    <a:close/>
                    <a:moveTo>
                      <a:pt x="475" y="513"/>
                    </a:moveTo>
                    <a:cubicBezTo>
                      <a:pt x="475" y="521"/>
                      <a:pt x="475" y="521"/>
                      <a:pt x="475" y="521"/>
                    </a:cubicBezTo>
                    <a:cubicBezTo>
                      <a:pt x="475" y="522"/>
                      <a:pt x="474" y="522"/>
                      <a:pt x="473" y="522"/>
                    </a:cubicBezTo>
                    <a:cubicBezTo>
                      <a:pt x="472" y="521"/>
                      <a:pt x="472" y="520"/>
                      <a:pt x="471" y="519"/>
                    </a:cubicBezTo>
                    <a:cubicBezTo>
                      <a:pt x="471" y="506"/>
                      <a:pt x="471" y="506"/>
                      <a:pt x="471" y="506"/>
                    </a:cubicBezTo>
                    <a:cubicBezTo>
                      <a:pt x="474" y="506"/>
                      <a:pt x="474" y="506"/>
                      <a:pt x="474" y="506"/>
                    </a:cubicBezTo>
                    <a:cubicBezTo>
                      <a:pt x="474" y="509"/>
                      <a:pt x="475" y="511"/>
                      <a:pt x="475" y="513"/>
                    </a:cubicBezTo>
                    <a:close/>
                    <a:moveTo>
                      <a:pt x="475" y="526"/>
                    </a:moveTo>
                    <a:cubicBezTo>
                      <a:pt x="475" y="544"/>
                      <a:pt x="475" y="544"/>
                      <a:pt x="475" y="544"/>
                    </a:cubicBezTo>
                    <a:cubicBezTo>
                      <a:pt x="474" y="545"/>
                      <a:pt x="473" y="545"/>
                      <a:pt x="471" y="546"/>
                    </a:cubicBezTo>
                    <a:cubicBezTo>
                      <a:pt x="471" y="539"/>
                      <a:pt x="471" y="539"/>
                      <a:pt x="471" y="539"/>
                    </a:cubicBezTo>
                    <a:cubicBezTo>
                      <a:pt x="475" y="537"/>
                      <a:pt x="475" y="537"/>
                      <a:pt x="475" y="537"/>
                    </a:cubicBezTo>
                    <a:cubicBezTo>
                      <a:pt x="474" y="536"/>
                      <a:pt x="474" y="535"/>
                      <a:pt x="474" y="535"/>
                    </a:cubicBezTo>
                    <a:cubicBezTo>
                      <a:pt x="473" y="535"/>
                      <a:pt x="472" y="535"/>
                      <a:pt x="471" y="535"/>
                    </a:cubicBezTo>
                    <a:cubicBezTo>
                      <a:pt x="471" y="526"/>
                      <a:pt x="471" y="526"/>
                      <a:pt x="471" y="526"/>
                    </a:cubicBezTo>
                    <a:cubicBezTo>
                      <a:pt x="472" y="525"/>
                      <a:pt x="474" y="525"/>
                      <a:pt x="475" y="526"/>
                    </a:cubicBezTo>
                    <a:close/>
                    <a:moveTo>
                      <a:pt x="475" y="552"/>
                    </a:moveTo>
                    <a:cubicBezTo>
                      <a:pt x="475" y="562"/>
                      <a:pt x="475" y="562"/>
                      <a:pt x="475" y="562"/>
                    </a:cubicBezTo>
                    <a:cubicBezTo>
                      <a:pt x="474" y="562"/>
                      <a:pt x="472" y="563"/>
                      <a:pt x="471" y="564"/>
                    </a:cubicBezTo>
                    <a:cubicBezTo>
                      <a:pt x="471" y="554"/>
                      <a:pt x="471" y="554"/>
                      <a:pt x="471" y="554"/>
                    </a:cubicBezTo>
                    <a:cubicBezTo>
                      <a:pt x="472" y="553"/>
                      <a:pt x="474" y="552"/>
                      <a:pt x="475" y="552"/>
                    </a:cubicBezTo>
                    <a:close/>
                    <a:moveTo>
                      <a:pt x="475" y="568"/>
                    </a:moveTo>
                    <a:cubicBezTo>
                      <a:pt x="475" y="584"/>
                      <a:pt x="475" y="584"/>
                      <a:pt x="475" y="584"/>
                    </a:cubicBezTo>
                    <a:cubicBezTo>
                      <a:pt x="474" y="583"/>
                      <a:pt x="473" y="583"/>
                      <a:pt x="472" y="582"/>
                    </a:cubicBezTo>
                    <a:cubicBezTo>
                      <a:pt x="471" y="583"/>
                      <a:pt x="471" y="583"/>
                      <a:pt x="471" y="583"/>
                    </a:cubicBezTo>
                    <a:cubicBezTo>
                      <a:pt x="471" y="570"/>
                      <a:pt x="471" y="570"/>
                      <a:pt x="471" y="570"/>
                    </a:cubicBezTo>
                    <a:cubicBezTo>
                      <a:pt x="472" y="569"/>
                      <a:pt x="474" y="569"/>
                      <a:pt x="475" y="568"/>
                    </a:cubicBezTo>
                    <a:close/>
                    <a:moveTo>
                      <a:pt x="475" y="595"/>
                    </a:moveTo>
                    <a:cubicBezTo>
                      <a:pt x="475" y="601"/>
                      <a:pt x="475" y="601"/>
                      <a:pt x="475" y="601"/>
                    </a:cubicBezTo>
                    <a:cubicBezTo>
                      <a:pt x="474" y="601"/>
                      <a:pt x="473" y="602"/>
                      <a:pt x="471" y="603"/>
                    </a:cubicBezTo>
                    <a:cubicBezTo>
                      <a:pt x="473" y="604"/>
                      <a:pt x="474" y="605"/>
                      <a:pt x="475" y="606"/>
                    </a:cubicBezTo>
                    <a:cubicBezTo>
                      <a:pt x="475" y="612"/>
                      <a:pt x="475" y="612"/>
                      <a:pt x="475" y="612"/>
                    </a:cubicBezTo>
                    <a:cubicBezTo>
                      <a:pt x="474" y="610"/>
                      <a:pt x="473" y="610"/>
                      <a:pt x="471" y="609"/>
                    </a:cubicBezTo>
                    <a:cubicBezTo>
                      <a:pt x="471" y="597"/>
                      <a:pt x="471" y="597"/>
                      <a:pt x="471" y="597"/>
                    </a:cubicBezTo>
                    <a:cubicBezTo>
                      <a:pt x="472" y="597"/>
                      <a:pt x="473" y="596"/>
                      <a:pt x="473" y="595"/>
                    </a:cubicBezTo>
                    <a:cubicBezTo>
                      <a:pt x="474" y="595"/>
                      <a:pt x="475" y="595"/>
                      <a:pt x="475" y="595"/>
                    </a:cubicBezTo>
                    <a:close/>
                    <a:moveTo>
                      <a:pt x="475" y="619"/>
                    </a:moveTo>
                    <a:cubicBezTo>
                      <a:pt x="475" y="626"/>
                      <a:pt x="475" y="626"/>
                      <a:pt x="475" y="626"/>
                    </a:cubicBezTo>
                    <a:cubicBezTo>
                      <a:pt x="474" y="626"/>
                      <a:pt x="472" y="627"/>
                      <a:pt x="471" y="627"/>
                    </a:cubicBezTo>
                    <a:cubicBezTo>
                      <a:pt x="471" y="620"/>
                      <a:pt x="471" y="620"/>
                      <a:pt x="471" y="620"/>
                    </a:cubicBezTo>
                    <a:cubicBezTo>
                      <a:pt x="472" y="620"/>
                      <a:pt x="474" y="620"/>
                      <a:pt x="475" y="619"/>
                    </a:cubicBezTo>
                    <a:close/>
                    <a:moveTo>
                      <a:pt x="475" y="740"/>
                    </a:moveTo>
                    <a:cubicBezTo>
                      <a:pt x="475" y="748"/>
                      <a:pt x="475" y="748"/>
                      <a:pt x="475" y="748"/>
                    </a:cubicBezTo>
                    <a:cubicBezTo>
                      <a:pt x="474" y="748"/>
                      <a:pt x="473" y="748"/>
                      <a:pt x="471" y="748"/>
                    </a:cubicBezTo>
                    <a:cubicBezTo>
                      <a:pt x="471" y="741"/>
                      <a:pt x="471" y="741"/>
                      <a:pt x="471" y="741"/>
                    </a:cubicBezTo>
                    <a:cubicBezTo>
                      <a:pt x="472" y="740"/>
                      <a:pt x="474" y="740"/>
                      <a:pt x="475" y="740"/>
                    </a:cubicBezTo>
                    <a:close/>
                    <a:moveTo>
                      <a:pt x="468" y="6"/>
                    </a:moveTo>
                    <a:cubicBezTo>
                      <a:pt x="469" y="6"/>
                      <a:pt x="470" y="6"/>
                      <a:pt x="471" y="6"/>
                    </a:cubicBezTo>
                    <a:cubicBezTo>
                      <a:pt x="471" y="16"/>
                      <a:pt x="471" y="16"/>
                      <a:pt x="471" y="16"/>
                    </a:cubicBezTo>
                    <a:cubicBezTo>
                      <a:pt x="470" y="15"/>
                      <a:pt x="469" y="15"/>
                      <a:pt x="468" y="15"/>
                    </a:cubicBezTo>
                    <a:cubicBezTo>
                      <a:pt x="468" y="6"/>
                      <a:pt x="468" y="6"/>
                      <a:pt x="468" y="6"/>
                    </a:cubicBezTo>
                    <a:close/>
                    <a:moveTo>
                      <a:pt x="471" y="786"/>
                    </a:moveTo>
                    <a:cubicBezTo>
                      <a:pt x="470" y="786"/>
                      <a:pt x="469" y="786"/>
                      <a:pt x="468" y="786"/>
                    </a:cubicBezTo>
                    <a:cubicBezTo>
                      <a:pt x="468" y="779"/>
                      <a:pt x="468" y="779"/>
                      <a:pt x="468" y="779"/>
                    </a:cubicBezTo>
                    <a:cubicBezTo>
                      <a:pt x="469" y="779"/>
                      <a:pt x="470" y="778"/>
                      <a:pt x="471" y="778"/>
                    </a:cubicBezTo>
                    <a:cubicBezTo>
                      <a:pt x="471" y="786"/>
                      <a:pt x="471" y="786"/>
                      <a:pt x="471" y="786"/>
                    </a:cubicBezTo>
                    <a:close/>
                    <a:moveTo>
                      <a:pt x="471" y="45"/>
                    </a:moveTo>
                    <a:cubicBezTo>
                      <a:pt x="471" y="53"/>
                      <a:pt x="471" y="53"/>
                      <a:pt x="471" y="53"/>
                    </a:cubicBezTo>
                    <a:cubicBezTo>
                      <a:pt x="470" y="53"/>
                      <a:pt x="469" y="52"/>
                      <a:pt x="468" y="52"/>
                    </a:cubicBezTo>
                    <a:cubicBezTo>
                      <a:pt x="468" y="42"/>
                      <a:pt x="468" y="42"/>
                      <a:pt x="468" y="42"/>
                    </a:cubicBezTo>
                    <a:cubicBezTo>
                      <a:pt x="469" y="44"/>
                      <a:pt x="469" y="44"/>
                      <a:pt x="469" y="44"/>
                    </a:cubicBezTo>
                    <a:cubicBezTo>
                      <a:pt x="471" y="45"/>
                      <a:pt x="471" y="45"/>
                      <a:pt x="471" y="45"/>
                    </a:cubicBezTo>
                    <a:close/>
                    <a:moveTo>
                      <a:pt x="471" y="78"/>
                    </a:moveTo>
                    <a:cubicBezTo>
                      <a:pt x="471" y="104"/>
                      <a:pt x="471" y="104"/>
                      <a:pt x="471" y="104"/>
                    </a:cubicBezTo>
                    <a:cubicBezTo>
                      <a:pt x="469" y="109"/>
                      <a:pt x="468" y="112"/>
                      <a:pt x="469" y="117"/>
                    </a:cubicBezTo>
                    <a:cubicBezTo>
                      <a:pt x="471" y="117"/>
                      <a:pt x="471" y="117"/>
                      <a:pt x="471" y="117"/>
                    </a:cubicBezTo>
                    <a:cubicBezTo>
                      <a:pt x="471" y="132"/>
                      <a:pt x="471" y="132"/>
                      <a:pt x="471" y="132"/>
                    </a:cubicBezTo>
                    <a:cubicBezTo>
                      <a:pt x="470" y="131"/>
                      <a:pt x="469" y="131"/>
                      <a:pt x="468" y="130"/>
                    </a:cubicBezTo>
                    <a:cubicBezTo>
                      <a:pt x="468" y="76"/>
                      <a:pt x="468" y="76"/>
                      <a:pt x="468" y="76"/>
                    </a:cubicBezTo>
                    <a:cubicBezTo>
                      <a:pt x="469" y="77"/>
                      <a:pt x="470" y="77"/>
                      <a:pt x="471" y="78"/>
                    </a:cubicBezTo>
                    <a:close/>
                    <a:moveTo>
                      <a:pt x="471" y="135"/>
                    </a:moveTo>
                    <a:cubicBezTo>
                      <a:pt x="471" y="146"/>
                      <a:pt x="471" y="146"/>
                      <a:pt x="471" y="146"/>
                    </a:cubicBezTo>
                    <a:cubicBezTo>
                      <a:pt x="470" y="146"/>
                      <a:pt x="469" y="145"/>
                      <a:pt x="468" y="145"/>
                    </a:cubicBezTo>
                    <a:cubicBezTo>
                      <a:pt x="468" y="133"/>
                      <a:pt x="468" y="133"/>
                      <a:pt x="468" y="133"/>
                    </a:cubicBezTo>
                    <a:cubicBezTo>
                      <a:pt x="469" y="134"/>
                      <a:pt x="470" y="134"/>
                      <a:pt x="471" y="135"/>
                    </a:cubicBezTo>
                    <a:close/>
                    <a:moveTo>
                      <a:pt x="471" y="176"/>
                    </a:moveTo>
                    <a:cubicBezTo>
                      <a:pt x="471" y="204"/>
                      <a:pt x="471" y="204"/>
                      <a:pt x="471" y="204"/>
                    </a:cubicBezTo>
                    <a:cubicBezTo>
                      <a:pt x="470" y="204"/>
                      <a:pt x="469" y="203"/>
                      <a:pt x="468" y="203"/>
                    </a:cubicBezTo>
                    <a:cubicBezTo>
                      <a:pt x="468" y="199"/>
                      <a:pt x="468" y="199"/>
                      <a:pt x="468" y="199"/>
                    </a:cubicBezTo>
                    <a:cubicBezTo>
                      <a:pt x="469" y="199"/>
                      <a:pt x="469" y="199"/>
                      <a:pt x="469" y="199"/>
                    </a:cubicBezTo>
                    <a:cubicBezTo>
                      <a:pt x="468" y="197"/>
                      <a:pt x="468" y="195"/>
                      <a:pt x="468" y="194"/>
                    </a:cubicBezTo>
                    <a:cubicBezTo>
                      <a:pt x="468" y="175"/>
                      <a:pt x="468" y="175"/>
                      <a:pt x="468" y="175"/>
                    </a:cubicBezTo>
                    <a:cubicBezTo>
                      <a:pt x="469" y="175"/>
                      <a:pt x="470" y="176"/>
                      <a:pt x="471" y="176"/>
                    </a:cubicBezTo>
                    <a:close/>
                    <a:moveTo>
                      <a:pt x="471" y="228"/>
                    </a:moveTo>
                    <a:cubicBezTo>
                      <a:pt x="471" y="238"/>
                      <a:pt x="471" y="238"/>
                      <a:pt x="471" y="238"/>
                    </a:cubicBezTo>
                    <a:cubicBezTo>
                      <a:pt x="470" y="237"/>
                      <a:pt x="469" y="237"/>
                      <a:pt x="468" y="237"/>
                    </a:cubicBezTo>
                    <a:cubicBezTo>
                      <a:pt x="468" y="217"/>
                      <a:pt x="468" y="217"/>
                      <a:pt x="468" y="217"/>
                    </a:cubicBezTo>
                    <a:cubicBezTo>
                      <a:pt x="469" y="217"/>
                      <a:pt x="469" y="216"/>
                      <a:pt x="470" y="216"/>
                    </a:cubicBezTo>
                    <a:cubicBezTo>
                      <a:pt x="470" y="221"/>
                      <a:pt x="469" y="224"/>
                      <a:pt x="471" y="228"/>
                    </a:cubicBezTo>
                    <a:close/>
                    <a:moveTo>
                      <a:pt x="471" y="249"/>
                    </a:moveTo>
                    <a:cubicBezTo>
                      <a:pt x="471" y="258"/>
                      <a:pt x="471" y="258"/>
                      <a:pt x="471" y="258"/>
                    </a:cubicBezTo>
                    <a:cubicBezTo>
                      <a:pt x="470" y="258"/>
                      <a:pt x="469" y="258"/>
                      <a:pt x="468" y="257"/>
                    </a:cubicBezTo>
                    <a:cubicBezTo>
                      <a:pt x="468" y="247"/>
                      <a:pt x="468" y="247"/>
                      <a:pt x="468" y="247"/>
                    </a:cubicBezTo>
                    <a:cubicBezTo>
                      <a:pt x="469" y="247"/>
                      <a:pt x="469" y="248"/>
                      <a:pt x="470" y="248"/>
                    </a:cubicBezTo>
                    <a:cubicBezTo>
                      <a:pt x="471" y="249"/>
                      <a:pt x="471" y="249"/>
                      <a:pt x="471" y="249"/>
                    </a:cubicBezTo>
                    <a:close/>
                    <a:moveTo>
                      <a:pt x="471" y="266"/>
                    </a:move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7"/>
                      <a:pt x="470" y="275"/>
                      <a:pt x="470" y="273"/>
                    </a:cubicBezTo>
                    <a:cubicBezTo>
                      <a:pt x="469" y="273"/>
                      <a:pt x="469" y="273"/>
                      <a:pt x="468" y="272"/>
                    </a:cubicBezTo>
                    <a:cubicBezTo>
                      <a:pt x="468" y="265"/>
                      <a:pt x="468" y="265"/>
                      <a:pt x="468" y="265"/>
                    </a:cubicBezTo>
                    <a:cubicBezTo>
                      <a:pt x="469" y="265"/>
                      <a:pt x="470" y="266"/>
                      <a:pt x="471" y="266"/>
                    </a:cubicBezTo>
                    <a:close/>
                    <a:moveTo>
                      <a:pt x="471" y="279"/>
                    </a:moveTo>
                    <a:cubicBezTo>
                      <a:pt x="471" y="290"/>
                      <a:pt x="471" y="290"/>
                      <a:pt x="471" y="290"/>
                    </a:cubicBezTo>
                    <a:cubicBezTo>
                      <a:pt x="470" y="290"/>
                      <a:pt x="469" y="291"/>
                      <a:pt x="468" y="292"/>
                    </a:cubicBezTo>
                    <a:cubicBezTo>
                      <a:pt x="468" y="282"/>
                      <a:pt x="468" y="282"/>
                      <a:pt x="468" y="282"/>
                    </a:cubicBezTo>
                    <a:cubicBezTo>
                      <a:pt x="468" y="281"/>
                      <a:pt x="469" y="280"/>
                      <a:pt x="469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lose/>
                    <a:moveTo>
                      <a:pt x="471" y="309"/>
                    </a:moveTo>
                    <a:cubicBezTo>
                      <a:pt x="471" y="318"/>
                      <a:pt x="471" y="318"/>
                      <a:pt x="471" y="318"/>
                    </a:cubicBezTo>
                    <a:cubicBezTo>
                      <a:pt x="470" y="318"/>
                      <a:pt x="469" y="317"/>
                      <a:pt x="468" y="317"/>
                    </a:cubicBezTo>
                    <a:cubicBezTo>
                      <a:pt x="468" y="312"/>
                      <a:pt x="468" y="312"/>
                      <a:pt x="468" y="312"/>
                    </a:cubicBezTo>
                    <a:cubicBezTo>
                      <a:pt x="469" y="311"/>
                      <a:pt x="470" y="310"/>
                      <a:pt x="471" y="309"/>
                    </a:cubicBezTo>
                    <a:close/>
                    <a:moveTo>
                      <a:pt x="471" y="323"/>
                    </a:moveTo>
                    <a:cubicBezTo>
                      <a:pt x="471" y="336"/>
                      <a:pt x="471" y="336"/>
                      <a:pt x="471" y="336"/>
                    </a:cubicBezTo>
                    <a:cubicBezTo>
                      <a:pt x="471" y="339"/>
                      <a:pt x="470" y="341"/>
                      <a:pt x="471" y="343"/>
                    </a:cubicBezTo>
                    <a:cubicBezTo>
                      <a:pt x="471" y="350"/>
                      <a:pt x="471" y="350"/>
                      <a:pt x="471" y="350"/>
                    </a:cubicBezTo>
                    <a:cubicBezTo>
                      <a:pt x="470" y="349"/>
                      <a:pt x="469" y="348"/>
                      <a:pt x="468" y="347"/>
                    </a:cubicBezTo>
                    <a:cubicBezTo>
                      <a:pt x="468" y="331"/>
                      <a:pt x="468" y="331"/>
                      <a:pt x="468" y="331"/>
                    </a:cubicBezTo>
                    <a:cubicBezTo>
                      <a:pt x="468" y="329"/>
                      <a:pt x="468" y="328"/>
                      <a:pt x="468" y="326"/>
                    </a:cubicBezTo>
                    <a:cubicBezTo>
                      <a:pt x="468" y="318"/>
                      <a:pt x="468" y="318"/>
                      <a:pt x="468" y="318"/>
                    </a:cubicBezTo>
                    <a:cubicBezTo>
                      <a:pt x="468" y="319"/>
                      <a:pt x="469" y="320"/>
                      <a:pt x="471" y="323"/>
                    </a:cubicBezTo>
                    <a:close/>
                    <a:moveTo>
                      <a:pt x="471" y="452"/>
                    </a:moveTo>
                    <a:cubicBezTo>
                      <a:pt x="471" y="462"/>
                      <a:pt x="471" y="462"/>
                      <a:pt x="471" y="462"/>
                    </a:cubicBezTo>
                    <a:cubicBezTo>
                      <a:pt x="470" y="463"/>
                      <a:pt x="469" y="463"/>
                      <a:pt x="468" y="463"/>
                    </a:cubicBezTo>
                    <a:cubicBezTo>
                      <a:pt x="468" y="456"/>
                      <a:pt x="468" y="456"/>
                      <a:pt x="468" y="456"/>
                    </a:cubicBezTo>
                    <a:cubicBezTo>
                      <a:pt x="469" y="455"/>
                      <a:pt x="470" y="454"/>
                      <a:pt x="471" y="452"/>
                    </a:cubicBezTo>
                    <a:close/>
                    <a:moveTo>
                      <a:pt x="471" y="469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470" y="472"/>
                      <a:pt x="469" y="472"/>
                      <a:pt x="468" y="472"/>
                    </a:cubicBezTo>
                    <a:cubicBezTo>
                      <a:pt x="468" y="468"/>
                      <a:pt x="468" y="468"/>
                      <a:pt x="468" y="468"/>
                    </a:cubicBezTo>
                    <a:cubicBezTo>
                      <a:pt x="471" y="469"/>
                      <a:pt x="471" y="469"/>
                      <a:pt x="471" y="469"/>
                    </a:cubicBezTo>
                    <a:close/>
                    <a:moveTo>
                      <a:pt x="471" y="475"/>
                    </a:moveTo>
                    <a:cubicBezTo>
                      <a:pt x="471" y="479"/>
                      <a:pt x="471" y="479"/>
                      <a:pt x="471" y="479"/>
                    </a:cubicBezTo>
                    <a:cubicBezTo>
                      <a:pt x="468" y="482"/>
                      <a:pt x="467" y="484"/>
                      <a:pt x="471" y="489"/>
                    </a:cubicBezTo>
                    <a:cubicBezTo>
                      <a:pt x="471" y="493"/>
                      <a:pt x="471" y="493"/>
                      <a:pt x="471" y="493"/>
                    </a:cubicBezTo>
                    <a:cubicBezTo>
                      <a:pt x="468" y="490"/>
                      <a:pt x="468" y="490"/>
                      <a:pt x="468" y="490"/>
                    </a:cubicBezTo>
                    <a:cubicBezTo>
                      <a:pt x="468" y="477"/>
                      <a:pt x="468" y="477"/>
                      <a:pt x="468" y="477"/>
                    </a:cubicBezTo>
                    <a:cubicBezTo>
                      <a:pt x="469" y="476"/>
                      <a:pt x="470" y="476"/>
                      <a:pt x="471" y="475"/>
                    </a:cubicBezTo>
                    <a:close/>
                    <a:moveTo>
                      <a:pt x="471" y="506"/>
                    </a:moveTo>
                    <a:cubicBezTo>
                      <a:pt x="471" y="519"/>
                      <a:pt x="471" y="519"/>
                      <a:pt x="471" y="519"/>
                    </a:cubicBezTo>
                    <a:cubicBezTo>
                      <a:pt x="468" y="516"/>
                      <a:pt x="468" y="511"/>
                      <a:pt x="468" y="506"/>
                    </a:cubicBezTo>
                    <a:cubicBezTo>
                      <a:pt x="471" y="506"/>
                      <a:pt x="471" y="506"/>
                      <a:pt x="471" y="506"/>
                    </a:cubicBezTo>
                    <a:close/>
                    <a:moveTo>
                      <a:pt x="471" y="526"/>
                    </a:moveTo>
                    <a:cubicBezTo>
                      <a:pt x="471" y="535"/>
                      <a:pt x="471" y="535"/>
                      <a:pt x="471" y="535"/>
                    </a:cubicBezTo>
                    <a:cubicBezTo>
                      <a:pt x="470" y="535"/>
                      <a:pt x="469" y="535"/>
                      <a:pt x="468" y="535"/>
                    </a:cubicBezTo>
                    <a:cubicBezTo>
                      <a:pt x="468" y="527"/>
                      <a:pt x="468" y="527"/>
                      <a:pt x="468" y="527"/>
                    </a:cubicBezTo>
                    <a:cubicBezTo>
                      <a:pt x="469" y="526"/>
                      <a:pt x="470" y="526"/>
                      <a:pt x="471" y="526"/>
                    </a:cubicBezTo>
                    <a:close/>
                    <a:moveTo>
                      <a:pt x="471" y="539"/>
                    </a:moveTo>
                    <a:cubicBezTo>
                      <a:pt x="471" y="546"/>
                      <a:pt x="471" y="546"/>
                      <a:pt x="471" y="546"/>
                    </a:cubicBezTo>
                    <a:cubicBezTo>
                      <a:pt x="470" y="547"/>
                      <a:pt x="470" y="547"/>
                      <a:pt x="470" y="547"/>
                    </a:cubicBezTo>
                    <a:cubicBezTo>
                      <a:pt x="470" y="548"/>
                      <a:pt x="470" y="548"/>
                      <a:pt x="470" y="549"/>
                    </a:cubicBezTo>
                    <a:cubicBezTo>
                      <a:pt x="469" y="549"/>
                      <a:pt x="469" y="550"/>
                      <a:pt x="468" y="550"/>
                    </a:cubicBezTo>
                    <a:cubicBezTo>
                      <a:pt x="468" y="541"/>
                      <a:pt x="468" y="541"/>
                      <a:pt x="468" y="541"/>
                    </a:cubicBezTo>
                    <a:cubicBezTo>
                      <a:pt x="471" y="539"/>
                      <a:pt x="471" y="539"/>
                      <a:pt x="471" y="539"/>
                    </a:cubicBezTo>
                    <a:close/>
                    <a:moveTo>
                      <a:pt x="471" y="554"/>
                    </a:moveTo>
                    <a:cubicBezTo>
                      <a:pt x="471" y="564"/>
                      <a:pt x="471" y="564"/>
                      <a:pt x="471" y="564"/>
                    </a:cubicBezTo>
                    <a:cubicBezTo>
                      <a:pt x="470" y="564"/>
                      <a:pt x="469" y="565"/>
                      <a:pt x="468" y="565"/>
                    </a:cubicBezTo>
                    <a:cubicBezTo>
                      <a:pt x="468" y="555"/>
                      <a:pt x="468" y="555"/>
                      <a:pt x="468" y="555"/>
                    </a:cubicBezTo>
                    <a:cubicBezTo>
                      <a:pt x="469" y="555"/>
                      <a:pt x="470" y="554"/>
                      <a:pt x="471" y="554"/>
                    </a:cubicBezTo>
                    <a:close/>
                    <a:moveTo>
                      <a:pt x="471" y="570"/>
                    </a:moveTo>
                    <a:cubicBezTo>
                      <a:pt x="471" y="583"/>
                      <a:pt x="471" y="583"/>
                      <a:pt x="471" y="583"/>
                    </a:cubicBezTo>
                    <a:cubicBezTo>
                      <a:pt x="468" y="584"/>
                      <a:pt x="468" y="584"/>
                      <a:pt x="468" y="584"/>
                    </a:cubicBezTo>
                    <a:cubicBezTo>
                      <a:pt x="468" y="572"/>
                      <a:pt x="468" y="572"/>
                      <a:pt x="468" y="572"/>
                    </a:cubicBezTo>
                    <a:cubicBezTo>
                      <a:pt x="469" y="571"/>
                      <a:pt x="470" y="571"/>
                      <a:pt x="471" y="570"/>
                    </a:cubicBezTo>
                    <a:close/>
                    <a:moveTo>
                      <a:pt x="471" y="597"/>
                    </a:moveTo>
                    <a:cubicBezTo>
                      <a:pt x="471" y="609"/>
                      <a:pt x="471" y="609"/>
                      <a:pt x="471" y="609"/>
                    </a:cubicBezTo>
                    <a:cubicBezTo>
                      <a:pt x="470" y="608"/>
                      <a:pt x="469" y="608"/>
                      <a:pt x="468" y="607"/>
                    </a:cubicBezTo>
                    <a:cubicBezTo>
                      <a:pt x="468" y="599"/>
                      <a:pt x="468" y="599"/>
                      <a:pt x="468" y="599"/>
                    </a:cubicBezTo>
                    <a:cubicBezTo>
                      <a:pt x="469" y="598"/>
                      <a:pt x="470" y="598"/>
                      <a:pt x="471" y="597"/>
                    </a:cubicBezTo>
                    <a:close/>
                    <a:moveTo>
                      <a:pt x="471" y="620"/>
                    </a:moveTo>
                    <a:cubicBezTo>
                      <a:pt x="471" y="627"/>
                      <a:pt x="471" y="627"/>
                      <a:pt x="471" y="627"/>
                    </a:cubicBezTo>
                    <a:cubicBezTo>
                      <a:pt x="470" y="627"/>
                      <a:pt x="469" y="627"/>
                      <a:pt x="468" y="628"/>
                    </a:cubicBezTo>
                    <a:cubicBezTo>
                      <a:pt x="468" y="621"/>
                      <a:pt x="468" y="621"/>
                      <a:pt x="468" y="621"/>
                    </a:cubicBezTo>
                    <a:cubicBezTo>
                      <a:pt x="469" y="620"/>
                      <a:pt x="470" y="620"/>
                      <a:pt x="471" y="620"/>
                    </a:cubicBezTo>
                    <a:close/>
                    <a:moveTo>
                      <a:pt x="471" y="741"/>
                    </a:moveTo>
                    <a:cubicBezTo>
                      <a:pt x="471" y="748"/>
                      <a:pt x="471" y="748"/>
                      <a:pt x="471" y="748"/>
                    </a:cubicBezTo>
                    <a:cubicBezTo>
                      <a:pt x="470" y="748"/>
                      <a:pt x="469" y="749"/>
                      <a:pt x="468" y="749"/>
                    </a:cubicBezTo>
                    <a:cubicBezTo>
                      <a:pt x="468" y="741"/>
                      <a:pt x="468" y="741"/>
                      <a:pt x="468" y="741"/>
                    </a:cubicBezTo>
                    <a:cubicBezTo>
                      <a:pt x="469" y="741"/>
                      <a:pt x="470" y="741"/>
                      <a:pt x="471" y="741"/>
                    </a:cubicBezTo>
                    <a:close/>
                    <a:moveTo>
                      <a:pt x="471" y="763"/>
                    </a:moveTo>
                    <a:cubicBezTo>
                      <a:pt x="471" y="775"/>
                      <a:pt x="471" y="775"/>
                      <a:pt x="471" y="775"/>
                    </a:cubicBezTo>
                    <a:cubicBezTo>
                      <a:pt x="468" y="772"/>
                      <a:pt x="468" y="772"/>
                      <a:pt x="468" y="772"/>
                    </a:cubicBezTo>
                    <a:cubicBezTo>
                      <a:pt x="468" y="760"/>
                      <a:pt x="468" y="760"/>
                      <a:pt x="468" y="760"/>
                    </a:cubicBezTo>
                    <a:cubicBezTo>
                      <a:pt x="469" y="761"/>
                      <a:pt x="470" y="762"/>
                      <a:pt x="471" y="763"/>
                    </a:cubicBezTo>
                    <a:close/>
                    <a:moveTo>
                      <a:pt x="467" y="6"/>
                    </a:moveTo>
                    <a:cubicBezTo>
                      <a:pt x="468" y="6"/>
                      <a:pt x="468" y="6"/>
                      <a:pt x="468" y="6"/>
                    </a:cubicBezTo>
                    <a:cubicBezTo>
                      <a:pt x="468" y="15"/>
                      <a:pt x="468" y="15"/>
                      <a:pt x="468" y="15"/>
                    </a:cubicBezTo>
                    <a:cubicBezTo>
                      <a:pt x="467" y="15"/>
                      <a:pt x="467" y="15"/>
                      <a:pt x="467" y="14"/>
                    </a:cubicBezTo>
                    <a:cubicBezTo>
                      <a:pt x="467" y="6"/>
                      <a:pt x="467" y="6"/>
                      <a:pt x="467" y="6"/>
                    </a:cubicBezTo>
                    <a:close/>
                    <a:moveTo>
                      <a:pt x="468" y="786"/>
                    </a:moveTo>
                    <a:cubicBezTo>
                      <a:pt x="467" y="786"/>
                      <a:pt x="467" y="786"/>
                      <a:pt x="467" y="786"/>
                    </a:cubicBezTo>
                    <a:cubicBezTo>
                      <a:pt x="467" y="779"/>
                      <a:pt x="467" y="779"/>
                      <a:pt x="467" y="779"/>
                    </a:cubicBezTo>
                    <a:cubicBezTo>
                      <a:pt x="468" y="779"/>
                      <a:pt x="468" y="779"/>
                      <a:pt x="468" y="779"/>
                    </a:cubicBezTo>
                    <a:cubicBezTo>
                      <a:pt x="468" y="786"/>
                      <a:pt x="468" y="786"/>
                      <a:pt x="468" y="786"/>
                    </a:cubicBezTo>
                    <a:close/>
                    <a:moveTo>
                      <a:pt x="468" y="42"/>
                    </a:moveTo>
                    <a:cubicBezTo>
                      <a:pt x="468" y="52"/>
                      <a:pt x="468" y="52"/>
                      <a:pt x="468" y="52"/>
                    </a:cubicBezTo>
                    <a:cubicBezTo>
                      <a:pt x="467" y="51"/>
                      <a:pt x="467" y="51"/>
                      <a:pt x="467" y="51"/>
                    </a:cubicBezTo>
                    <a:cubicBezTo>
                      <a:pt x="467" y="40"/>
                      <a:pt x="467" y="40"/>
                      <a:pt x="467" y="40"/>
                    </a:cubicBezTo>
                    <a:cubicBezTo>
                      <a:pt x="468" y="42"/>
                      <a:pt x="468" y="42"/>
                      <a:pt x="468" y="42"/>
                    </a:cubicBezTo>
                    <a:close/>
                    <a:moveTo>
                      <a:pt x="468" y="76"/>
                    </a:moveTo>
                    <a:cubicBezTo>
                      <a:pt x="468" y="130"/>
                      <a:pt x="468" y="130"/>
                      <a:pt x="468" y="130"/>
                    </a:cubicBezTo>
                    <a:cubicBezTo>
                      <a:pt x="467" y="130"/>
                      <a:pt x="467" y="130"/>
                      <a:pt x="467" y="130"/>
                    </a:cubicBezTo>
                    <a:cubicBezTo>
                      <a:pt x="467" y="76"/>
                      <a:pt x="467" y="76"/>
                      <a:pt x="467" y="76"/>
                    </a:cubicBezTo>
                    <a:cubicBezTo>
                      <a:pt x="468" y="76"/>
                      <a:pt x="468" y="76"/>
                      <a:pt x="468" y="76"/>
                    </a:cubicBezTo>
                    <a:close/>
                    <a:moveTo>
                      <a:pt x="468" y="133"/>
                    </a:moveTo>
                    <a:cubicBezTo>
                      <a:pt x="468" y="145"/>
                      <a:pt x="468" y="145"/>
                      <a:pt x="468" y="145"/>
                    </a:cubicBezTo>
                    <a:cubicBezTo>
                      <a:pt x="467" y="145"/>
                      <a:pt x="467" y="145"/>
                      <a:pt x="467" y="145"/>
                    </a:cubicBezTo>
                    <a:cubicBezTo>
                      <a:pt x="467" y="133"/>
                      <a:pt x="467" y="133"/>
                      <a:pt x="467" y="133"/>
                    </a:cubicBezTo>
                    <a:cubicBezTo>
                      <a:pt x="467" y="133"/>
                      <a:pt x="467" y="133"/>
                      <a:pt x="468" y="133"/>
                    </a:cubicBezTo>
                    <a:close/>
                    <a:moveTo>
                      <a:pt x="468" y="175"/>
                    </a:moveTo>
                    <a:cubicBezTo>
                      <a:pt x="468" y="194"/>
                      <a:pt x="468" y="194"/>
                      <a:pt x="468" y="194"/>
                    </a:cubicBezTo>
                    <a:cubicBezTo>
                      <a:pt x="467" y="192"/>
                      <a:pt x="467" y="190"/>
                      <a:pt x="467" y="189"/>
                    </a:cubicBezTo>
                    <a:cubicBezTo>
                      <a:pt x="467" y="175"/>
                      <a:pt x="467" y="175"/>
                      <a:pt x="467" y="175"/>
                    </a:cubicBezTo>
                    <a:cubicBezTo>
                      <a:pt x="468" y="175"/>
                      <a:pt x="468" y="175"/>
                      <a:pt x="468" y="175"/>
                    </a:cubicBezTo>
                    <a:close/>
                    <a:moveTo>
                      <a:pt x="468" y="199"/>
                    </a:moveTo>
                    <a:cubicBezTo>
                      <a:pt x="468" y="203"/>
                      <a:pt x="468" y="203"/>
                      <a:pt x="468" y="203"/>
                    </a:cubicBezTo>
                    <a:cubicBezTo>
                      <a:pt x="467" y="203"/>
                      <a:pt x="467" y="203"/>
                      <a:pt x="467" y="203"/>
                    </a:cubicBezTo>
                    <a:cubicBezTo>
                      <a:pt x="467" y="199"/>
                      <a:pt x="467" y="199"/>
                      <a:pt x="467" y="199"/>
                    </a:cubicBezTo>
                    <a:cubicBezTo>
                      <a:pt x="468" y="199"/>
                      <a:pt x="468" y="199"/>
                      <a:pt x="468" y="199"/>
                    </a:cubicBezTo>
                    <a:close/>
                    <a:moveTo>
                      <a:pt x="468" y="217"/>
                    </a:moveTo>
                    <a:cubicBezTo>
                      <a:pt x="468" y="237"/>
                      <a:pt x="468" y="237"/>
                      <a:pt x="468" y="237"/>
                    </a:cubicBezTo>
                    <a:cubicBezTo>
                      <a:pt x="467" y="236"/>
                      <a:pt x="467" y="236"/>
                      <a:pt x="467" y="236"/>
                    </a:cubicBezTo>
                    <a:cubicBezTo>
                      <a:pt x="467" y="218"/>
                      <a:pt x="467" y="218"/>
                      <a:pt x="467" y="218"/>
                    </a:cubicBezTo>
                    <a:cubicBezTo>
                      <a:pt x="468" y="217"/>
                      <a:pt x="468" y="217"/>
                      <a:pt x="468" y="217"/>
                    </a:cubicBezTo>
                    <a:close/>
                    <a:moveTo>
                      <a:pt x="468" y="247"/>
                    </a:moveTo>
                    <a:cubicBezTo>
                      <a:pt x="468" y="257"/>
                      <a:pt x="468" y="257"/>
                      <a:pt x="468" y="257"/>
                    </a:cubicBezTo>
                    <a:cubicBezTo>
                      <a:pt x="467" y="257"/>
                      <a:pt x="467" y="257"/>
                      <a:pt x="467" y="257"/>
                    </a:cubicBezTo>
                    <a:cubicBezTo>
                      <a:pt x="467" y="247"/>
                      <a:pt x="467" y="247"/>
                      <a:pt x="467" y="247"/>
                    </a:cubicBezTo>
                    <a:cubicBezTo>
                      <a:pt x="467" y="247"/>
                      <a:pt x="467" y="247"/>
                      <a:pt x="468" y="247"/>
                    </a:cubicBezTo>
                    <a:close/>
                    <a:moveTo>
                      <a:pt x="468" y="265"/>
                    </a:moveTo>
                    <a:cubicBezTo>
                      <a:pt x="468" y="272"/>
                      <a:pt x="468" y="272"/>
                      <a:pt x="468" y="272"/>
                    </a:cubicBezTo>
                    <a:cubicBezTo>
                      <a:pt x="467" y="272"/>
                      <a:pt x="467" y="272"/>
                      <a:pt x="467" y="272"/>
                    </a:cubicBezTo>
                    <a:cubicBezTo>
                      <a:pt x="467" y="264"/>
                      <a:pt x="467" y="264"/>
                      <a:pt x="467" y="264"/>
                    </a:cubicBezTo>
                    <a:cubicBezTo>
                      <a:pt x="468" y="265"/>
                      <a:pt x="468" y="265"/>
                      <a:pt x="468" y="265"/>
                    </a:cubicBezTo>
                    <a:close/>
                    <a:moveTo>
                      <a:pt x="468" y="282"/>
                    </a:moveTo>
                    <a:cubicBezTo>
                      <a:pt x="468" y="292"/>
                      <a:pt x="468" y="292"/>
                      <a:pt x="468" y="292"/>
                    </a:cubicBezTo>
                    <a:cubicBezTo>
                      <a:pt x="467" y="292"/>
                      <a:pt x="467" y="292"/>
                      <a:pt x="467" y="292"/>
                    </a:cubicBezTo>
                    <a:cubicBezTo>
                      <a:pt x="467" y="283"/>
                      <a:pt x="467" y="283"/>
                      <a:pt x="467" y="283"/>
                    </a:cubicBezTo>
                    <a:cubicBezTo>
                      <a:pt x="467" y="282"/>
                      <a:pt x="467" y="282"/>
                      <a:pt x="468" y="282"/>
                    </a:cubicBezTo>
                    <a:close/>
                    <a:moveTo>
                      <a:pt x="468" y="312"/>
                    </a:moveTo>
                    <a:cubicBezTo>
                      <a:pt x="468" y="317"/>
                      <a:pt x="468" y="317"/>
                      <a:pt x="468" y="317"/>
                    </a:cubicBezTo>
                    <a:cubicBezTo>
                      <a:pt x="467" y="317"/>
                      <a:pt x="467" y="317"/>
                      <a:pt x="467" y="317"/>
                    </a:cubicBezTo>
                    <a:cubicBezTo>
                      <a:pt x="468" y="317"/>
                      <a:pt x="468" y="318"/>
                      <a:pt x="468" y="318"/>
                    </a:cubicBezTo>
                    <a:cubicBezTo>
                      <a:pt x="468" y="326"/>
                      <a:pt x="468" y="326"/>
                      <a:pt x="468" y="326"/>
                    </a:cubicBezTo>
                    <a:cubicBezTo>
                      <a:pt x="468" y="326"/>
                      <a:pt x="467" y="325"/>
                      <a:pt x="467" y="324"/>
                    </a:cubicBezTo>
                    <a:cubicBezTo>
                      <a:pt x="467" y="313"/>
                      <a:pt x="467" y="313"/>
                      <a:pt x="467" y="313"/>
                    </a:cubicBezTo>
                    <a:cubicBezTo>
                      <a:pt x="467" y="313"/>
                      <a:pt x="467" y="313"/>
                      <a:pt x="468" y="312"/>
                    </a:cubicBezTo>
                    <a:close/>
                    <a:moveTo>
                      <a:pt x="468" y="331"/>
                    </a:moveTo>
                    <a:cubicBezTo>
                      <a:pt x="468" y="347"/>
                      <a:pt x="468" y="347"/>
                      <a:pt x="468" y="347"/>
                    </a:cubicBezTo>
                    <a:cubicBezTo>
                      <a:pt x="467" y="346"/>
                      <a:pt x="467" y="346"/>
                      <a:pt x="467" y="345"/>
                    </a:cubicBezTo>
                    <a:cubicBezTo>
                      <a:pt x="467" y="345"/>
                      <a:pt x="467" y="345"/>
                      <a:pt x="467" y="345"/>
                    </a:cubicBezTo>
                    <a:cubicBezTo>
                      <a:pt x="467" y="334"/>
                      <a:pt x="467" y="334"/>
                      <a:pt x="467" y="334"/>
                    </a:cubicBezTo>
                    <a:cubicBezTo>
                      <a:pt x="467" y="333"/>
                      <a:pt x="468" y="332"/>
                      <a:pt x="468" y="331"/>
                    </a:cubicBezTo>
                    <a:close/>
                    <a:moveTo>
                      <a:pt x="468" y="456"/>
                    </a:moveTo>
                    <a:cubicBezTo>
                      <a:pt x="468" y="463"/>
                      <a:pt x="468" y="463"/>
                      <a:pt x="468" y="463"/>
                    </a:cubicBezTo>
                    <a:cubicBezTo>
                      <a:pt x="467" y="463"/>
                      <a:pt x="467" y="464"/>
                      <a:pt x="467" y="464"/>
                    </a:cubicBezTo>
                    <a:cubicBezTo>
                      <a:pt x="467" y="457"/>
                      <a:pt x="467" y="457"/>
                      <a:pt x="467" y="457"/>
                    </a:cubicBezTo>
                    <a:cubicBezTo>
                      <a:pt x="468" y="456"/>
                      <a:pt x="468" y="456"/>
                      <a:pt x="468" y="456"/>
                    </a:cubicBezTo>
                    <a:close/>
                    <a:moveTo>
                      <a:pt x="468" y="468"/>
                    </a:moveTo>
                    <a:cubicBezTo>
                      <a:pt x="468" y="472"/>
                      <a:pt x="468" y="472"/>
                      <a:pt x="468" y="472"/>
                    </a:cubicBezTo>
                    <a:cubicBezTo>
                      <a:pt x="467" y="472"/>
                      <a:pt x="467" y="472"/>
                      <a:pt x="467" y="472"/>
                    </a:cubicBezTo>
                    <a:cubicBezTo>
                      <a:pt x="467" y="467"/>
                      <a:pt x="467" y="467"/>
                      <a:pt x="467" y="467"/>
                    </a:cubicBezTo>
                    <a:cubicBezTo>
                      <a:pt x="468" y="468"/>
                      <a:pt x="468" y="468"/>
                      <a:pt x="468" y="468"/>
                    </a:cubicBezTo>
                    <a:close/>
                    <a:moveTo>
                      <a:pt x="468" y="477"/>
                    </a:moveTo>
                    <a:cubicBezTo>
                      <a:pt x="468" y="490"/>
                      <a:pt x="468" y="490"/>
                      <a:pt x="468" y="490"/>
                    </a:cubicBezTo>
                    <a:cubicBezTo>
                      <a:pt x="467" y="489"/>
                      <a:pt x="467" y="489"/>
                      <a:pt x="467" y="489"/>
                    </a:cubicBezTo>
                    <a:cubicBezTo>
                      <a:pt x="467" y="478"/>
                      <a:pt x="467" y="478"/>
                      <a:pt x="467" y="478"/>
                    </a:cubicBezTo>
                    <a:cubicBezTo>
                      <a:pt x="468" y="477"/>
                      <a:pt x="468" y="477"/>
                      <a:pt x="468" y="477"/>
                    </a:cubicBezTo>
                    <a:close/>
                    <a:moveTo>
                      <a:pt x="468" y="527"/>
                    </a:moveTo>
                    <a:cubicBezTo>
                      <a:pt x="468" y="535"/>
                      <a:pt x="468" y="535"/>
                      <a:pt x="468" y="535"/>
                    </a:cubicBezTo>
                    <a:cubicBezTo>
                      <a:pt x="467" y="535"/>
                      <a:pt x="467" y="535"/>
                      <a:pt x="467" y="536"/>
                    </a:cubicBezTo>
                    <a:cubicBezTo>
                      <a:pt x="467" y="527"/>
                      <a:pt x="467" y="527"/>
                      <a:pt x="467" y="527"/>
                    </a:cubicBezTo>
                    <a:cubicBezTo>
                      <a:pt x="467" y="527"/>
                      <a:pt x="467" y="527"/>
                      <a:pt x="468" y="527"/>
                    </a:cubicBezTo>
                    <a:close/>
                    <a:moveTo>
                      <a:pt x="468" y="541"/>
                    </a:moveTo>
                    <a:cubicBezTo>
                      <a:pt x="468" y="550"/>
                      <a:pt x="468" y="550"/>
                      <a:pt x="468" y="550"/>
                    </a:cubicBezTo>
                    <a:cubicBezTo>
                      <a:pt x="467" y="550"/>
                      <a:pt x="467" y="550"/>
                      <a:pt x="467" y="550"/>
                    </a:cubicBezTo>
                    <a:cubicBezTo>
                      <a:pt x="467" y="542"/>
                      <a:pt x="467" y="542"/>
                      <a:pt x="467" y="542"/>
                    </a:cubicBezTo>
                    <a:cubicBezTo>
                      <a:pt x="468" y="541"/>
                      <a:pt x="468" y="541"/>
                      <a:pt x="468" y="541"/>
                    </a:cubicBezTo>
                    <a:close/>
                    <a:moveTo>
                      <a:pt x="468" y="555"/>
                    </a:moveTo>
                    <a:cubicBezTo>
                      <a:pt x="468" y="565"/>
                      <a:pt x="468" y="565"/>
                      <a:pt x="468" y="565"/>
                    </a:cubicBezTo>
                    <a:cubicBezTo>
                      <a:pt x="467" y="566"/>
                      <a:pt x="467" y="566"/>
                      <a:pt x="467" y="566"/>
                    </a:cubicBezTo>
                    <a:cubicBezTo>
                      <a:pt x="467" y="555"/>
                      <a:pt x="467" y="555"/>
                      <a:pt x="467" y="555"/>
                    </a:cubicBezTo>
                    <a:cubicBezTo>
                      <a:pt x="468" y="555"/>
                      <a:pt x="468" y="555"/>
                      <a:pt x="468" y="555"/>
                    </a:cubicBezTo>
                    <a:close/>
                    <a:moveTo>
                      <a:pt x="468" y="572"/>
                    </a:moveTo>
                    <a:cubicBezTo>
                      <a:pt x="468" y="584"/>
                      <a:pt x="468" y="584"/>
                      <a:pt x="468" y="584"/>
                    </a:cubicBezTo>
                    <a:cubicBezTo>
                      <a:pt x="467" y="584"/>
                      <a:pt x="467" y="584"/>
                      <a:pt x="467" y="584"/>
                    </a:cubicBezTo>
                    <a:cubicBezTo>
                      <a:pt x="467" y="573"/>
                      <a:pt x="467" y="573"/>
                      <a:pt x="467" y="573"/>
                    </a:cubicBezTo>
                    <a:cubicBezTo>
                      <a:pt x="468" y="572"/>
                      <a:pt x="468" y="572"/>
                      <a:pt x="468" y="572"/>
                    </a:cubicBezTo>
                    <a:close/>
                    <a:moveTo>
                      <a:pt x="468" y="599"/>
                    </a:moveTo>
                    <a:cubicBezTo>
                      <a:pt x="468" y="607"/>
                      <a:pt x="468" y="607"/>
                      <a:pt x="468" y="607"/>
                    </a:cubicBezTo>
                    <a:cubicBezTo>
                      <a:pt x="467" y="607"/>
                      <a:pt x="467" y="607"/>
                      <a:pt x="467" y="607"/>
                    </a:cubicBezTo>
                    <a:cubicBezTo>
                      <a:pt x="467" y="599"/>
                      <a:pt x="467" y="599"/>
                      <a:pt x="467" y="599"/>
                    </a:cubicBezTo>
                    <a:cubicBezTo>
                      <a:pt x="468" y="599"/>
                      <a:pt x="468" y="599"/>
                      <a:pt x="468" y="599"/>
                    </a:cubicBezTo>
                    <a:close/>
                    <a:moveTo>
                      <a:pt x="468" y="621"/>
                    </a:moveTo>
                    <a:cubicBezTo>
                      <a:pt x="468" y="628"/>
                      <a:pt x="468" y="628"/>
                      <a:pt x="468" y="628"/>
                    </a:cubicBezTo>
                    <a:cubicBezTo>
                      <a:pt x="467" y="628"/>
                      <a:pt x="467" y="628"/>
                      <a:pt x="467" y="628"/>
                    </a:cubicBezTo>
                    <a:cubicBezTo>
                      <a:pt x="467" y="620"/>
                      <a:pt x="467" y="620"/>
                      <a:pt x="467" y="620"/>
                    </a:cubicBezTo>
                    <a:cubicBezTo>
                      <a:pt x="467" y="621"/>
                      <a:pt x="467" y="621"/>
                      <a:pt x="467" y="621"/>
                    </a:cubicBezTo>
                    <a:cubicBezTo>
                      <a:pt x="468" y="621"/>
                      <a:pt x="468" y="621"/>
                      <a:pt x="468" y="621"/>
                    </a:cubicBezTo>
                    <a:close/>
                    <a:moveTo>
                      <a:pt x="468" y="741"/>
                    </a:moveTo>
                    <a:cubicBezTo>
                      <a:pt x="468" y="749"/>
                      <a:pt x="468" y="749"/>
                      <a:pt x="468" y="749"/>
                    </a:cubicBezTo>
                    <a:cubicBezTo>
                      <a:pt x="467" y="749"/>
                      <a:pt x="467" y="749"/>
                      <a:pt x="467" y="749"/>
                    </a:cubicBezTo>
                    <a:cubicBezTo>
                      <a:pt x="467" y="742"/>
                      <a:pt x="467" y="742"/>
                      <a:pt x="467" y="742"/>
                    </a:cubicBezTo>
                    <a:cubicBezTo>
                      <a:pt x="468" y="741"/>
                      <a:pt x="468" y="741"/>
                      <a:pt x="468" y="741"/>
                    </a:cubicBezTo>
                    <a:close/>
                    <a:moveTo>
                      <a:pt x="468" y="760"/>
                    </a:moveTo>
                    <a:cubicBezTo>
                      <a:pt x="468" y="772"/>
                      <a:pt x="468" y="772"/>
                      <a:pt x="468" y="772"/>
                    </a:cubicBezTo>
                    <a:cubicBezTo>
                      <a:pt x="467" y="771"/>
                      <a:pt x="467" y="771"/>
                      <a:pt x="467" y="771"/>
                    </a:cubicBezTo>
                    <a:cubicBezTo>
                      <a:pt x="467" y="758"/>
                      <a:pt x="467" y="758"/>
                      <a:pt x="467" y="758"/>
                    </a:cubicBezTo>
                    <a:cubicBezTo>
                      <a:pt x="468" y="760"/>
                      <a:pt x="468" y="760"/>
                      <a:pt x="468" y="760"/>
                    </a:cubicBezTo>
                    <a:close/>
                    <a:moveTo>
                      <a:pt x="467" y="378"/>
                    </a:moveTo>
                    <a:cubicBezTo>
                      <a:pt x="467" y="378"/>
                      <a:pt x="467" y="378"/>
                      <a:pt x="467" y="378"/>
                    </a:cubicBezTo>
                    <a:cubicBezTo>
                      <a:pt x="467" y="378"/>
                      <a:pt x="467" y="378"/>
                      <a:pt x="467" y="378"/>
                    </a:cubicBezTo>
                    <a:close/>
                    <a:moveTo>
                      <a:pt x="458" y="4"/>
                    </a:moveTo>
                    <a:cubicBezTo>
                      <a:pt x="461" y="5"/>
                      <a:pt x="464" y="5"/>
                      <a:pt x="467" y="6"/>
                    </a:cubicBezTo>
                    <a:cubicBezTo>
                      <a:pt x="467" y="14"/>
                      <a:pt x="467" y="14"/>
                      <a:pt x="467" y="14"/>
                    </a:cubicBezTo>
                    <a:cubicBezTo>
                      <a:pt x="464" y="14"/>
                      <a:pt x="461" y="13"/>
                      <a:pt x="458" y="13"/>
                    </a:cubicBezTo>
                    <a:cubicBezTo>
                      <a:pt x="458" y="4"/>
                      <a:pt x="458" y="4"/>
                      <a:pt x="458" y="4"/>
                    </a:cubicBezTo>
                    <a:close/>
                    <a:moveTo>
                      <a:pt x="467" y="786"/>
                    </a:moveTo>
                    <a:cubicBezTo>
                      <a:pt x="464" y="787"/>
                      <a:pt x="461" y="787"/>
                      <a:pt x="458" y="788"/>
                    </a:cubicBezTo>
                    <a:cubicBezTo>
                      <a:pt x="458" y="780"/>
                      <a:pt x="458" y="780"/>
                      <a:pt x="458" y="780"/>
                    </a:cubicBezTo>
                    <a:cubicBezTo>
                      <a:pt x="461" y="780"/>
                      <a:pt x="464" y="780"/>
                      <a:pt x="467" y="779"/>
                    </a:cubicBezTo>
                    <a:cubicBezTo>
                      <a:pt x="467" y="786"/>
                      <a:pt x="467" y="786"/>
                      <a:pt x="467" y="786"/>
                    </a:cubicBezTo>
                    <a:close/>
                    <a:moveTo>
                      <a:pt x="467" y="40"/>
                    </a:moveTo>
                    <a:cubicBezTo>
                      <a:pt x="467" y="51"/>
                      <a:pt x="467" y="51"/>
                      <a:pt x="467" y="51"/>
                    </a:cubicBezTo>
                    <a:cubicBezTo>
                      <a:pt x="466" y="51"/>
                      <a:pt x="465" y="50"/>
                      <a:pt x="464" y="50"/>
                    </a:cubicBezTo>
                    <a:cubicBezTo>
                      <a:pt x="462" y="50"/>
                      <a:pt x="460" y="50"/>
                      <a:pt x="458" y="50"/>
                    </a:cubicBezTo>
                    <a:cubicBezTo>
                      <a:pt x="458" y="19"/>
                      <a:pt x="458" y="19"/>
                      <a:pt x="458" y="19"/>
                    </a:cubicBezTo>
                    <a:cubicBezTo>
                      <a:pt x="461" y="26"/>
                      <a:pt x="464" y="33"/>
                      <a:pt x="467" y="40"/>
                    </a:cubicBezTo>
                    <a:close/>
                    <a:moveTo>
                      <a:pt x="467" y="76"/>
                    </a:moveTo>
                    <a:cubicBezTo>
                      <a:pt x="467" y="130"/>
                      <a:pt x="467" y="130"/>
                      <a:pt x="467" y="130"/>
                    </a:cubicBezTo>
                    <a:cubicBezTo>
                      <a:pt x="466" y="130"/>
                      <a:pt x="465" y="129"/>
                      <a:pt x="464" y="129"/>
                    </a:cubicBezTo>
                    <a:cubicBezTo>
                      <a:pt x="465" y="131"/>
                      <a:pt x="465" y="132"/>
                      <a:pt x="467" y="133"/>
                    </a:cubicBezTo>
                    <a:cubicBezTo>
                      <a:pt x="467" y="145"/>
                      <a:pt x="467" y="145"/>
                      <a:pt x="467" y="145"/>
                    </a:cubicBezTo>
                    <a:cubicBezTo>
                      <a:pt x="465" y="144"/>
                      <a:pt x="463" y="144"/>
                      <a:pt x="461" y="142"/>
                    </a:cubicBezTo>
                    <a:cubicBezTo>
                      <a:pt x="459" y="145"/>
                      <a:pt x="459" y="147"/>
                      <a:pt x="458" y="148"/>
                    </a:cubicBezTo>
                    <a:cubicBezTo>
                      <a:pt x="458" y="112"/>
                      <a:pt x="458" y="112"/>
                      <a:pt x="458" y="112"/>
                    </a:cubicBezTo>
                    <a:cubicBezTo>
                      <a:pt x="459" y="110"/>
                      <a:pt x="459" y="109"/>
                      <a:pt x="461" y="98"/>
                    </a:cubicBezTo>
                    <a:cubicBezTo>
                      <a:pt x="460" y="98"/>
                      <a:pt x="459" y="98"/>
                      <a:pt x="458" y="98"/>
                    </a:cubicBezTo>
                    <a:cubicBezTo>
                      <a:pt x="458" y="70"/>
                      <a:pt x="458" y="70"/>
                      <a:pt x="458" y="70"/>
                    </a:cubicBezTo>
                    <a:cubicBezTo>
                      <a:pt x="459" y="70"/>
                      <a:pt x="460" y="70"/>
                      <a:pt x="461" y="71"/>
                    </a:cubicBezTo>
                    <a:cubicBezTo>
                      <a:pt x="461" y="72"/>
                      <a:pt x="461" y="73"/>
                      <a:pt x="461" y="74"/>
                    </a:cubicBezTo>
                    <a:cubicBezTo>
                      <a:pt x="463" y="75"/>
                      <a:pt x="465" y="75"/>
                      <a:pt x="467" y="76"/>
                    </a:cubicBezTo>
                    <a:close/>
                    <a:moveTo>
                      <a:pt x="467" y="175"/>
                    </a:moveTo>
                    <a:cubicBezTo>
                      <a:pt x="467" y="189"/>
                      <a:pt x="467" y="189"/>
                      <a:pt x="467" y="189"/>
                    </a:cubicBezTo>
                    <a:cubicBezTo>
                      <a:pt x="466" y="183"/>
                      <a:pt x="464" y="179"/>
                      <a:pt x="458" y="177"/>
                    </a:cubicBezTo>
                    <a:cubicBezTo>
                      <a:pt x="458" y="171"/>
                      <a:pt x="458" y="171"/>
                      <a:pt x="458" y="171"/>
                    </a:cubicBezTo>
                    <a:cubicBezTo>
                      <a:pt x="460" y="172"/>
                      <a:pt x="463" y="173"/>
                      <a:pt x="465" y="174"/>
                    </a:cubicBezTo>
                    <a:cubicBezTo>
                      <a:pt x="466" y="174"/>
                      <a:pt x="466" y="175"/>
                      <a:pt x="467" y="175"/>
                    </a:cubicBezTo>
                    <a:close/>
                    <a:moveTo>
                      <a:pt x="467" y="199"/>
                    </a:moveTo>
                    <a:cubicBezTo>
                      <a:pt x="467" y="203"/>
                      <a:pt x="467" y="203"/>
                      <a:pt x="467" y="203"/>
                    </a:cubicBezTo>
                    <a:cubicBezTo>
                      <a:pt x="464" y="201"/>
                      <a:pt x="461" y="200"/>
                      <a:pt x="458" y="199"/>
                    </a:cubicBezTo>
                    <a:cubicBezTo>
                      <a:pt x="458" y="192"/>
                      <a:pt x="458" y="192"/>
                      <a:pt x="458" y="192"/>
                    </a:cubicBezTo>
                    <a:cubicBezTo>
                      <a:pt x="459" y="194"/>
                      <a:pt x="462" y="196"/>
                      <a:pt x="465" y="199"/>
                    </a:cubicBezTo>
                    <a:cubicBezTo>
                      <a:pt x="467" y="199"/>
                      <a:pt x="467" y="199"/>
                      <a:pt x="467" y="199"/>
                    </a:cubicBezTo>
                    <a:close/>
                    <a:moveTo>
                      <a:pt x="467" y="218"/>
                    </a:moveTo>
                    <a:cubicBezTo>
                      <a:pt x="467" y="236"/>
                      <a:pt x="467" y="236"/>
                      <a:pt x="467" y="236"/>
                    </a:cubicBezTo>
                    <a:cubicBezTo>
                      <a:pt x="464" y="235"/>
                      <a:pt x="461" y="234"/>
                      <a:pt x="458" y="233"/>
                    </a:cubicBezTo>
                    <a:cubicBezTo>
                      <a:pt x="458" y="224"/>
                      <a:pt x="458" y="224"/>
                      <a:pt x="458" y="224"/>
                    </a:cubicBezTo>
                    <a:cubicBezTo>
                      <a:pt x="458" y="224"/>
                      <a:pt x="459" y="224"/>
                      <a:pt x="459" y="224"/>
                    </a:cubicBezTo>
                    <a:cubicBezTo>
                      <a:pt x="463" y="220"/>
                      <a:pt x="464" y="219"/>
                      <a:pt x="467" y="218"/>
                    </a:cubicBezTo>
                    <a:close/>
                    <a:moveTo>
                      <a:pt x="467" y="247"/>
                    </a:moveTo>
                    <a:cubicBezTo>
                      <a:pt x="467" y="257"/>
                      <a:pt x="467" y="257"/>
                      <a:pt x="467" y="257"/>
                    </a:cubicBezTo>
                    <a:cubicBezTo>
                      <a:pt x="464" y="256"/>
                      <a:pt x="461" y="256"/>
                      <a:pt x="458" y="255"/>
                    </a:cubicBezTo>
                    <a:cubicBezTo>
                      <a:pt x="458" y="244"/>
                      <a:pt x="458" y="244"/>
                      <a:pt x="458" y="244"/>
                    </a:cubicBezTo>
                    <a:cubicBezTo>
                      <a:pt x="461" y="245"/>
                      <a:pt x="464" y="245"/>
                      <a:pt x="467" y="247"/>
                    </a:cubicBezTo>
                    <a:close/>
                    <a:moveTo>
                      <a:pt x="467" y="264"/>
                    </a:moveTo>
                    <a:cubicBezTo>
                      <a:pt x="467" y="272"/>
                      <a:pt x="467" y="272"/>
                      <a:pt x="467" y="272"/>
                    </a:cubicBezTo>
                    <a:cubicBezTo>
                      <a:pt x="464" y="272"/>
                      <a:pt x="461" y="271"/>
                      <a:pt x="458" y="271"/>
                    </a:cubicBezTo>
                    <a:cubicBezTo>
                      <a:pt x="458" y="262"/>
                      <a:pt x="458" y="262"/>
                      <a:pt x="458" y="262"/>
                    </a:cubicBezTo>
                    <a:cubicBezTo>
                      <a:pt x="461" y="263"/>
                      <a:pt x="464" y="264"/>
                      <a:pt x="467" y="264"/>
                    </a:cubicBezTo>
                    <a:close/>
                    <a:moveTo>
                      <a:pt x="467" y="283"/>
                    </a:moveTo>
                    <a:cubicBezTo>
                      <a:pt x="467" y="292"/>
                      <a:pt x="467" y="292"/>
                      <a:pt x="467" y="292"/>
                    </a:cubicBezTo>
                    <a:cubicBezTo>
                      <a:pt x="466" y="293"/>
                      <a:pt x="464" y="294"/>
                      <a:pt x="462" y="295"/>
                    </a:cubicBezTo>
                    <a:cubicBezTo>
                      <a:pt x="460" y="294"/>
                      <a:pt x="459" y="294"/>
                      <a:pt x="458" y="294"/>
                    </a:cubicBezTo>
                    <a:cubicBezTo>
                      <a:pt x="458" y="284"/>
                      <a:pt x="458" y="284"/>
                      <a:pt x="458" y="284"/>
                    </a:cubicBezTo>
                    <a:cubicBezTo>
                      <a:pt x="461" y="284"/>
                      <a:pt x="465" y="284"/>
                      <a:pt x="467" y="283"/>
                    </a:cubicBezTo>
                    <a:close/>
                    <a:moveTo>
                      <a:pt x="467" y="313"/>
                    </a:moveTo>
                    <a:cubicBezTo>
                      <a:pt x="467" y="324"/>
                      <a:pt x="467" y="324"/>
                      <a:pt x="467" y="324"/>
                    </a:cubicBezTo>
                    <a:cubicBezTo>
                      <a:pt x="466" y="323"/>
                      <a:pt x="465" y="321"/>
                      <a:pt x="463" y="319"/>
                    </a:cubicBezTo>
                    <a:cubicBezTo>
                      <a:pt x="463" y="327"/>
                      <a:pt x="461" y="332"/>
                      <a:pt x="465" y="339"/>
                    </a:cubicBezTo>
                    <a:cubicBezTo>
                      <a:pt x="466" y="337"/>
                      <a:pt x="467" y="335"/>
                      <a:pt x="467" y="334"/>
                    </a:cubicBezTo>
                    <a:cubicBezTo>
                      <a:pt x="467" y="345"/>
                      <a:pt x="467" y="345"/>
                      <a:pt x="467" y="345"/>
                    </a:cubicBezTo>
                    <a:cubicBezTo>
                      <a:pt x="466" y="340"/>
                      <a:pt x="461" y="339"/>
                      <a:pt x="458" y="334"/>
                    </a:cubicBezTo>
                    <a:cubicBezTo>
                      <a:pt x="458" y="334"/>
                      <a:pt x="458" y="334"/>
                      <a:pt x="458" y="334"/>
                    </a:cubicBezTo>
                    <a:cubicBezTo>
                      <a:pt x="458" y="328"/>
                      <a:pt x="458" y="328"/>
                      <a:pt x="458" y="328"/>
                    </a:cubicBezTo>
                    <a:cubicBezTo>
                      <a:pt x="459" y="324"/>
                      <a:pt x="459" y="320"/>
                      <a:pt x="458" y="317"/>
                    </a:cubicBezTo>
                    <a:cubicBezTo>
                      <a:pt x="458" y="311"/>
                      <a:pt x="458" y="311"/>
                      <a:pt x="458" y="311"/>
                    </a:cubicBezTo>
                    <a:cubicBezTo>
                      <a:pt x="460" y="313"/>
                      <a:pt x="461" y="314"/>
                      <a:pt x="463" y="316"/>
                    </a:cubicBezTo>
                    <a:cubicBezTo>
                      <a:pt x="465" y="315"/>
                      <a:pt x="466" y="314"/>
                      <a:pt x="467" y="313"/>
                    </a:cubicBezTo>
                    <a:close/>
                    <a:moveTo>
                      <a:pt x="467" y="378"/>
                    </a:moveTo>
                    <a:cubicBezTo>
                      <a:pt x="467" y="378"/>
                      <a:pt x="467" y="378"/>
                      <a:pt x="467" y="378"/>
                    </a:cubicBezTo>
                    <a:cubicBezTo>
                      <a:pt x="458" y="385"/>
                      <a:pt x="458" y="385"/>
                      <a:pt x="458" y="385"/>
                    </a:cubicBezTo>
                    <a:cubicBezTo>
                      <a:pt x="458" y="378"/>
                      <a:pt x="458" y="378"/>
                      <a:pt x="458" y="378"/>
                    </a:cubicBezTo>
                    <a:cubicBezTo>
                      <a:pt x="467" y="378"/>
                      <a:pt x="467" y="378"/>
                      <a:pt x="467" y="378"/>
                    </a:cubicBezTo>
                    <a:close/>
                    <a:moveTo>
                      <a:pt x="467" y="457"/>
                    </a:moveTo>
                    <a:cubicBezTo>
                      <a:pt x="467" y="464"/>
                      <a:pt x="467" y="464"/>
                      <a:pt x="467" y="464"/>
                    </a:cubicBezTo>
                    <a:cubicBezTo>
                      <a:pt x="466" y="464"/>
                      <a:pt x="465" y="465"/>
                      <a:pt x="464" y="466"/>
                    </a:cubicBezTo>
                    <a:cubicBezTo>
                      <a:pt x="465" y="466"/>
                      <a:pt x="466" y="467"/>
                      <a:pt x="467" y="467"/>
                    </a:cubicBezTo>
                    <a:cubicBezTo>
                      <a:pt x="467" y="472"/>
                      <a:pt x="467" y="472"/>
                      <a:pt x="467" y="472"/>
                    </a:cubicBezTo>
                    <a:cubicBezTo>
                      <a:pt x="464" y="471"/>
                      <a:pt x="461" y="471"/>
                      <a:pt x="458" y="472"/>
                    </a:cubicBezTo>
                    <a:cubicBezTo>
                      <a:pt x="458" y="468"/>
                      <a:pt x="458" y="468"/>
                      <a:pt x="458" y="468"/>
                    </a:cubicBezTo>
                    <a:cubicBezTo>
                      <a:pt x="461" y="465"/>
                      <a:pt x="464" y="461"/>
                      <a:pt x="467" y="457"/>
                    </a:cubicBezTo>
                    <a:close/>
                    <a:moveTo>
                      <a:pt x="467" y="478"/>
                    </a:moveTo>
                    <a:cubicBezTo>
                      <a:pt x="467" y="489"/>
                      <a:pt x="467" y="489"/>
                      <a:pt x="467" y="489"/>
                    </a:cubicBezTo>
                    <a:cubicBezTo>
                      <a:pt x="465" y="487"/>
                      <a:pt x="465" y="487"/>
                      <a:pt x="465" y="487"/>
                    </a:cubicBezTo>
                    <a:cubicBezTo>
                      <a:pt x="464" y="487"/>
                      <a:pt x="464" y="487"/>
                      <a:pt x="463" y="487"/>
                    </a:cubicBezTo>
                    <a:cubicBezTo>
                      <a:pt x="461" y="489"/>
                      <a:pt x="459" y="490"/>
                      <a:pt x="458" y="491"/>
                    </a:cubicBezTo>
                    <a:cubicBezTo>
                      <a:pt x="458" y="485"/>
                      <a:pt x="458" y="485"/>
                      <a:pt x="458" y="485"/>
                    </a:cubicBezTo>
                    <a:cubicBezTo>
                      <a:pt x="459" y="485"/>
                      <a:pt x="461" y="484"/>
                      <a:pt x="463" y="483"/>
                    </a:cubicBezTo>
                    <a:cubicBezTo>
                      <a:pt x="461" y="482"/>
                      <a:pt x="459" y="481"/>
                      <a:pt x="458" y="480"/>
                    </a:cubicBezTo>
                    <a:cubicBezTo>
                      <a:pt x="458" y="476"/>
                      <a:pt x="458" y="476"/>
                      <a:pt x="458" y="476"/>
                    </a:cubicBezTo>
                    <a:cubicBezTo>
                      <a:pt x="460" y="476"/>
                      <a:pt x="463" y="478"/>
                      <a:pt x="465" y="478"/>
                    </a:cubicBezTo>
                    <a:cubicBezTo>
                      <a:pt x="467" y="478"/>
                      <a:pt x="467" y="478"/>
                      <a:pt x="467" y="478"/>
                    </a:cubicBezTo>
                    <a:close/>
                    <a:moveTo>
                      <a:pt x="467" y="527"/>
                    </a:moveTo>
                    <a:cubicBezTo>
                      <a:pt x="467" y="536"/>
                      <a:pt x="467" y="536"/>
                      <a:pt x="467" y="536"/>
                    </a:cubicBezTo>
                    <a:cubicBezTo>
                      <a:pt x="464" y="537"/>
                      <a:pt x="461" y="538"/>
                      <a:pt x="458" y="540"/>
                    </a:cubicBezTo>
                    <a:cubicBezTo>
                      <a:pt x="458" y="532"/>
                      <a:pt x="458" y="532"/>
                      <a:pt x="458" y="532"/>
                    </a:cubicBezTo>
                    <a:cubicBezTo>
                      <a:pt x="461" y="530"/>
                      <a:pt x="464" y="528"/>
                      <a:pt x="467" y="527"/>
                    </a:cubicBezTo>
                    <a:close/>
                    <a:moveTo>
                      <a:pt x="467" y="542"/>
                    </a:moveTo>
                    <a:cubicBezTo>
                      <a:pt x="467" y="550"/>
                      <a:pt x="467" y="550"/>
                      <a:pt x="467" y="550"/>
                    </a:cubicBezTo>
                    <a:cubicBezTo>
                      <a:pt x="464" y="552"/>
                      <a:pt x="461" y="554"/>
                      <a:pt x="458" y="556"/>
                    </a:cubicBezTo>
                    <a:cubicBezTo>
                      <a:pt x="458" y="546"/>
                      <a:pt x="458" y="546"/>
                      <a:pt x="458" y="546"/>
                    </a:cubicBezTo>
                    <a:cubicBezTo>
                      <a:pt x="460" y="545"/>
                      <a:pt x="463" y="544"/>
                      <a:pt x="467" y="542"/>
                    </a:cubicBezTo>
                    <a:close/>
                    <a:moveTo>
                      <a:pt x="467" y="555"/>
                    </a:moveTo>
                    <a:cubicBezTo>
                      <a:pt x="464" y="557"/>
                      <a:pt x="461" y="558"/>
                      <a:pt x="458" y="560"/>
                    </a:cubicBezTo>
                    <a:cubicBezTo>
                      <a:pt x="458" y="570"/>
                      <a:pt x="458" y="570"/>
                      <a:pt x="458" y="570"/>
                    </a:cubicBezTo>
                    <a:cubicBezTo>
                      <a:pt x="461" y="569"/>
                      <a:pt x="464" y="567"/>
                      <a:pt x="467" y="566"/>
                    </a:cubicBezTo>
                    <a:cubicBezTo>
                      <a:pt x="467" y="555"/>
                      <a:pt x="467" y="555"/>
                      <a:pt x="467" y="555"/>
                    </a:cubicBezTo>
                    <a:close/>
                    <a:moveTo>
                      <a:pt x="467" y="573"/>
                    </a:moveTo>
                    <a:cubicBezTo>
                      <a:pt x="467" y="584"/>
                      <a:pt x="467" y="584"/>
                      <a:pt x="467" y="584"/>
                    </a:cubicBezTo>
                    <a:cubicBezTo>
                      <a:pt x="463" y="586"/>
                      <a:pt x="460" y="586"/>
                      <a:pt x="458" y="587"/>
                    </a:cubicBezTo>
                    <a:cubicBezTo>
                      <a:pt x="458" y="577"/>
                      <a:pt x="458" y="577"/>
                      <a:pt x="458" y="577"/>
                    </a:cubicBezTo>
                    <a:cubicBezTo>
                      <a:pt x="461" y="576"/>
                      <a:pt x="464" y="574"/>
                      <a:pt x="467" y="573"/>
                    </a:cubicBezTo>
                    <a:close/>
                    <a:moveTo>
                      <a:pt x="467" y="599"/>
                    </a:moveTo>
                    <a:cubicBezTo>
                      <a:pt x="467" y="607"/>
                      <a:pt x="467" y="607"/>
                      <a:pt x="467" y="607"/>
                    </a:cubicBezTo>
                    <a:cubicBezTo>
                      <a:pt x="464" y="607"/>
                      <a:pt x="461" y="607"/>
                      <a:pt x="458" y="607"/>
                    </a:cubicBezTo>
                    <a:cubicBezTo>
                      <a:pt x="458" y="603"/>
                      <a:pt x="458" y="603"/>
                      <a:pt x="458" y="603"/>
                    </a:cubicBezTo>
                    <a:cubicBezTo>
                      <a:pt x="461" y="601"/>
                      <a:pt x="464" y="600"/>
                      <a:pt x="467" y="599"/>
                    </a:cubicBezTo>
                    <a:close/>
                    <a:moveTo>
                      <a:pt x="467" y="620"/>
                    </a:moveTo>
                    <a:cubicBezTo>
                      <a:pt x="467" y="628"/>
                      <a:pt x="467" y="628"/>
                      <a:pt x="467" y="628"/>
                    </a:cubicBezTo>
                    <a:cubicBezTo>
                      <a:pt x="464" y="629"/>
                      <a:pt x="461" y="629"/>
                      <a:pt x="458" y="630"/>
                    </a:cubicBezTo>
                    <a:cubicBezTo>
                      <a:pt x="458" y="625"/>
                      <a:pt x="458" y="625"/>
                      <a:pt x="458" y="625"/>
                    </a:cubicBezTo>
                    <a:cubicBezTo>
                      <a:pt x="459" y="624"/>
                      <a:pt x="460" y="624"/>
                      <a:pt x="462" y="624"/>
                    </a:cubicBezTo>
                    <a:cubicBezTo>
                      <a:pt x="460" y="622"/>
                      <a:pt x="459" y="621"/>
                      <a:pt x="458" y="620"/>
                    </a:cubicBezTo>
                    <a:cubicBezTo>
                      <a:pt x="458" y="612"/>
                      <a:pt x="458" y="612"/>
                      <a:pt x="458" y="612"/>
                    </a:cubicBezTo>
                    <a:cubicBezTo>
                      <a:pt x="461" y="615"/>
                      <a:pt x="464" y="618"/>
                      <a:pt x="467" y="620"/>
                    </a:cubicBezTo>
                    <a:close/>
                    <a:moveTo>
                      <a:pt x="467" y="742"/>
                    </a:moveTo>
                    <a:cubicBezTo>
                      <a:pt x="467" y="749"/>
                      <a:pt x="467" y="749"/>
                      <a:pt x="467" y="749"/>
                    </a:cubicBezTo>
                    <a:cubicBezTo>
                      <a:pt x="465" y="749"/>
                      <a:pt x="463" y="750"/>
                      <a:pt x="461" y="751"/>
                    </a:cubicBezTo>
                    <a:cubicBezTo>
                      <a:pt x="463" y="753"/>
                      <a:pt x="465" y="756"/>
                      <a:pt x="467" y="758"/>
                    </a:cubicBezTo>
                    <a:cubicBezTo>
                      <a:pt x="467" y="771"/>
                      <a:pt x="467" y="771"/>
                      <a:pt x="467" y="771"/>
                    </a:cubicBezTo>
                    <a:cubicBezTo>
                      <a:pt x="463" y="766"/>
                      <a:pt x="460" y="764"/>
                      <a:pt x="458" y="761"/>
                    </a:cubicBezTo>
                    <a:cubicBezTo>
                      <a:pt x="458" y="744"/>
                      <a:pt x="458" y="744"/>
                      <a:pt x="458" y="744"/>
                    </a:cubicBezTo>
                    <a:cubicBezTo>
                      <a:pt x="461" y="743"/>
                      <a:pt x="464" y="742"/>
                      <a:pt x="467" y="742"/>
                    </a:cubicBezTo>
                    <a:close/>
                    <a:moveTo>
                      <a:pt x="458" y="705"/>
                    </a:moveTo>
                    <a:cubicBezTo>
                      <a:pt x="458" y="665"/>
                      <a:pt x="458" y="665"/>
                      <a:pt x="458" y="665"/>
                    </a:cubicBezTo>
                    <a:cubicBezTo>
                      <a:pt x="459" y="665"/>
                      <a:pt x="459" y="665"/>
                      <a:pt x="459" y="665"/>
                    </a:cubicBezTo>
                    <a:cubicBezTo>
                      <a:pt x="461" y="678"/>
                      <a:pt x="464" y="691"/>
                      <a:pt x="466" y="704"/>
                    </a:cubicBezTo>
                    <a:cubicBezTo>
                      <a:pt x="463" y="705"/>
                      <a:pt x="461" y="705"/>
                      <a:pt x="458" y="705"/>
                    </a:cubicBezTo>
                    <a:close/>
                    <a:moveTo>
                      <a:pt x="458" y="525"/>
                    </a:moveTo>
                    <a:cubicBezTo>
                      <a:pt x="458" y="510"/>
                      <a:pt x="458" y="510"/>
                      <a:pt x="458" y="510"/>
                    </a:cubicBezTo>
                    <a:cubicBezTo>
                      <a:pt x="458" y="510"/>
                      <a:pt x="459" y="509"/>
                      <a:pt x="459" y="508"/>
                    </a:cubicBezTo>
                    <a:cubicBezTo>
                      <a:pt x="460" y="508"/>
                      <a:pt x="461" y="509"/>
                      <a:pt x="462" y="509"/>
                    </a:cubicBezTo>
                    <a:cubicBezTo>
                      <a:pt x="462" y="514"/>
                      <a:pt x="464" y="523"/>
                      <a:pt x="458" y="525"/>
                    </a:cubicBezTo>
                    <a:close/>
                    <a:moveTo>
                      <a:pt x="456" y="4"/>
                    </a:moveTo>
                    <a:cubicBezTo>
                      <a:pt x="458" y="4"/>
                      <a:pt x="458" y="4"/>
                      <a:pt x="458" y="4"/>
                    </a:cubicBezTo>
                    <a:cubicBezTo>
                      <a:pt x="458" y="13"/>
                      <a:pt x="458" y="13"/>
                      <a:pt x="458" y="13"/>
                    </a:cubicBezTo>
                    <a:cubicBezTo>
                      <a:pt x="457" y="13"/>
                      <a:pt x="456" y="13"/>
                      <a:pt x="456" y="13"/>
                    </a:cubicBezTo>
                    <a:cubicBezTo>
                      <a:pt x="456" y="4"/>
                      <a:pt x="456" y="4"/>
                      <a:pt x="456" y="4"/>
                    </a:cubicBezTo>
                    <a:close/>
                    <a:moveTo>
                      <a:pt x="458" y="788"/>
                    </a:moveTo>
                    <a:cubicBezTo>
                      <a:pt x="457" y="788"/>
                      <a:pt x="456" y="788"/>
                      <a:pt x="456" y="788"/>
                    </a:cubicBezTo>
                    <a:cubicBezTo>
                      <a:pt x="456" y="781"/>
                      <a:pt x="456" y="781"/>
                      <a:pt x="456" y="781"/>
                    </a:cubicBezTo>
                    <a:cubicBezTo>
                      <a:pt x="456" y="780"/>
                      <a:pt x="457" y="780"/>
                      <a:pt x="458" y="780"/>
                    </a:cubicBezTo>
                    <a:cubicBezTo>
                      <a:pt x="458" y="788"/>
                      <a:pt x="458" y="788"/>
                      <a:pt x="458" y="788"/>
                    </a:cubicBezTo>
                    <a:close/>
                    <a:moveTo>
                      <a:pt x="458" y="19"/>
                    </a:moveTo>
                    <a:cubicBezTo>
                      <a:pt x="458" y="50"/>
                      <a:pt x="458" y="50"/>
                      <a:pt x="458" y="50"/>
                    </a:cubicBezTo>
                    <a:cubicBezTo>
                      <a:pt x="456" y="50"/>
                      <a:pt x="456" y="50"/>
                      <a:pt x="456" y="50"/>
                    </a:cubicBezTo>
                    <a:cubicBezTo>
                      <a:pt x="456" y="41"/>
                      <a:pt x="456" y="41"/>
                      <a:pt x="456" y="41"/>
                    </a:cubicBezTo>
                    <a:cubicBezTo>
                      <a:pt x="456" y="41"/>
                      <a:pt x="456" y="41"/>
                      <a:pt x="456" y="41"/>
                    </a:cubicBezTo>
                    <a:cubicBezTo>
                      <a:pt x="456" y="40"/>
                      <a:pt x="456" y="40"/>
                      <a:pt x="456" y="39"/>
                    </a:cubicBezTo>
                    <a:cubicBezTo>
                      <a:pt x="456" y="15"/>
                      <a:pt x="456" y="15"/>
                      <a:pt x="456" y="15"/>
                    </a:cubicBezTo>
                    <a:cubicBezTo>
                      <a:pt x="458" y="19"/>
                      <a:pt x="458" y="19"/>
                      <a:pt x="458" y="19"/>
                    </a:cubicBezTo>
                    <a:close/>
                    <a:moveTo>
                      <a:pt x="458" y="70"/>
                    </a:moveTo>
                    <a:cubicBezTo>
                      <a:pt x="458" y="98"/>
                      <a:pt x="458" y="98"/>
                      <a:pt x="458" y="98"/>
                    </a:cubicBezTo>
                    <a:cubicBezTo>
                      <a:pt x="456" y="97"/>
                      <a:pt x="456" y="97"/>
                      <a:pt x="456" y="97"/>
                    </a:cubicBezTo>
                    <a:cubicBezTo>
                      <a:pt x="456" y="70"/>
                      <a:pt x="456" y="70"/>
                      <a:pt x="456" y="70"/>
                    </a:cubicBezTo>
                    <a:cubicBezTo>
                      <a:pt x="456" y="69"/>
                      <a:pt x="457" y="69"/>
                      <a:pt x="458" y="70"/>
                    </a:cubicBezTo>
                    <a:close/>
                    <a:moveTo>
                      <a:pt x="458" y="112"/>
                    </a:moveTo>
                    <a:cubicBezTo>
                      <a:pt x="458" y="148"/>
                      <a:pt x="458" y="148"/>
                      <a:pt x="458" y="148"/>
                    </a:cubicBezTo>
                    <a:cubicBezTo>
                      <a:pt x="457" y="150"/>
                      <a:pt x="456" y="150"/>
                      <a:pt x="456" y="152"/>
                    </a:cubicBezTo>
                    <a:cubicBezTo>
                      <a:pt x="456" y="128"/>
                      <a:pt x="456" y="128"/>
                      <a:pt x="456" y="128"/>
                    </a:cubicBezTo>
                    <a:cubicBezTo>
                      <a:pt x="456" y="128"/>
                      <a:pt x="456" y="128"/>
                      <a:pt x="456" y="128"/>
                    </a:cubicBezTo>
                    <a:cubicBezTo>
                      <a:pt x="456" y="127"/>
                      <a:pt x="456" y="126"/>
                      <a:pt x="456" y="125"/>
                    </a:cubicBezTo>
                    <a:cubicBezTo>
                      <a:pt x="456" y="125"/>
                      <a:pt x="456" y="125"/>
                      <a:pt x="456" y="125"/>
                    </a:cubicBezTo>
                    <a:cubicBezTo>
                      <a:pt x="456" y="113"/>
                      <a:pt x="456" y="113"/>
                      <a:pt x="456" y="113"/>
                    </a:cubicBezTo>
                    <a:cubicBezTo>
                      <a:pt x="457" y="113"/>
                      <a:pt x="457" y="113"/>
                      <a:pt x="457" y="113"/>
                    </a:cubicBezTo>
                    <a:cubicBezTo>
                      <a:pt x="458" y="112"/>
                      <a:pt x="458" y="112"/>
                      <a:pt x="458" y="112"/>
                    </a:cubicBezTo>
                    <a:close/>
                    <a:moveTo>
                      <a:pt x="458" y="171"/>
                    </a:moveTo>
                    <a:cubicBezTo>
                      <a:pt x="458" y="177"/>
                      <a:pt x="458" y="177"/>
                      <a:pt x="458" y="177"/>
                    </a:cubicBezTo>
                    <a:cubicBezTo>
                      <a:pt x="457" y="177"/>
                      <a:pt x="456" y="177"/>
                      <a:pt x="456" y="177"/>
                    </a:cubicBezTo>
                    <a:cubicBezTo>
                      <a:pt x="456" y="170"/>
                      <a:pt x="456" y="170"/>
                      <a:pt x="456" y="170"/>
                    </a:cubicBezTo>
                    <a:cubicBezTo>
                      <a:pt x="456" y="171"/>
                      <a:pt x="457" y="171"/>
                      <a:pt x="458" y="171"/>
                    </a:cubicBezTo>
                    <a:close/>
                    <a:moveTo>
                      <a:pt x="458" y="192"/>
                    </a:moveTo>
                    <a:cubicBezTo>
                      <a:pt x="458" y="199"/>
                      <a:pt x="458" y="199"/>
                      <a:pt x="458" y="199"/>
                    </a:cubicBezTo>
                    <a:cubicBezTo>
                      <a:pt x="457" y="199"/>
                      <a:pt x="456" y="199"/>
                      <a:pt x="456" y="199"/>
                    </a:cubicBezTo>
                    <a:cubicBezTo>
                      <a:pt x="456" y="189"/>
                      <a:pt x="456" y="189"/>
                      <a:pt x="456" y="189"/>
                    </a:cubicBezTo>
                    <a:cubicBezTo>
                      <a:pt x="456" y="190"/>
                      <a:pt x="457" y="191"/>
                      <a:pt x="458" y="192"/>
                    </a:cubicBezTo>
                    <a:close/>
                    <a:moveTo>
                      <a:pt x="458" y="224"/>
                    </a:move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6" y="233"/>
                      <a:pt x="456" y="233"/>
                    </a:cubicBezTo>
                    <a:cubicBezTo>
                      <a:pt x="456" y="224"/>
                      <a:pt x="456" y="224"/>
                      <a:pt x="456" y="224"/>
                    </a:cubicBezTo>
                    <a:cubicBezTo>
                      <a:pt x="456" y="224"/>
                      <a:pt x="457" y="224"/>
                      <a:pt x="458" y="224"/>
                    </a:cubicBezTo>
                    <a:close/>
                    <a:moveTo>
                      <a:pt x="458" y="244"/>
                    </a:moveTo>
                    <a:cubicBezTo>
                      <a:pt x="458" y="255"/>
                      <a:pt x="458" y="255"/>
                      <a:pt x="458" y="255"/>
                    </a:cubicBezTo>
                    <a:cubicBezTo>
                      <a:pt x="457" y="255"/>
                      <a:pt x="456" y="254"/>
                      <a:pt x="456" y="254"/>
                    </a:cubicBezTo>
                    <a:cubicBezTo>
                      <a:pt x="456" y="244"/>
                      <a:pt x="456" y="244"/>
                      <a:pt x="456" y="244"/>
                    </a:cubicBezTo>
                    <a:cubicBezTo>
                      <a:pt x="458" y="244"/>
                      <a:pt x="458" y="244"/>
                      <a:pt x="458" y="244"/>
                    </a:cubicBezTo>
                    <a:close/>
                    <a:moveTo>
                      <a:pt x="458" y="262"/>
                    </a:moveTo>
                    <a:cubicBezTo>
                      <a:pt x="458" y="271"/>
                      <a:pt x="458" y="271"/>
                      <a:pt x="458" y="271"/>
                    </a:cubicBezTo>
                    <a:cubicBezTo>
                      <a:pt x="456" y="270"/>
                      <a:pt x="456" y="270"/>
                      <a:pt x="456" y="270"/>
                    </a:cubicBezTo>
                    <a:cubicBezTo>
                      <a:pt x="456" y="262"/>
                      <a:pt x="456" y="262"/>
                      <a:pt x="456" y="262"/>
                    </a:cubicBezTo>
                    <a:cubicBezTo>
                      <a:pt x="458" y="262"/>
                      <a:pt x="458" y="262"/>
                      <a:pt x="458" y="262"/>
                    </a:cubicBezTo>
                    <a:close/>
                    <a:moveTo>
                      <a:pt x="458" y="284"/>
                    </a:moveTo>
                    <a:cubicBezTo>
                      <a:pt x="458" y="294"/>
                      <a:pt x="458" y="294"/>
                      <a:pt x="458" y="294"/>
                    </a:cubicBezTo>
                    <a:cubicBezTo>
                      <a:pt x="456" y="293"/>
                      <a:pt x="456" y="293"/>
                      <a:pt x="456" y="293"/>
                    </a:cubicBezTo>
                    <a:cubicBezTo>
                      <a:pt x="456" y="284"/>
                      <a:pt x="456" y="284"/>
                      <a:pt x="456" y="284"/>
                    </a:cubicBezTo>
                    <a:cubicBezTo>
                      <a:pt x="456" y="284"/>
                      <a:pt x="456" y="284"/>
                      <a:pt x="456" y="284"/>
                    </a:cubicBezTo>
                    <a:cubicBezTo>
                      <a:pt x="456" y="284"/>
                      <a:pt x="457" y="284"/>
                      <a:pt x="458" y="284"/>
                    </a:cubicBezTo>
                    <a:close/>
                    <a:moveTo>
                      <a:pt x="458" y="311"/>
                    </a:moveTo>
                    <a:cubicBezTo>
                      <a:pt x="458" y="317"/>
                      <a:pt x="458" y="317"/>
                      <a:pt x="458" y="317"/>
                    </a:cubicBezTo>
                    <a:cubicBezTo>
                      <a:pt x="457" y="317"/>
                      <a:pt x="456" y="316"/>
                      <a:pt x="456" y="315"/>
                    </a:cubicBezTo>
                    <a:cubicBezTo>
                      <a:pt x="456" y="309"/>
                      <a:pt x="456" y="309"/>
                      <a:pt x="456" y="309"/>
                    </a:cubicBezTo>
                    <a:cubicBezTo>
                      <a:pt x="456" y="310"/>
                      <a:pt x="457" y="310"/>
                      <a:pt x="458" y="311"/>
                    </a:cubicBezTo>
                    <a:close/>
                    <a:moveTo>
                      <a:pt x="458" y="328"/>
                    </a:moveTo>
                    <a:cubicBezTo>
                      <a:pt x="458" y="334"/>
                      <a:pt x="458" y="334"/>
                      <a:pt x="458" y="334"/>
                    </a:cubicBezTo>
                    <a:cubicBezTo>
                      <a:pt x="457" y="333"/>
                      <a:pt x="456" y="333"/>
                      <a:pt x="456" y="333"/>
                    </a:cubicBezTo>
                    <a:cubicBezTo>
                      <a:pt x="456" y="329"/>
                      <a:pt x="456" y="329"/>
                      <a:pt x="456" y="329"/>
                    </a:cubicBezTo>
                    <a:cubicBezTo>
                      <a:pt x="456" y="329"/>
                      <a:pt x="456" y="329"/>
                      <a:pt x="457" y="330"/>
                    </a:cubicBezTo>
                    <a:cubicBezTo>
                      <a:pt x="457" y="329"/>
                      <a:pt x="457" y="329"/>
                      <a:pt x="458" y="328"/>
                    </a:cubicBezTo>
                    <a:close/>
                    <a:moveTo>
                      <a:pt x="458" y="378"/>
                    </a:moveTo>
                    <a:cubicBezTo>
                      <a:pt x="458" y="385"/>
                      <a:pt x="458" y="385"/>
                      <a:pt x="458" y="385"/>
                    </a:cubicBezTo>
                    <a:cubicBezTo>
                      <a:pt x="456" y="387"/>
                      <a:pt x="456" y="387"/>
                      <a:pt x="456" y="387"/>
                    </a:cubicBezTo>
                    <a:cubicBezTo>
                      <a:pt x="456" y="378"/>
                      <a:pt x="456" y="378"/>
                      <a:pt x="456" y="378"/>
                    </a:cubicBezTo>
                    <a:cubicBezTo>
                      <a:pt x="458" y="378"/>
                      <a:pt x="458" y="378"/>
                      <a:pt x="458" y="378"/>
                    </a:cubicBezTo>
                    <a:close/>
                    <a:moveTo>
                      <a:pt x="458" y="468"/>
                    </a:moveTo>
                    <a:cubicBezTo>
                      <a:pt x="458" y="472"/>
                      <a:pt x="458" y="472"/>
                      <a:pt x="458" y="472"/>
                    </a:cubicBezTo>
                    <a:cubicBezTo>
                      <a:pt x="457" y="472"/>
                      <a:pt x="456" y="472"/>
                      <a:pt x="456" y="473"/>
                    </a:cubicBezTo>
                    <a:cubicBezTo>
                      <a:pt x="456" y="473"/>
                      <a:pt x="456" y="474"/>
                      <a:pt x="456" y="475"/>
                    </a:cubicBezTo>
                    <a:cubicBezTo>
                      <a:pt x="456" y="475"/>
                      <a:pt x="457" y="475"/>
                      <a:pt x="458" y="476"/>
                    </a:cubicBezTo>
                    <a:cubicBezTo>
                      <a:pt x="458" y="480"/>
                      <a:pt x="458" y="480"/>
                      <a:pt x="458" y="480"/>
                    </a:cubicBezTo>
                    <a:cubicBezTo>
                      <a:pt x="457" y="480"/>
                      <a:pt x="456" y="480"/>
                      <a:pt x="456" y="480"/>
                    </a:cubicBezTo>
                    <a:cubicBezTo>
                      <a:pt x="456" y="469"/>
                      <a:pt x="456" y="469"/>
                      <a:pt x="456" y="469"/>
                    </a:cubicBezTo>
                    <a:cubicBezTo>
                      <a:pt x="456" y="469"/>
                      <a:pt x="457" y="468"/>
                      <a:pt x="458" y="468"/>
                    </a:cubicBezTo>
                    <a:close/>
                    <a:moveTo>
                      <a:pt x="458" y="485"/>
                    </a:moveTo>
                    <a:cubicBezTo>
                      <a:pt x="458" y="491"/>
                      <a:pt x="458" y="491"/>
                      <a:pt x="458" y="491"/>
                    </a:cubicBezTo>
                    <a:cubicBezTo>
                      <a:pt x="457" y="491"/>
                      <a:pt x="456" y="491"/>
                      <a:pt x="456" y="492"/>
                    </a:cubicBezTo>
                    <a:cubicBezTo>
                      <a:pt x="456" y="485"/>
                      <a:pt x="456" y="485"/>
                      <a:pt x="456" y="485"/>
                    </a:cubicBezTo>
                    <a:cubicBezTo>
                      <a:pt x="456" y="485"/>
                      <a:pt x="457" y="485"/>
                      <a:pt x="458" y="485"/>
                    </a:cubicBezTo>
                    <a:close/>
                    <a:moveTo>
                      <a:pt x="458" y="510"/>
                    </a:moveTo>
                    <a:cubicBezTo>
                      <a:pt x="458" y="525"/>
                      <a:pt x="458" y="525"/>
                      <a:pt x="458" y="525"/>
                    </a:cubicBezTo>
                    <a:cubicBezTo>
                      <a:pt x="457" y="525"/>
                      <a:pt x="457" y="525"/>
                      <a:pt x="457" y="525"/>
                    </a:cubicBezTo>
                    <a:cubicBezTo>
                      <a:pt x="456" y="525"/>
                      <a:pt x="456" y="524"/>
                      <a:pt x="456" y="524"/>
                    </a:cubicBezTo>
                    <a:cubicBezTo>
                      <a:pt x="456" y="511"/>
                      <a:pt x="456" y="511"/>
                      <a:pt x="456" y="511"/>
                    </a:cubicBezTo>
                    <a:cubicBezTo>
                      <a:pt x="456" y="511"/>
                      <a:pt x="456" y="511"/>
                      <a:pt x="457" y="511"/>
                    </a:cubicBezTo>
                    <a:cubicBezTo>
                      <a:pt x="457" y="510"/>
                      <a:pt x="457" y="510"/>
                      <a:pt x="458" y="510"/>
                    </a:cubicBezTo>
                    <a:close/>
                    <a:moveTo>
                      <a:pt x="458" y="532"/>
                    </a:moveTo>
                    <a:cubicBezTo>
                      <a:pt x="458" y="540"/>
                      <a:pt x="458" y="540"/>
                      <a:pt x="458" y="540"/>
                    </a:cubicBezTo>
                    <a:cubicBezTo>
                      <a:pt x="457" y="540"/>
                      <a:pt x="456" y="541"/>
                      <a:pt x="456" y="541"/>
                    </a:cubicBezTo>
                    <a:cubicBezTo>
                      <a:pt x="456" y="533"/>
                      <a:pt x="456" y="533"/>
                      <a:pt x="456" y="533"/>
                    </a:cubicBezTo>
                    <a:cubicBezTo>
                      <a:pt x="456" y="533"/>
                      <a:pt x="457" y="532"/>
                      <a:pt x="458" y="532"/>
                    </a:cubicBezTo>
                    <a:close/>
                    <a:moveTo>
                      <a:pt x="458" y="546"/>
                    </a:moveTo>
                    <a:cubicBezTo>
                      <a:pt x="458" y="556"/>
                      <a:pt x="458" y="556"/>
                      <a:pt x="458" y="556"/>
                    </a:cubicBezTo>
                    <a:cubicBezTo>
                      <a:pt x="457" y="556"/>
                      <a:pt x="456" y="556"/>
                      <a:pt x="456" y="557"/>
                    </a:cubicBezTo>
                    <a:cubicBezTo>
                      <a:pt x="456" y="548"/>
                      <a:pt x="456" y="548"/>
                      <a:pt x="456" y="548"/>
                    </a:cubicBezTo>
                    <a:cubicBezTo>
                      <a:pt x="458" y="546"/>
                      <a:pt x="458" y="546"/>
                      <a:pt x="458" y="546"/>
                    </a:cubicBezTo>
                    <a:close/>
                    <a:moveTo>
                      <a:pt x="458" y="560"/>
                    </a:moveTo>
                    <a:cubicBezTo>
                      <a:pt x="458" y="570"/>
                      <a:pt x="458" y="570"/>
                      <a:pt x="458" y="570"/>
                    </a:cubicBezTo>
                    <a:cubicBezTo>
                      <a:pt x="457" y="571"/>
                      <a:pt x="456" y="571"/>
                      <a:pt x="456" y="571"/>
                    </a:cubicBezTo>
                    <a:cubicBezTo>
                      <a:pt x="456" y="561"/>
                      <a:pt x="456" y="561"/>
                      <a:pt x="456" y="561"/>
                    </a:cubicBezTo>
                    <a:cubicBezTo>
                      <a:pt x="456" y="560"/>
                      <a:pt x="457" y="560"/>
                      <a:pt x="458" y="560"/>
                    </a:cubicBezTo>
                    <a:close/>
                    <a:moveTo>
                      <a:pt x="458" y="577"/>
                    </a:moveTo>
                    <a:cubicBezTo>
                      <a:pt x="458" y="587"/>
                      <a:pt x="458" y="587"/>
                      <a:pt x="458" y="587"/>
                    </a:cubicBezTo>
                    <a:cubicBezTo>
                      <a:pt x="457" y="587"/>
                      <a:pt x="456" y="587"/>
                      <a:pt x="456" y="587"/>
                    </a:cubicBezTo>
                    <a:cubicBezTo>
                      <a:pt x="456" y="577"/>
                      <a:pt x="456" y="577"/>
                      <a:pt x="456" y="577"/>
                    </a:cubicBezTo>
                    <a:cubicBezTo>
                      <a:pt x="456" y="577"/>
                      <a:pt x="457" y="577"/>
                      <a:pt x="458" y="577"/>
                    </a:cubicBezTo>
                    <a:close/>
                    <a:moveTo>
                      <a:pt x="458" y="603"/>
                    </a:moveTo>
                    <a:cubicBezTo>
                      <a:pt x="458" y="607"/>
                      <a:pt x="458" y="607"/>
                      <a:pt x="458" y="607"/>
                    </a:cubicBezTo>
                    <a:cubicBezTo>
                      <a:pt x="457" y="607"/>
                      <a:pt x="456" y="607"/>
                      <a:pt x="456" y="608"/>
                    </a:cubicBezTo>
                    <a:cubicBezTo>
                      <a:pt x="456" y="603"/>
                      <a:pt x="456" y="603"/>
                      <a:pt x="456" y="603"/>
                    </a:cubicBezTo>
                    <a:cubicBezTo>
                      <a:pt x="456" y="603"/>
                      <a:pt x="457" y="603"/>
                      <a:pt x="458" y="603"/>
                    </a:cubicBezTo>
                    <a:close/>
                    <a:moveTo>
                      <a:pt x="458" y="612"/>
                    </a:moveTo>
                    <a:cubicBezTo>
                      <a:pt x="458" y="620"/>
                      <a:pt x="458" y="620"/>
                      <a:pt x="458" y="620"/>
                    </a:cubicBezTo>
                    <a:cubicBezTo>
                      <a:pt x="456" y="618"/>
                      <a:pt x="456" y="618"/>
                      <a:pt x="456" y="618"/>
                    </a:cubicBezTo>
                    <a:cubicBezTo>
                      <a:pt x="456" y="610"/>
                      <a:pt x="456" y="610"/>
                      <a:pt x="456" y="610"/>
                    </a:cubicBezTo>
                    <a:cubicBezTo>
                      <a:pt x="458" y="612"/>
                      <a:pt x="458" y="612"/>
                      <a:pt x="458" y="612"/>
                    </a:cubicBezTo>
                    <a:close/>
                    <a:moveTo>
                      <a:pt x="458" y="625"/>
                    </a:moveTo>
                    <a:cubicBezTo>
                      <a:pt x="458" y="630"/>
                      <a:pt x="458" y="630"/>
                      <a:pt x="458" y="630"/>
                    </a:cubicBezTo>
                    <a:cubicBezTo>
                      <a:pt x="456" y="631"/>
                      <a:pt x="456" y="631"/>
                      <a:pt x="456" y="631"/>
                    </a:cubicBezTo>
                    <a:cubicBezTo>
                      <a:pt x="456" y="625"/>
                      <a:pt x="456" y="625"/>
                      <a:pt x="456" y="625"/>
                    </a:cubicBezTo>
                    <a:cubicBezTo>
                      <a:pt x="458" y="625"/>
                      <a:pt x="458" y="625"/>
                      <a:pt x="458" y="625"/>
                    </a:cubicBezTo>
                    <a:close/>
                    <a:moveTo>
                      <a:pt x="458" y="665"/>
                    </a:moveTo>
                    <a:cubicBezTo>
                      <a:pt x="458" y="705"/>
                      <a:pt x="458" y="705"/>
                      <a:pt x="458" y="705"/>
                    </a:cubicBezTo>
                    <a:cubicBezTo>
                      <a:pt x="456" y="706"/>
                      <a:pt x="456" y="706"/>
                      <a:pt x="456" y="706"/>
                    </a:cubicBezTo>
                    <a:cubicBezTo>
                      <a:pt x="456" y="706"/>
                      <a:pt x="456" y="706"/>
                      <a:pt x="456" y="706"/>
                    </a:cubicBezTo>
                    <a:cubicBezTo>
                      <a:pt x="456" y="665"/>
                      <a:pt x="456" y="665"/>
                      <a:pt x="456" y="665"/>
                    </a:cubicBezTo>
                    <a:cubicBezTo>
                      <a:pt x="458" y="665"/>
                      <a:pt x="458" y="665"/>
                      <a:pt x="458" y="665"/>
                    </a:cubicBezTo>
                    <a:close/>
                    <a:moveTo>
                      <a:pt x="458" y="744"/>
                    </a:moveTo>
                    <a:cubicBezTo>
                      <a:pt x="458" y="761"/>
                      <a:pt x="458" y="761"/>
                      <a:pt x="458" y="761"/>
                    </a:cubicBezTo>
                    <a:cubicBezTo>
                      <a:pt x="457" y="760"/>
                      <a:pt x="456" y="760"/>
                      <a:pt x="456" y="759"/>
                    </a:cubicBezTo>
                    <a:cubicBezTo>
                      <a:pt x="456" y="744"/>
                      <a:pt x="456" y="744"/>
                      <a:pt x="456" y="744"/>
                    </a:cubicBezTo>
                    <a:cubicBezTo>
                      <a:pt x="456" y="744"/>
                      <a:pt x="457" y="744"/>
                      <a:pt x="458" y="744"/>
                    </a:cubicBezTo>
                    <a:close/>
                    <a:moveTo>
                      <a:pt x="452" y="4"/>
                    </a:moveTo>
                    <a:cubicBezTo>
                      <a:pt x="453" y="4"/>
                      <a:pt x="454" y="4"/>
                      <a:pt x="456" y="4"/>
                    </a:cubicBezTo>
                    <a:cubicBezTo>
                      <a:pt x="456" y="13"/>
                      <a:pt x="456" y="13"/>
                      <a:pt x="456" y="13"/>
                    </a:cubicBezTo>
                    <a:cubicBezTo>
                      <a:pt x="455" y="13"/>
                      <a:pt x="455" y="13"/>
                      <a:pt x="455" y="13"/>
                    </a:cubicBezTo>
                    <a:cubicBezTo>
                      <a:pt x="456" y="15"/>
                      <a:pt x="456" y="15"/>
                      <a:pt x="456" y="15"/>
                    </a:cubicBezTo>
                    <a:cubicBezTo>
                      <a:pt x="456" y="39"/>
                      <a:pt x="456" y="39"/>
                      <a:pt x="456" y="39"/>
                    </a:cubicBezTo>
                    <a:cubicBezTo>
                      <a:pt x="454" y="35"/>
                      <a:pt x="453" y="31"/>
                      <a:pt x="452" y="28"/>
                    </a:cubicBezTo>
                    <a:cubicBezTo>
                      <a:pt x="452" y="4"/>
                      <a:pt x="452" y="4"/>
                      <a:pt x="452" y="4"/>
                    </a:cubicBezTo>
                    <a:close/>
                    <a:moveTo>
                      <a:pt x="456" y="788"/>
                    </a:moveTo>
                    <a:cubicBezTo>
                      <a:pt x="454" y="788"/>
                      <a:pt x="453" y="788"/>
                      <a:pt x="452" y="788"/>
                    </a:cubicBezTo>
                    <a:cubicBezTo>
                      <a:pt x="452" y="780"/>
                      <a:pt x="452" y="780"/>
                      <a:pt x="452" y="780"/>
                    </a:cubicBezTo>
                    <a:cubicBezTo>
                      <a:pt x="452" y="780"/>
                      <a:pt x="453" y="780"/>
                      <a:pt x="453" y="781"/>
                    </a:cubicBezTo>
                    <a:cubicBezTo>
                      <a:pt x="454" y="781"/>
                      <a:pt x="455" y="781"/>
                      <a:pt x="456" y="781"/>
                    </a:cubicBezTo>
                    <a:cubicBezTo>
                      <a:pt x="456" y="788"/>
                      <a:pt x="456" y="788"/>
                      <a:pt x="456" y="788"/>
                    </a:cubicBezTo>
                    <a:close/>
                    <a:moveTo>
                      <a:pt x="456" y="41"/>
                    </a:moveTo>
                    <a:cubicBezTo>
                      <a:pt x="456" y="50"/>
                      <a:pt x="456" y="50"/>
                      <a:pt x="456" y="50"/>
                    </a:cubicBezTo>
                    <a:cubicBezTo>
                      <a:pt x="454" y="50"/>
                      <a:pt x="453" y="50"/>
                      <a:pt x="452" y="50"/>
                    </a:cubicBezTo>
                    <a:cubicBezTo>
                      <a:pt x="452" y="41"/>
                      <a:pt x="452" y="41"/>
                      <a:pt x="452" y="41"/>
                    </a:cubicBezTo>
                    <a:cubicBezTo>
                      <a:pt x="456" y="41"/>
                      <a:pt x="456" y="41"/>
                      <a:pt x="456" y="41"/>
                    </a:cubicBezTo>
                    <a:close/>
                    <a:moveTo>
                      <a:pt x="456" y="70"/>
                    </a:moveTo>
                    <a:cubicBezTo>
                      <a:pt x="456" y="97"/>
                      <a:pt x="456" y="97"/>
                      <a:pt x="456" y="97"/>
                    </a:cubicBezTo>
                    <a:cubicBezTo>
                      <a:pt x="452" y="97"/>
                      <a:pt x="452" y="97"/>
                      <a:pt x="452" y="97"/>
                    </a:cubicBezTo>
                    <a:cubicBezTo>
                      <a:pt x="454" y="104"/>
                      <a:pt x="456" y="107"/>
                      <a:pt x="452" y="110"/>
                    </a:cubicBezTo>
                    <a:cubicBezTo>
                      <a:pt x="452" y="71"/>
                      <a:pt x="452" y="71"/>
                      <a:pt x="452" y="71"/>
                    </a:cubicBezTo>
                    <a:cubicBezTo>
                      <a:pt x="453" y="70"/>
                      <a:pt x="454" y="70"/>
                      <a:pt x="456" y="70"/>
                    </a:cubicBezTo>
                    <a:close/>
                    <a:moveTo>
                      <a:pt x="456" y="113"/>
                    </a:moveTo>
                    <a:cubicBezTo>
                      <a:pt x="456" y="125"/>
                      <a:pt x="456" y="125"/>
                      <a:pt x="456" y="125"/>
                    </a:cubicBezTo>
                    <a:cubicBezTo>
                      <a:pt x="454" y="125"/>
                      <a:pt x="453" y="125"/>
                      <a:pt x="452" y="125"/>
                    </a:cubicBezTo>
                    <a:cubicBezTo>
                      <a:pt x="452" y="113"/>
                      <a:pt x="452" y="113"/>
                      <a:pt x="452" y="113"/>
                    </a:cubicBezTo>
                    <a:cubicBezTo>
                      <a:pt x="453" y="113"/>
                      <a:pt x="454" y="113"/>
                      <a:pt x="456" y="113"/>
                    </a:cubicBezTo>
                    <a:close/>
                    <a:moveTo>
                      <a:pt x="456" y="128"/>
                    </a:moveTo>
                    <a:cubicBezTo>
                      <a:pt x="456" y="152"/>
                      <a:pt x="456" y="152"/>
                      <a:pt x="456" y="152"/>
                    </a:cubicBezTo>
                    <a:cubicBezTo>
                      <a:pt x="455" y="152"/>
                      <a:pt x="454" y="154"/>
                      <a:pt x="452" y="154"/>
                    </a:cubicBezTo>
                    <a:cubicBezTo>
                      <a:pt x="452" y="127"/>
                      <a:pt x="452" y="127"/>
                      <a:pt x="452" y="127"/>
                    </a:cubicBezTo>
                    <a:cubicBezTo>
                      <a:pt x="453" y="128"/>
                      <a:pt x="455" y="128"/>
                      <a:pt x="456" y="128"/>
                    </a:cubicBezTo>
                    <a:close/>
                    <a:moveTo>
                      <a:pt x="456" y="170"/>
                    </a:moveTo>
                    <a:cubicBezTo>
                      <a:pt x="456" y="177"/>
                      <a:pt x="456" y="177"/>
                      <a:pt x="456" y="177"/>
                    </a:cubicBezTo>
                    <a:cubicBezTo>
                      <a:pt x="455" y="176"/>
                      <a:pt x="454" y="176"/>
                      <a:pt x="452" y="176"/>
                    </a:cubicBezTo>
                    <a:cubicBezTo>
                      <a:pt x="454" y="182"/>
                      <a:pt x="454" y="186"/>
                      <a:pt x="456" y="189"/>
                    </a:cubicBezTo>
                    <a:cubicBezTo>
                      <a:pt x="456" y="199"/>
                      <a:pt x="456" y="199"/>
                      <a:pt x="456" y="199"/>
                    </a:cubicBezTo>
                    <a:cubicBezTo>
                      <a:pt x="454" y="199"/>
                      <a:pt x="453" y="198"/>
                      <a:pt x="452" y="198"/>
                    </a:cubicBezTo>
                    <a:cubicBezTo>
                      <a:pt x="452" y="169"/>
                      <a:pt x="452" y="169"/>
                      <a:pt x="452" y="169"/>
                    </a:cubicBezTo>
                    <a:cubicBezTo>
                      <a:pt x="453" y="169"/>
                      <a:pt x="454" y="170"/>
                      <a:pt x="456" y="170"/>
                    </a:cubicBezTo>
                    <a:close/>
                    <a:moveTo>
                      <a:pt x="456" y="224"/>
                    </a:moveTo>
                    <a:cubicBezTo>
                      <a:pt x="456" y="233"/>
                      <a:pt x="456" y="233"/>
                      <a:pt x="456" y="233"/>
                    </a:cubicBezTo>
                    <a:cubicBezTo>
                      <a:pt x="454" y="233"/>
                      <a:pt x="453" y="233"/>
                      <a:pt x="452" y="233"/>
                    </a:cubicBezTo>
                    <a:cubicBezTo>
                      <a:pt x="452" y="223"/>
                      <a:pt x="452" y="223"/>
                      <a:pt x="452" y="223"/>
                    </a:cubicBezTo>
                    <a:cubicBezTo>
                      <a:pt x="453" y="223"/>
                      <a:pt x="454" y="223"/>
                      <a:pt x="456" y="224"/>
                    </a:cubicBezTo>
                    <a:close/>
                    <a:moveTo>
                      <a:pt x="456" y="244"/>
                    </a:moveTo>
                    <a:cubicBezTo>
                      <a:pt x="456" y="254"/>
                      <a:pt x="456" y="254"/>
                      <a:pt x="456" y="254"/>
                    </a:cubicBezTo>
                    <a:cubicBezTo>
                      <a:pt x="454" y="254"/>
                      <a:pt x="453" y="254"/>
                      <a:pt x="452" y="254"/>
                    </a:cubicBezTo>
                    <a:cubicBezTo>
                      <a:pt x="452" y="243"/>
                      <a:pt x="452" y="243"/>
                      <a:pt x="452" y="243"/>
                    </a:cubicBezTo>
                    <a:cubicBezTo>
                      <a:pt x="453" y="243"/>
                      <a:pt x="454" y="243"/>
                      <a:pt x="456" y="244"/>
                    </a:cubicBezTo>
                    <a:close/>
                    <a:moveTo>
                      <a:pt x="456" y="262"/>
                    </a:moveTo>
                    <a:cubicBezTo>
                      <a:pt x="456" y="270"/>
                      <a:pt x="456" y="270"/>
                      <a:pt x="456" y="270"/>
                    </a:cubicBezTo>
                    <a:cubicBezTo>
                      <a:pt x="454" y="270"/>
                      <a:pt x="453" y="270"/>
                      <a:pt x="452" y="269"/>
                    </a:cubicBezTo>
                    <a:cubicBezTo>
                      <a:pt x="452" y="261"/>
                      <a:pt x="452" y="261"/>
                      <a:pt x="452" y="261"/>
                    </a:cubicBezTo>
                    <a:cubicBezTo>
                      <a:pt x="453" y="261"/>
                      <a:pt x="454" y="261"/>
                      <a:pt x="456" y="262"/>
                    </a:cubicBezTo>
                    <a:close/>
                    <a:moveTo>
                      <a:pt x="456" y="284"/>
                    </a:moveTo>
                    <a:cubicBezTo>
                      <a:pt x="456" y="293"/>
                      <a:pt x="456" y="293"/>
                      <a:pt x="456" y="293"/>
                    </a:cubicBezTo>
                    <a:cubicBezTo>
                      <a:pt x="454" y="293"/>
                      <a:pt x="453" y="292"/>
                      <a:pt x="452" y="292"/>
                    </a:cubicBezTo>
                    <a:cubicBezTo>
                      <a:pt x="452" y="283"/>
                      <a:pt x="452" y="283"/>
                      <a:pt x="452" y="283"/>
                    </a:cubicBezTo>
                    <a:cubicBezTo>
                      <a:pt x="453" y="283"/>
                      <a:pt x="454" y="284"/>
                      <a:pt x="456" y="284"/>
                    </a:cubicBezTo>
                    <a:close/>
                    <a:moveTo>
                      <a:pt x="456" y="309"/>
                    </a:moveTo>
                    <a:cubicBezTo>
                      <a:pt x="456" y="315"/>
                      <a:pt x="456" y="315"/>
                      <a:pt x="456" y="315"/>
                    </a:cubicBezTo>
                    <a:cubicBezTo>
                      <a:pt x="455" y="314"/>
                      <a:pt x="454" y="313"/>
                      <a:pt x="453" y="313"/>
                    </a:cubicBezTo>
                    <a:cubicBezTo>
                      <a:pt x="453" y="318"/>
                      <a:pt x="453" y="323"/>
                      <a:pt x="453" y="328"/>
                    </a:cubicBezTo>
                    <a:cubicBezTo>
                      <a:pt x="455" y="328"/>
                      <a:pt x="455" y="328"/>
                      <a:pt x="456" y="329"/>
                    </a:cubicBezTo>
                    <a:cubicBezTo>
                      <a:pt x="456" y="333"/>
                      <a:pt x="456" y="333"/>
                      <a:pt x="456" y="333"/>
                    </a:cubicBezTo>
                    <a:cubicBezTo>
                      <a:pt x="454" y="332"/>
                      <a:pt x="453" y="331"/>
                      <a:pt x="452" y="330"/>
                    </a:cubicBezTo>
                    <a:cubicBezTo>
                      <a:pt x="452" y="307"/>
                      <a:pt x="452" y="307"/>
                      <a:pt x="452" y="307"/>
                    </a:cubicBezTo>
                    <a:cubicBezTo>
                      <a:pt x="453" y="308"/>
                      <a:pt x="454" y="309"/>
                      <a:pt x="456" y="309"/>
                    </a:cubicBezTo>
                    <a:close/>
                    <a:moveTo>
                      <a:pt x="456" y="378"/>
                    </a:moveTo>
                    <a:cubicBezTo>
                      <a:pt x="456" y="387"/>
                      <a:pt x="456" y="387"/>
                      <a:pt x="456" y="387"/>
                    </a:cubicBezTo>
                    <a:cubicBezTo>
                      <a:pt x="452" y="389"/>
                      <a:pt x="452" y="389"/>
                      <a:pt x="452" y="389"/>
                    </a:cubicBezTo>
                    <a:cubicBezTo>
                      <a:pt x="452" y="378"/>
                      <a:pt x="452" y="378"/>
                      <a:pt x="452" y="378"/>
                    </a:cubicBezTo>
                    <a:cubicBezTo>
                      <a:pt x="456" y="378"/>
                      <a:pt x="456" y="378"/>
                      <a:pt x="456" y="378"/>
                    </a:cubicBezTo>
                    <a:close/>
                    <a:moveTo>
                      <a:pt x="456" y="469"/>
                    </a:moveTo>
                    <a:cubicBezTo>
                      <a:pt x="456" y="480"/>
                      <a:pt x="456" y="480"/>
                      <a:pt x="456" y="480"/>
                    </a:cubicBezTo>
                    <a:cubicBezTo>
                      <a:pt x="454" y="480"/>
                      <a:pt x="453" y="480"/>
                      <a:pt x="452" y="480"/>
                    </a:cubicBezTo>
                    <a:cubicBezTo>
                      <a:pt x="452" y="473"/>
                      <a:pt x="452" y="473"/>
                      <a:pt x="452" y="473"/>
                    </a:cubicBezTo>
                    <a:cubicBezTo>
                      <a:pt x="452" y="472"/>
                      <a:pt x="453" y="472"/>
                      <a:pt x="453" y="471"/>
                    </a:cubicBezTo>
                    <a:cubicBezTo>
                      <a:pt x="454" y="470"/>
                      <a:pt x="455" y="470"/>
                      <a:pt x="456" y="469"/>
                    </a:cubicBezTo>
                    <a:close/>
                    <a:moveTo>
                      <a:pt x="456" y="485"/>
                    </a:moveTo>
                    <a:cubicBezTo>
                      <a:pt x="456" y="492"/>
                      <a:pt x="456" y="492"/>
                      <a:pt x="456" y="492"/>
                    </a:cubicBezTo>
                    <a:cubicBezTo>
                      <a:pt x="454" y="493"/>
                      <a:pt x="453" y="493"/>
                      <a:pt x="452" y="494"/>
                    </a:cubicBezTo>
                    <a:cubicBezTo>
                      <a:pt x="452" y="491"/>
                      <a:pt x="452" y="491"/>
                      <a:pt x="452" y="491"/>
                    </a:cubicBezTo>
                    <a:cubicBezTo>
                      <a:pt x="452" y="490"/>
                      <a:pt x="453" y="490"/>
                      <a:pt x="453" y="490"/>
                    </a:cubicBezTo>
                    <a:cubicBezTo>
                      <a:pt x="453" y="489"/>
                      <a:pt x="452" y="489"/>
                      <a:pt x="452" y="489"/>
                    </a:cubicBezTo>
                    <a:cubicBezTo>
                      <a:pt x="452" y="485"/>
                      <a:pt x="452" y="485"/>
                      <a:pt x="452" y="485"/>
                    </a:cubicBezTo>
                    <a:cubicBezTo>
                      <a:pt x="452" y="486"/>
                      <a:pt x="452" y="486"/>
                      <a:pt x="452" y="486"/>
                    </a:cubicBezTo>
                    <a:cubicBezTo>
                      <a:pt x="454" y="485"/>
                      <a:pt x="455" y="485"/>
                      <a:pt x="456" y="485"/>
                    </a:cubicBezTo>
                    <a:close/>
                    <a:moveTo>
                      <a:pt x="456" y="511"/>
                    </a:moveTo>
                    <a:cubicBezTo>
                      <a:pt x="456" y="524"/>
                      <a:pt x="456" y="524"/>
                      <a:pt x="456" y="524"/>
                    </a:cubicBezTo>
                    <a:cubicBezTo>
                      <a:pt x="454" y="523"/>
                      <a:pt x="453" y="523"/>
                      <a:pt x="452" y="522"/>
                    </a:cubicBezTo>
                    <a:cubicBezTo>
                      <a:pt x="452" y="510"/>
                      <a:pt x="452" y="510"/>
                      <a:pt x="452" y="510"/>
                    </a:cubicBezTo>
                    <a:cubicBezTo>
                      <a:pt x="453" y="510"/>
                      <a:pt x="454" y="511"/>
                      <a:pt x="456" y="511"/>
                    </a:cubicBezTo>
                    <a:close/>
                    <a:moveTo>
                      <a:pt x="456" y="533"/>
                    </a:moveTo>
                    <a:cubicBezTo>
                      <a:pt x="456" y="541"/>
                      <a:pt x="456" y="541"/>
                      <a:pt x="456" y="541"/>
                    </a:cubicBezTo>
                    <a:cubicBezTo>
                      <a:pt x="454" y="542"/>
                      <a:pt x="453" y="542"/>
                      <a:pt x="452" y="543"/>
                    </a:cubicBezTo>
                    <a:cubicBezTo>
                      <a:pt x="452" y="535"/>
                      <a:pt x="452" y="535"/>
                      <a:pt x="452" y="535"/>
                    </a:cubicBezTo>
                    <a:cubicBezTo>
                      <a:pt x="453" y="534"/>
                      <a:pt x="454" y="533"/>
                      <a:pt x="456" y="533"/>
                    </a:cubicBezTo>
                    <a:close/>
                    <a:moveTo>
                      <a:pt x="456" y="548"/>
                    </a:moveTo>
                    <a:cubicBezTo>
                      <a:pt x="456" y="557"/>
                      <a:pt x="456" y="557"/>
                      <a:pt x="456" y="557"/>
                    </a:cubicBezTo>
                    <a:cubicBezTo>
                      <a:pt x="454" y="557"/>
                      <a:pt x="453" y="558"/>
                      <a:pt x="452" y="558"/>
                    </a:cubicBezTo>
                    <a:cubicBezTo>
                      <a:pt x="452" y="550"/>
                      <a:pt x="452" y="550"/>
                      <a:pt x="452" y="550"/>
                    </a:cubicBezTo>
                    <a:cubicBezTo>
                      <a:pt x="453" y="549"/>
                      <a:pt x="454" y="548"/>
                      <a:pt x="456" y="548"/>
                    </a:cubicBezTo>
                    <a:close/>
                    <a:moveTo>
                      <a:pt x="456" y="561"/>
                    </a:moveTo>
                    <a:cubicBezTo>
                      <a:pt x="456" y="571"/>
                      <a:pt x="456" y="571"/>
                      <a:pt x="456" y="571"/>
                    </a:cubicBezTo>
                    <a:cubicBezTo>
                      <a:pt x="454" y="571"/>
                      <a:pt x="453" y="572"/>
                      <a:pt x="452" y="573"/>
                    </a:cubicBezTo>
                    <a:cubicBezTo>
                      <a:pt x="452" y="563"/>
                      <a:pt x="452" y="563"/>
                      <a:pt x="452" y="563"/>
                    </a:cubicBezTo>
                    <a:cubicBezTo>
                      <a:pt x="453" y="562"/>
                      <a:pt x="454" y="561"/>
                      <a:pt x="456" y="561"/>
                    </a:cubicBezTo>
                    <a:close/>
                    <a:moveTo>
                      <a:pt x="456" y="577"/>
                    </a:moveTo>
                    <a:cubicBezTo>
                      <a:pt x="456" y="587"/>
                      <a:pt x="456" y="587"/>
                      <a:pt x="456" y="587"/>
                    </a:cubicBezTo>
                    <a:cubicBezTo>
                      <a:pt x="454" y="588"/>
                      <a:pt x="453" y="588"/>
                      <a:pt x="452" y="588"/>
                    </a:cubicBezTo>
                    <a:cubicBezTo>
                      <a:pt x="452" y="578"/>
                      <a:pt x="452" y="578"/>
                      <a:pt x="452" y="578"/>
                    </a:cubicBezTo>
                    <a:cubicBezTo>
                      <a:pt x="453" y="578"/>
                      <a:pt x="454" y="578"/>
                      <a:pt x="456" y="577"/>
                    </a:cubicBezTo>
                    <a:close/>
                    <a:moveTo>
                      <a:pt x="456" y="603"/>
                    </a:moveTo>
                    <a:cubicBezTo>
                      <a:pt x="456" y="608"/>
                      <a:pt x="456" y="608"/>
                      <a:pt x="456" y="608"/>
                    </a:cubicBezTo>
                    <a:cubicBezTo>
                      <a:pt x="455" y="608"/>
                      <a:pt x="454" y="608"/>
                      <a:pt x="453" y="608"/>
                    </a:cubicBezTo>
                    <a:cubicBezTo>
                      <a:pt x="454" y="609"/>
                      <a:pt x="455" y="610"/>
                      <a:pt x="456" y="610"/>
                    </a:cubicBezTo>
                    <a:cubicBezTo>
                      <a:pt x="456" y="618"/>
                      <a:pt x="456" y="618"/>
                      <a:pt x="456" y="618"/>
                    </a:cubicBezTo>
                    <a:cubicBezTo>
                      <a:pt x="454" y="617"/>
                      <a:pt x="453" y="616"/>
                      <a:pt x="452" y="615"/>
                    </a:cubicBezTo>
                    <a:cubicBezTo>
                      <a:pt x="452" y="604"/>
                      <a:pt x="452" y="604"/>
                      <a:pt x="452" y="604"/>
                    </a:cubicBezTo>
                    <a:cubicBezTo>
                      <a:pt x="453" y="604"/>
                      <a:pt x="454" y="603"/>
                      <a:pt x="456" y="603"/>
                    </a:cubicBezTo>
                    <a:close/>
                    <a:moveTo>
                      <a:pt x="456" y="625"/>
                    </a:moveTo>
                    <a:cubicBezTo>
                      <a:pt x="456" y="631"/>
                      <a:pt x="456" y="631"/>
                      <a:pt x="456" y="631"/>
                    </a:cubicBezTo>
                    <a:cubicBezTo>
                      <a:pt x="454" y="631"/>
                      <a:pt x="453" y="631"/>
                      <a:pt x="452" y="631"/>
                    </a:cubicBezTo>
                    <a:cubicBezTo>
                      <a:pt x="452" y="626"/>
                      <a:pt x="452" y="626"/>
                      <a:pt x="452" y="626"/>
                    </a:cubicBezTo>
                    <a:cubicBezTo>
                      <a:pt x="453" y="626"/>
                      <a:pt x="454" y="626"/>
                      <a:pt x="456" y="625"/>
                    </a:cubicBezTo>
                    <a:close/>
                    <a:moveTo>
                      <a:pt x="456" y="665"/>
                    </a:moveTo>
                    <a:cubicBezTo>
                      <a:pt x="456" y="706"/>
                      <a:pt x="456" y="706"/>
                      <a:pt x="456" y="706"/>
                    </a:cubicBezTo>
                    <a:cubicBezTo>
                      <a:pt x="454" y="697"/>
                      <a:pt x="453" y="691"/>
                      <a:pt x="452" y="687"/>
                    </a:cubicBezTo>
                    <a:cubicBezTo>
                      <a:pt x="452" y="665"/>
                      <a:pt x="452" y="665"/>
                      <a:pt x="452" y="665"/>
                    </a:cubicBezTo>
                    <a:cubicBezTo>
                      <a:pt x="453" y="665"/>
                      <a:pt x="454" y="665"/>
                      <a:pt x="456" y="665"/>
                    </a:cubicBezTo>
                    <a:close/>
                    <a:moveTo>
                      <a:pt x="456" y="744"/>
                    </a:moveTo>
                    <a:cubicBezTo>
                      <a:pt x="456" y="759"/>
                      <a:pt x="456" y="759"/>
                      <a:pt x="456" y="759"/>
                    </a:cubicBezTo>
                    <a:cubicBezTo>
                      <a:pt x="454" y="758"/>
                      <a:pt x="453" y="757"/>
                      <a:pt x="452" y="756"/>
                    </a:cubicBezTo>
                    <a:cubicBezTo>
                      <a:pt x="452" y="745"/>
                      <a:pt x="452" y="745"/>
                      <a:pt x="452" y="745"/>
                    </a:cubicBezTo>
                    <a:cubicBezTo>
                      <a:pt x="455" y="745"/>
                      <a:pt x="455" y="745"/>
                      <a:pt x="455" y="745"/>
                    </a:cubicBezTo>
                    <a:lnTo>
                      <a:pt x="456" y="744"/>
                    </a:lnTo>
                    <a:close/>
                    <a:moveTo>
                      <a:pt x="445" y="3"/>
                    </a:moveTo>
                    <a:cubicBezTo>
                      <a:pt x="447" y="4"/>
                      <a:pt x="450" y="4"/>
                      <a:pt x="452" y="4"/>
                    </a:cubicBezTo>
                    <a:cubicBezTo>
                      <a:pt x="452" y="28"/>
                      <a:pt x="452" y="28"/>
                      <a:pt x="452" y="28"/>
                    </a:cubicBezTo>
                    <a:cubicBezTo>
                      <a:pt x="450" y="23"/>
                      <a:pt x="448" y="19"/>
                      <a:pt x="445" y="16"/>
                    </a:cubicBezTo>
                    <a:cubicBezTo>
                      <a:pt x="445" y="3"/>
                      <a:pt x="445" y="3"/>
                      <a:pt x="445" y="3"/>
                    </a:cubicBezTo>
                    <a:close/>
                    <a:moveTo>
                      <a:pt x="452" y="788"/>
                    </a:moveTo>
                    <a:cubicBezTo>
                      <a:pt x="451" y="788"/>
                      <a:pt x="450" y="788"/>
                      <a:pt x="449" y="788"/>
                    </a:cubicBezTo>
                    <a:cubicBezTo>
                      <a:pt x="448" y="789"/>
                      <a:pt x="446" y="789"/>
                      <a:pt x="445" y="789"/>
                    </a:cubicBezTo>
                    <a:cubicBezTo>
                      <a:pt x="445" y="775"/>
                      <a:pt x="445" y="775"/>
                      <a:pt x="445" y="775"/>
                    </a:cubicBezTo>
                    <a:cubicBezTo>
                      <a:pt x="447" y="777"/>
                      <a:pt x="450" y="778"/>
                      <a:pt x="452" y="780"/>
                    </a:cubicBezTo>
                    <a:cubicBezTo>
                      <a:pt x="452" y="788"/>
                      <a:pt x="452" y="788"/>
                      <a:pt x="452" y="788"/>
                    </a:cubicBezTo>
                    <a:close/>
                    <a:moveTo>
                      <a:pt x="452" y="41"/>
                    </a:moveTo>
                    <a:cubicBezTo>
                      <a:pt x="452" y="50"/>
                      <a:pt x="452" y="50"/>
                      <a:pt x="452" y="50"/>
                    </a:cubicBezTo>
                    <a:cubicBezTo>
                      <a:pt x="450" y="50"/>
                      <a:pt x="447" y="49"/>
                      <a:pt x="445" y="49"/>
                    </a:cubicBezTo>
                    <a:cubicBezTo>
                      <a:pt x="445" y="42"/>
                      <a:pt x="445" y="42"/>
                      <a:pt x="445" y="42"/>
                    </a:cubicBezTo>
                    <a:cubicBezTo>
                      <a:pt x="448" y="42"/>
                      <a:pt x="450" y="42"/>
                      <a:pt x="452" y="41"/>
                    </a:cubicBezTo>
                    <a:close/>
                    <a:moveTo>
                      <a:pt x="452" y="71"/>
                    </a:moveTo>
                    <a:cubicBezTo>
                      <a:pt x="452" y="110"/>
                      <a:pt x="452" y="110"/>
                      <a:pt x="452" y="110"/>
                    </a:cubicBezTo>
                    <a:cubicBezTo>
                      <a:pt x="451" y="110"/>
                      <a:pt x="449" y="111"/>
                      <a:pt x="447" y="112"/>
                    </a:cubicBezTo>
                    <a:cubicBezTo>
                      <a:pt x="447" y="113"/>
                      <a:pt x="447" y="113"/>
                      <a:pt x="448" y="114"/>
                    </a:cubicBezTo>
                    <a:cubicBezTo>
                      <a:pt x="449" y="114"/>
                      <a:pt x="450" y="113"/>
                      <a:pt x="452" y="113"/>
                    </a:cubicBezTo>
                    <a:cubicBezTo>
                      <a:pt x="452" y="125"/>
                      <a:pt x="452" y="125"/>
                      <a:pt x="452" y="125"/>
                    </a:cubicBezTo>
                    <a:cubicBezTo>
                      <a:pt x="450" y="124"/>
                      <a:pt x="448" y="124"/>
                      <a:pt x="445" y="124"/>
                    </a:cubicBezTo>
                    <a:cubicBezTo>
                      <a:pt x="445" y="72"/>
                      <a:pt x="445" y="72"/>
                      <a:pt x="445" y="72"/>
                    </a:cubicBezTo>
                    <a:cubicBezTo>
                      <a:pt x="447" y="72"/>
                      <a:pt x="449" y="72"/>
                      <a:pt x="451" y="72"/>
                    </a:cubicBezTo>
                    <a:cubicBezTo>
                      <a:pt x="451" y="72"/>
                      <a:pt x="452" y="72"/>
                      <a:pt x="452" y="71"/>
                    </a:cubicBezTo>
                    <a:close/>
                    <a:moveTo>
                      <a:pt x="452" y="127"/>
                    </a:moveTo>
                    <a:cubicBezTo>
                      <a:pt x="452" y="154"/>
                      <a:pt x="452" y="154"/>
                      <a:pt x="452" y="154"/>
                    </a:cubicBezTo>
                    <a:cubicBezTo>
                      <a:pt x="452" y="155"/>
                      <a:pt x="451" y="155"/>
                      <a:pt x="451" y="155"/>
                    </a:cubicBezTo>
                    <a:cubicBezTo>
                      <a:pt x="450" y="154"/>
                      <a:pt x="450" y="154"/>
                      <a:pt x="449" y="154"/>
                    </a:cubicBezTo>
                    <a:cubicBezTo>
                      <a:pt x="449" y="149"/>
                      <a:pt x="449" y="144"/>
                      <a:pt x="449" y="139"/>
                    </a:cubicBezTo>
                    <a:cubicBezTo>
                      <a:pt x="448" y="139"/>
                      <a:pt x="446" y="138"/>
                      <a:pt x="445" y="138"/>
                    </a:cubicBezTo>
                    <a:cubicBezTo>
                      <a:pt x="445" y="126"/>
                      <a:pt x="445" y="126"/>
                      <a:pt x="445" y="126"/>
                    </a:cubicBezTo>
                    <a:cubicBezTo>
                      <a:pt x="448" y="127"/>
                      <a:pt x="450" y="127"/>
                      <a:pt x="452" y="127"/>
                    </a:cubicBezTo>
                    <a:close/>
                    <a:moveTo>
                      <a:pt x="452" y="169"/>
                    </a:moveTo>
                    <a:cubicBezTo>
                      <a:pt x="452" y="198"/>
                      <a:pt x="452" y="198"/>
                      <a:pt x="452" y="198"/>
                    </a:cubicBezTo>
                    <a:cubicBezTo>
                      <a:pt x="450" y="197"/>
                      <a:pt x="448" y="197"/>
                      <a:pt x="445" y="196"/>
                    </a:cubicBezTo>
                    <a:cubicBezTo>
                      <a:pt x="445" y="192"/>
                      <a:pt x="445" y="192"/>
                      <a:pt x="445" y="192"/>
                    </a:cubicBezTo>
                    <a:cubicBezTo>
                      <a:pt x="450" y="192"/>
                      <a:pt x="450" y="192"/>
                      <a:pt x="450" y="192"/>
                    </a:cubicBezTo>
                    <a:cubicBezTo>
                      <a:pt x="448" y="185"/>
                      <a:pt x="448" y="181"/>
                      <a:pt x="445" y="178"/>
                    </a:cubicBezTo>
                    <a:cubicBezTo>
                      <a:pt x="445" y="167"/>
                      <a:pt x="445" y="167"/>
                      <a:pt x="445" y="167"/>
                    </a:cubicBezTo>
                    <a:cubicBezTo>
                      <a:pt x="448" y="168"/>
                      <a:pt x="450" y="169"/>
                      <a:pt x="452" y="169"/>
                    </a:cubicBezTo>
                    <a:close/>
                    <a:moveTo>
                      <a:pt x="452" y="223"/>
                    </a:moveTo>
                    <a:cubicBezTo>
                      <a:pt x="452" y="233"/>
                      <a:pt x="452" y="233"/>
                      <a:pt x="452" y="233"/>
                    </a:cubicBezTo>
                    <a:cubicBezTo>
                      <a:pt x="450" y="233"/>
                      <a:pt x="447" y="233"/>
                      <a:pt x="445" y="234"/>
                    </a:cubicBezTo>
                    <a:cubicBezTo>
                      <a:pt x="445" y="223"/>
                      <a:pt x="445" y="223"/>
                      <a:pt x="445" y="223"/>
                    </a:cubicBezTo>
                    <a:cubicBezTo>
                      <a:pt x="447" y="223"/>
                      <a:pt x="450" y="223"/>
                      <a:pt x="452" y="223"/>
                    </a:cubicBezTo>
                    <a:close/>
                    <a:moveTo>
                      <a:pt x="452" y="243"/>
                    </a:moveTo>
                    <a:cubicBezTo>
                      <a:pt x="452" y="254"/>
                      <a:pt x="452" y="254"/>
                      <a:pt x="452" y="254"/>
                    </a:cubicBezTo>
                    <a:cubicBezTo>
                      <a:pt x="450" y="253"/>
                      <a:pt x="448" y="253"/>
                      <a:pt x="445" y="253"/>
                    </a:cubicBezTo>
                    <a:cubicBezTo>
                      <a:pt x="445" y="241"/>
                      <a:pt x="445" y="241"/>
                      <a:pt x="445" y="241"/>
                    </a:cubicBezTo>
                    <a:cubicBezTo>
                      <a:pt x="447" y="242"/>
                      <a:pt x="449" y="242"/>
                      <a:pt x="452" y="243"/>
                    </a:cubicBezTo>
                    <a:close/>
                    <a:moveTo>
                      <a:pt x="452" y="261"/>
                    </a:moveTo>
                    <a:cubicBezTo>
                      <a:pt x="452" y="269"/>
                      <a:pt x="452" y="269"/>
                      <a:pt x="452" y="269"/>
                    </a:cubicBezTo>
                    <a:cubicBezTo>
                      <a:pt x="450" y="269"/>
                      <a:pt x="448" y="269"/>
                      <a:pt x="445" y="268"/>
                    </a:cubicBezTo>
                    <a:cubicBezTo>
                      <a:pt x="445" y="258"/>
                      <a:pt x="445" y="258"/>
                      <a:pt x="445" y="258"/>
                    </a:cubicBezTo>
                    <a:cubicBezTo>
                      <a:pt x="447" y="259"/>
                      <a:pt x="450" y="260"/>
                      <a:pt x="452" y="261"/>
                    </a:cubicBezTo>
                    <a:close/>
                    <a:moveTo>
                      <a:pt x="452" y="283"/>
                    </a:moveTo>
                    <a:cubicBezTo>
                      <a:pt x="452" y="292"/>
                      <a:pt x="452" y="292"/>
                      <a:pt x="452" y="292"/>
                    </a:cubicBezTo>
                    <a:cubicBezTo>
                      <a:pt x="449" y="291"/>
                      <a:pt x="447" y="290"/>
                      <a:pt x="445" y="290"/>
                    </a:cubicBezTo>
                    <a:cubicBezTo>
                      <a:pt x="445" y="280"/>
                      <a:pt x="445" y="280"/>
                      <a:pt x="445" y="280"/>
                    </a:cubicBezTo>
                    <a:cubicBezTo>
                      <a:pt x="447" y="281"/>
                      <a:pt x="450" y="282"/>
                      <a:pt x="452" y="283"/>
                    </a:cubicBezTo>
                    <a:close/>
                    <a:moveTo>
                      <a:pt x="452" y="307"/>
                    </a:moveTo>
                    <a:cubicBezTo>
                      <a:pt x="452" y="330"/>
                      <a:pt x="452" y="330"/>
                      <a:pt x="452" y="330"/>
                    </a:cubicBezTo>
                    <a:cubicBezTo>
                      <a:pt x="451" y="329"/>
                      <a:pt x="450" y="328"/>
                      <a:pt x="450" y="327"/>
                    </a:cubicBezTo>
                    <a:cubicBezTo>
                      <a:pt x="445" y="325"/>
                      <a:pt x="445" y="325"/>
                      <a:pt x="445" y="325"/>
                    </a:cubicBezTo>
                    <a:cubicBezTo>
                      <a:pt x="445" y="322"/>
                      <a:pt x="445" y="322"/>
                      <a:pt x="445" y="322"/>
                    </a:cubicBezTo>
                    <a:cubicBezTo>
                      <a:pt x="446" y="322"/>
                      <a:pt x="447" y="321"/>
                      <a:pt x="448" y="321"/>
                    </a:cubicBezTo>
                    <a:cubicBezTo>
                      <a:pt x="448" y="317"/>
                      <a:pt x="448" y="313"/>
                      <a:pt x="448" y="309"/>
                    </a:cubicBezTo>
                    <a:cubicBezTo>
                      <a:pt x="447" y="309"/>
                      <a:pt x="446" y="308"/>
                      <a:pt x="445" y="308"/>
                    </a:cubicBezTo>
                    <a:cubicBezTo>
                      <a:pt x="445" y="303"/>
                      <a:pt x="445" y="303"/>
                      <a:pt x="445" y="303"/>
                    </a:cubicBezTo>
                    <a:cubicBezTo>
                      <a:pt x="448" y="305"/>
                      <a:pt x="450" y="306"/>
                      <a:pt x="452" y="307"/>
                    </a:cubicBezTo>
                    <a:close/>
                    <a:moveTo>
                      <a:pt x="452" y="378"/>
                    </a:moveTo>
                    <a:cubicBezTo>
                      <a:pt x="452" y="389"/>
                      <a:pt x="452" y="389"/>
                      <a:pt x="452" y="389"/>
                    </a:cubicBezTo>
                    <a:cubicBezTo>
                      <a:pt x="445" y="395"/>
                      <a:pt x="445" y="395"/>
                      <a:pt x="445" y="395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52" y="378"/>
                      <a:pt x="452" y="378"/>
                      <a:pt x="452" y="378"/>
                    </a:cubicBezTo>
                    <a:close/>
                    <a:moveTo>
                      <a:pt x="452" y="473"/>
                    </a:moveTo>
                    <a:cubicBezTo>
                      <a:pt x="452" y="480"/>
                      <a:pt x="452" y="480"/>
                      <a:pt x="452" y="480"/>
                    </a:cubicBezTo>
                    <a:cubicBezTo>
                      <a:pt x="450" y="479"/>
                      <a:pt x="449" y="480"/>
                      <a:pt x="446" y="480"/>
                    </a:cubicBezTo>
                    <a:cubicBezTo>
                      <a:pt x="446" y="480"/>
                      <a:pt x="446" y="481"/>
                      <a:pt x="446" y="482"/>
                    </a:cubicBezTo>
                    <a:cubicBezTo>
                      <a:pt x="448" y="483"/>
                      <a:pt x="450" y="484"/>
                      <a:pt x="452" y="485"/>
                    </a:cubicBezTo>
                    <a:cubicBezTo>
                      <a:pt x="452" y="489"/>
                      <a:pt x="452" y="489"/>
                      <a:pt x="452" y="489"/>
                    </a:cubicBezTo>
                    <a:cubicBezTo>
                      <a:pt x="449" y="487"/>
                      <a:pt x="447" y="487"/>
                      <a:pt x="445" y="486"/>
                    </a:cubicBezTo>
                    <a:cubicBezTo>
                      <a:pt x="445" y="478"/>
                      <a:pt x="445" y="478"/>
                      <a:pt x="445" y="478"/>
                    </a:cubicBezTo>
                    <a:cubicBezTo>
                      <a:pt x="448" y="477"/>
                      <a:pt x="450" y="475"/>
                      <a:pt x="452" y="473"/>
                    </a:cubicBezTo>
                    <a:close/>
                    <a:moveTo>
                      <a:pt x="452" y="491"/>
                    </a:moveTo>
                    <a:cubicBezTo>
                      <a:pt x="452" y="494"/>
                      <a:pt x="452" y="494"/>
                      <a:pt x="452" y="494"/>
                    </a:cubicBezTo>
                    <a:cubicBezTo>
                      <a:pt x="450" y="495"/>
                      <a:pt x="448" y="497"/>
                      <a:pt x="445" y="498"/>
                    </a:cubicBezTo>
                    <a:cubicBezTo>
                      <a:pt x="445" y="492"/>
                      <a:pt x="445" y="492"/>
                      <a:pt x="445" y="492"/>
                    </a:cubicBezTo>
                    <a:cubicBezTo>
                      <a:pt x="448" y="492"/>
                      <a:pt x="450" y="492"/>
                      <a:pt x="452" y="491"/>
                    </a:cubicBezTo>
                    <a:close/>
                    <a:moveTo>
                      <a:pt x="452" y="510"/>
                    </a:moveTo>
                    <a:cubicBezTo>
                      <a:pt x="452" y="522"/>
                      <a:pt x="452" y="522"/>
                      <a:pt x="452" y="522"/>
                    </a:cubicBezTo>
                    <a:cubicBezTo>
                      <a:pt x="450" y="521"/>
                      <a:pt x="447" y="520"/>
                      <a:pt x="445" y="520"/>
                    </a:cubicBezTo>
                    <a:cubicBezTo>
                      <a:pt x="445" y="510"/>
                      <a:pt x="445" y="510"/>
                      <a:pt x="445" y="510"/>
                    </a:cubicBezTo>
                    <a:cubicBezTo>
                      <a:pt x="448" y="510"/>
                      <a:pt x="450" y="510"/>
                      <a:pt x="452" y="510"/>
                    </a:cubicBezTo>
                    <a:close/>
                    <a:moveTo>
                      <a:pt x="452" y="535"/>
                    </a:moveTo>
                    <a:cubicBezTo>
                      <a:pt x="452" y="543"/>
                      <a:pt x="452" y="543"/>
                      <a:pt x="452" y="543"/>
                    </a:cubicBezTo>
                    <a:cubicBezTo>
                      <a:pt x="450" y="545"/>
                      <a:pt x="447" y="546"/>
                      <a:pt x="445" y="547"/>
                    </a:cubicBez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6" y="538"/>
                      <a:pt x="446" y="537"/>
                      <a:pt x="446" y="536"/>
                    </a:cubicBezTo>
                    <a:cubicBezTo>
                      <a:pt x="448" y="536"/>
                      <a:pt x="450" y="535"/>
                      <a:pt x="452" y="535"/>
                    </a:cubicBezTo>
                    <a:close/>
                    <a:moveTo>
                      <a:pt x="452" y="550"/>
                    </a:moveTo>
                    <a:cubicBezTo>
                      <a:pt x="452" y="558"/>
                      <a:pt x="452" y="558"/>
                      <a:pt x="452" y="558"/>
                    </a:cubicBezTo>
                    <a:cubicBezTo>
                      <a:pt x="450" y="559"/>
                      <a:pt x="448" y="559"/>
                      <a:pt x="446" y="560"/>
                    </a:cubicBezTo>
                    <a:cubicBezTo>
                      <a:pt x="446" y="562"/>
                      <a:pt x="446" y="564"/>
                      <a:pt x="445" y="567"/>
                    </a:cubicBezTo>
                    <a:cubicBezTo>
                      <a:pt x="445" y="552"/>
                      <a:pt x="445" y="552"/>
                      <a:pt x="445" y="552"/>
                    </a:cubicBezTo>
                    <a:cubicBezTo>
                      <a:pt x="447" y="552"/>
                      <a:pt x="449" y="551"/>
                      <a:pt x="452" y="550"/>
                    </a:cubicBezTo>
                    <a:close/>
                    <a:moveTo>
                      <a:pt x="452" y="563"/>
                    </a:moveTo>
                    <a:cubicBezTo>
                      <a:pt x="450" y="564"/>
                      <a:pt x="447" y="565"/>
                      <a:pt x="445" y="567"/>
                    </a:cubicBezTo>
                    <a:cubicBezTo>
                      <a:pt x="445" y="587"/>
                      <a:pt x="445" y="587"/>
                      <a:pt x="445" y="587"/>
                    </a:cubicBezTo>
                    <a:cubicBezTo>
                      <a:pt x="446" y="588"/>
                      <a:pt x="447" y="589"/>
                      <a:pt x="448" y="589"/>
                    </a:cubicBezTo>
                    <a:cubicBezTo>
                      <a:pt x="449" y="589"/>
                      <a:pt x="451" y="588"/>
                      <a:pt x="452" y="588"/>
                    </a:cubicBezTo>
                    <a:cubicBezTo>
                      <a:pt x="452" y="578"/>
                      <a:pt x="452" y="578"/>
                      <a:pt x="452" y="578"/>
                    </a:cubicBezTo>
                    <a:cubicBezTo>
                      <a:pt x="451" y="578"/>
                      <a:pt x="450" y="578"/>
                      <a:pt x="450" y="578"/>
                    </a:cubicBezTo>
                    <a:cubicBezTo>
                      <a:pt x="450" y="577"/>
                      <a:pt x="450" y="575"/>
                      <a:pt x="450" y="574"/>
                    </a:cubicBezTo>
                    <a:cubicBezTo>
                      <a:pt x="450" y="573"/>
                      <a:pt x="451" y="573"/>
                      <a:pt x="452" y="573"/>
                    </a:cubicBezTo>
                    <a:cubicBezTo>
                      <a:pt x="452" y="563"/>
                      <a:pt x="452" y="563"/>
                      <a:pt x="452" y="563"/>
                    </a:cubicBezTo>
                    <a:close/>
                    <a:moveTo>
                      <a:pt x="452" y="604"/>
                    </a:moveTo>
                    <a:cubicBezTo>
                      <a:pt x="452" y="615"/>
                      <a:pt x="452" y="615"/>
                      <a:pt x="452" y="615"/>
                    </a:cubicBezTo>
                    <a:cubicBezTo>
                      <a:pt x="450" y="613"/>
                      <a:pt x="448" y="612"/>
                      <a:pt x="445" y="612"/>
                    </a:cubicBezTo>
                    <a:cubicBezTo>
                      <a:pt x="445" y="605"/>
                      <a:pt x="445" y="605"/>
                      <a:pt x="445" y="605"/>
                    </a:cubicBezTo>
                    <a:cubicBezTo>
                      <a:pt x="447" y="605"/>
                      <a:pt x="450" y="604"/>
                      <a:pt x="452" y="604"/>
                    </a:cubicBezTo>
                    <a:close/>
                    <a:moveTo>
                      <a:pt x="452" y="626"/>
                    </a:moveTo>
                    <a:cubicBezTo>
                      <a:pt x="452" y="631"/>
                      <a:pt x="452" y="631"/>
                      <a:pt x="452" y="631"/>
                    </a:cubicBezTo>
                    <a:cubicBezTo>
                      <a:pt x="450" y="632"/>
                      <a:pt x="449" y="632"/>
                      <a:pt x="448" y="632"/>
                    </a:cubicBezTo>
                    <a:cubicBezTo>
                      <a:pt x="447" y="632"/>
                      <a:pt x="446" y="633"/>
                      <a:pt x="445" y="633"/>
                    </a:cubicBezTo>
                    <a:cubicBezTo>
                      <a:pt x="445" y="624"/>
                      <a:pt x="445" y="624"/>
                      <a:pt x="445" y="624"/>
                    </a:cubicBezTo>
                    <a:cubicBezTo>
                      <a:pt x="447" y="625"/>
                      <a:pt x="448" y="626"/>
                      <a:pt x="450" y="627"/>
                    </a:cubicBezTo>
                    <a:cubicBezTo>
                      <a:pt x="452" y="626"/>
                      <a:pt x="452" y="626"/>
                      <a:pt x="452" y="626"/>
                    </a:cubicBezTo>
                    <a:close/>
                    <a:moveTo>
                      <a:pt x="452" y="665"/>
                    </a:moveTo>
                    <a:cubicBezTo>
                      <a:pt x="452" y="687"/>
                      <a:pt x="452" y="687"/>
                      <a:pt x="452" y="687"/>
                    </a:cubicBezTo>
                    <a:cubicBezTo>
                      <a:pt x="450" y="679"/>
                      <a:pt x="450" y="679"/>
                      <a:pt x="449" y="678"/>
                    </a:cubicBezTo>
                    <a:cubicBezTo>
                      <a:pt x="448" y="680"/>
                      <a:pt x="446" y="682"/>
                      <a:pt x="445" y="684"/>
                    </a:cubicBezTo>
                    <a:cubicBezTo>
                      <a:pt x="445" y="671"/>
                      <a:pt x="445" y="671"/>
                      <a:pt x="445" y="671"/>
                    </a:cubicBezTo>
                    <a:cubicBezTo>
                      <a:pt x="448" y="668"/>
                      <a:pt x="448" y="667"/>
                      <a:pt x="449" y="666"/>
                    </a:cubicBezTo>
                    <a:cubicBezTo>
                      <a:pt x="450" y="666"/>
                      <a:pt x="451" y="665"/>
                      <a:pt x="452" y="665"/>
                    </a:cubicBezTo>
                    <a:close/>
                    <a:moveTo>
                      <a:pt x="452" y="745"/>
                    </a:moveTo>
                    <a:cubicBezTo>
                      <a:pt x="452" y="756"/>
                      <a:pt x="452" y="756"/>
                      <a:pt x="452" y="756"/>
                    </a:cubicBezTo>
                    <a:cubicBezTo>
                      <a:pt x="449" y="753"/>
                      <a:pt x="449" y="753"/>
                      <a:pt x="449" y="753"/>
                    </a:cubicBezTo>
                    <a:cubicBezTo>
                      <a:pt x="445" y="753"/>
                      <a:pt x="445" y="753"/>
                      <a:pt x="445" y="753"/>
                    </a:cubicBezTo>
                    <a:cubicBezTo>
                      <a:pt x="445" y="745"/>
                      <a:pt x="445" y="745"/>
                      <a:pt x="445" y="745"/>
                    </a:cubicBezTo>
                    <a:cubicBezTo>
                      <a:pt x="452" y="745"/>
                      <a:pt x="452" y="745"/>
                      <a:pt x="452" y="745"/>
                    </a:cubicBezTo>
                    <a:close/>
                    <a:moveTo>
                      <a:pt x="445" y="535"/>
                    </a:moveTo>
                    <a:cubicBezTo>
                      <a:pt x="445" y="525"/>
                      <a:pt x="445" y="525"/>
                      <a:pt x="445" y="525"/>
                    </a:cubicBezTo>
                    <a:cubicBezTo>
                      <a:pt x="446" y="525"/>
                      <a:pt x="446" y="525"/>
                      <a:pt x="446" y="525"/>
                    </a:cubicBezTo>
                    <a:cubicBezTo>
                      <a:pt x="449" y="528"/>
                      <a:pt x="449" y="529"/>
                      <a:pt x="449" y="533"/>
                    </a:cubicBezTo>
                    <a:cubicBezTo>
                      <a:pt x="448" y="534"/>
                      <a:pt x="448" y="534"/>
                      <a:pt x="445" y="535"/>
                    </a:cubicBezTo>
                    <a:close/>
                    <a:moveTo>
                      <a:pt x="439" y="2"/>
                    </a:moveTo>
                    <a:cubicBezTo>
                      <a:pt x="441" y="2"/>
                      <a:pt x="443" y="3"/>
                      <a:pt x="445" y="3"/>
                    </a:cubicBezTo>
                    <a:cubicBezTo>
                      <a:pt x="445" y="16"/>
                      <a:pt x="445" y="16"/>
                      <a:pt x="445" y="16"/>
                    </a:cubicBezTo>
                    <a:cubicBezTo>
                      <a:pt x="444" y="14"/>
                      <a:pt x="442" y="12"/>
                      <a:pt x="439" y="11"/>
                    </a:cubicBezTo>
                    <a:cubicBezTo>
                      <a:pt x="439" y="2"/>
                      <a:pt x="439" y="2"/>
                      <a:pt x="439" y="2"/>
                    </a:cubicBezTo>
                    <a:close/>
                    <a:moveTo>
                      <a:pt x="445" y="789"/>
                    </a:moveTo>
                    <a:cubicBezTo>
                      <a:pt x="443" y="790"/>
                      <a:pt x="441" y="790"/>
                      <a:pt x="439" y="790"/>
                    </a:cubicBezTo>
                    <a:cubicBezTo>
                      <a:pt x="439" y="782"/>
                      <a:pt x="439" y="782"/>
                      <a:pt x="439" y="782"/>
                    </a:cubicBezTo>
                    <a:cubicBezTo>
                      <a:pt x="439" y="768"/>
                      <a:pt x="439" y="768"/>
                      <a:pt x="439" y="768"/>
                    </a:cubicBezTo>
                    <a:cubicBezTo>
                      <a:pt x="441" y="771"/>
                      <a:pt x="443" y="773"/>
                      <a:pt x="445" y="775"/>
                    </a:cubicBezTo>
                    <a:cubicBezTo>
                      <a:pt x="445" y="789"/>
                      <a:pt x="445" y="789"/>
                      <a:pt x="445" y="789"/>
                    </a:cubicBezTo>
                    <a:close/>
                    <a:moveTo>
                      <a:pt x="445" y="42"/>
                    </a:moveTo>
                    <a:cubicBezTo>
                      <a:pt x="445" y="49"/>
                      <a:pt x="445" y="49"/>
                      <a:pt x="445" y="49"/>
                    </a:cubicBezTo>
                    <a:cubicBezTo>
                      <a:pt x="443" y="49"/>
                      <a:pt x="441" y="48"/>
                      <a:pt x="439" y="48"/>
                    </a:cubicBezTo>
                    <a:cubicBezTo>
                      <a:pt x="439" y="38"/>
                      <a:pt x="439" y="38"/>
                      <a:pt x="439" y="38"/>
                    </a:cubicBezTo>
                    <a:cubicBezTo>
                      <a:pt x="441" y="39"/>
                      <a:pt x="443" y="41"/>
                      <a:pt x="445" y="42"/>
                    </a:cubicBezTo>
                    <a:cubicBezTo>
                      <a:pt x="445" y="42"/>
                      <a:pt x="445" y="42"/>
                      <a:pt x="445" y="42"/>
                    </a:cubicBezTo>
                    <a:close/>
                    <a:moveTo>
                      <a:pt x="445" y="72"/>
                    </a:moveTo>
                    <a:cubicBezTo>
                      <a:pt x="445" y="124"/>
                      <a:pt x="445" y="124"/>
                      <a:pt x="445" y="124"/>
                    </a:cubicBezTo>
                    <a:cubicBezTo>
                      <a:pt x="443" y="124"/>
                      <a:pt x="441" y="123"/>
                      <a:pt x="439" y="123"/>
                    </a:cubicBezTo>
                    <a:cubicBezTo>
                      <a:pt x="439" y="98"/>
                      <a:pt x="439" y="98"/>
                      <a:pt x="439" y="98"/>
                    </a:cubicBezTo>
                    <a:cubicBezTo>
                      <a:pt x="440" y="97"/>
                      <a:pt x="441" y="97"/>
                      <a:pt x="442" y="97"/>
                    </a:cubicBezTo>
                    <a:cubicBezTo>
                      <a:pt x="442" y="97"/>
                      <a:pt x="442" y="96"/>
                      <a:pt x="443" y="95"/>
                    </a:cubicBezTo>
                    <a:cubicBezTo>
                      <a:pt x="439" y="95"/>
                      <a:pt x="439" y="95"/>
                      <a:pt x="439" y="95"/>
                    </a:cubicBezTo>
                    <a:cubicBezTo>
                      <a:pt x="439" y="86"/>
                      <a:pt x="439" y="86"/>
                      <a:pt x="439" y="86"/>
                    </a:cubicBezTo>
                    <a:cubicBezTo>
                      <a:pt x="440" y="85"/>
                      <a:pt x="441" y="85"/>
                      <a:pt x="442" y="85"/>
                    </a:cubicBezTo>
                    <a:cubicBezTo>
                      <a:pt x="439" y="84"/>
                      <a:pt x="439" y="84"/>
                      <a:pt x="439" y="84"/>
                    </a:cubicBezTo>
                    <a:cubicBezTo>
                      <a:pt x="439" y="72"/>
                      <a:pt x="439" y="72"/>
                      <a:pt x="439" y="72"/>
                    </a:cubicBezTo>
                    <a:cubicBezTo>
                      <a:pt x="441" y="72"/>
                      <a:pt x="443" y="72"/>
                      <a:pt x="445" y="72"/>
                    </a:cubicBezTo>
                    <a:close/>
                    <a:moveTo>
                      <a:pt x="445" y="126"/>
                    </a:moveTo>
                    <a:cubicBezTo>
                      <a:pt x="445" y="138"/>
                      <a:pt x="445" y="138"/>
                      <a:pt x="445" y="138"/>
                    </a:cubicBezTo>
                    <a:cubicBezTo>
                      <a:pt x="443" y="138"/>
                      <a:pt x="441" y="137"/>
                      <a:pt x="439" y="137"/>
                    </a:cubicBezTo>
                    <a:cubicBezTo>
                      <a:pt x="439" y="125"/>
                      <a:pt x="439" y="125"/>
                      <a:pt x="439" y="125"/>
                    </a:cubicBezTo>
                    <a:cubicBezTo>
                      <a:pt x="441" y="125"/>
                      <a:pt x="443" y="126"/>
                      <a:pt x="445" y="126"/>
                    </a:cubicBezTo>
                    <a:close/>
                    <a:moveTo>
                      <a:pt x="445" y="167"/>
                    </a:moveTo>
                    <a:cubicBezTo>
                      <a:pt x="445" y="178"/>
                      <a:pt x="445" y="178"/>
                      <a:pt x="445" y="178"/>
                    </a:cubicBezTo>
                    <a:cubicBezTo>
                      <a:pt x="444" y="176"/>
                      <a:pt x="442" y="174"/>
                      <a:pt x="439" y="173"/>
                    </a:cubicBez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41" y="167"/>
                      <a:pt x="443" y="167"/>
                      <a:pt x="445" y="167"/>
                    </a:cubicBezTo>
                    <a:close/>
                    <a:moveTo>
                      <a:pt x="445" y="192"/>
                    </a:moveTo>
                    <a:cubicBezTo>
                      <a:pt x="445" y="196"/>
                      <a:pt x="445" y="196"/>
                      <a:pt x="445" y="196"/>
                    </a:cubicBezTo>
                    <a:cubicBezTo>
                      <a:pt x="443" y="196"/>
                      <a:pt x="441" y="195"/>
                      <a:pt x="439" y="195"/>
                    </a:cubicBezTo>
                    <a:cubicBezTo>
                      <a:pt x="439" y="188"/>
                      <a:pt x="439" y="188"/>
                      <a:pt x="439" y="188"/>
                    </a:cubicBezTo>
                    <a:cubicBezTo>
                      <a:pt x="440" y="190"/>
                      <a:pt x="442" y="191"/>
                      <a:pt x="444" y="192"/>
                    </a:cubicBezTo>
                    <a:cubicBezTo>
                      <a:pt x="445" y="192"/>
                      <a:pt x="445" y="192"/>
                      <a:pt x="445" y="192"/>
                    </a:cubicBezTo>
                    <a:close/>
                    <a:moveTo>
                      <a:pt x="445" y="223"/>
                    </a:move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4" y="234"/>
                      <a:pt x="443" y="235"/>
                      <a:pt x="441" y="236"/>
                    </a:cubicBezTo>
                    <a:cubicBezTo>
                      <a:pt x="441" y="238"/>
                      <a:pt x="443" y="239"/>
                      <a:pt x="445" y="241"/>
                    </a:cubicBezTo>
                    <a:cubicBezTo>
                      <a:pt x="445" y="253"/>
                      <a:pt x="445" y="253"/>
                      <a:pt x="445" y="253"/>
                    </a:cubicBezTo>
                    <a:cubicBezTo>
                      <a:pt x="443" y="252"/>
                      <a:pt x="441" y="252"/>
                      <a:pt x="439" y="252"/>
                    </a:cubicBezTo>
                    <a:cubicBezTo>
                      <a:pt x="439" y="223"/>
                      <a:pt x="439" y="223"/>
                      <a:pt x="439" y="223"/>
                    </a:cubicBezTo>
                    <a:cubicBezTo>
                      <a:pt x="441" y="223"/>
                      <a:pt x="443" y="223"/>
                      <a:pt x="445" y="223"/>
                    </a:cubicBezTo>
                    <a:close/>
                    <a:moveTo>
                      <a:pt x="445" y="258"/>
                    </a:moveTo>
                    <a:cubicBezTo>
                      <a:pt x="445" y="268"/>
                      <a:pt x="445" y="268"/>
                      <a:pt x="445" y="268"/>
                    </a:cubicBezTo>
                    <a:cubicBezTo>
                      <a:pt x="443" y="268"/>
                      <a:pt x="441" y="268"/>
                      <a:pt x="439" y="267"/>
                    </a:cubicBezTo>
                    <a:cubicBezTo>
                      <a:pt x="439" y="256"/>
                      <a:pt x="439" y="256"/>
                      <a:pt x="439" y="256"/>
                    </a:cubicBezTo>
                    <a:cubicBezTo>
                      <a:pt x="441" y="257"/>
                      <a:pt x="443" y="258"/>
                      <a:pt x="445" y="258"/>
                    </a:cubicBezTo>
                    <a:close/>
                    <a:moveTo>
                      <a:pt x="445" y="280"/>
                    </a:moveTo>
                    <a:cubicBezTo>
                      <a:pt x="445" y="290"/>
                      <a:pt x="445" y="290"/>
                      <a:pt x="445" y="290"/>
                    </a:cubicBezTo>
                    <a:cubicBezTo>
                      <a:pt x="443" y="289"/>
                      <a:pt x="441" y="289"/>
                      <a:pt x="439" y="288"/>
                    </a:cubicBezTo>
                    <a:cubicBezTo>
                      <a:pt x="439" y="277"/>
                      <a:pt x="439" y="277"/>
                      <a:pt x="439" y="277"/>
                    </a:cubicBezTo>
                    <a:cubicBezTo>
                      <a:pt x="441" y="278"/>
                      <a:pt x="443" y="279"/>
                      <a:pt x="445" y="280"/>
                    </a:cubicBezTo>
                    <a:close/>
                    <a:moveTo>
                      <a:pt x="445" y="303"/>
                    </a:moveTo>
                    <a:cubicBezTo>
                      <a:pt x="445" y="308"/>
                      <a:pt x="445" y="308"/>
                      <a:pt x="445" y="308"/>
                    </a:cubicBezTo>
                    <a:cubicBezTo>
                      <a:pt x="444" y="307"/>
                      <a:pt x="443" y="307"/>
                      <a:pt x="442" y="307"/>
                    </a:cubicBezTo>
                    <a:cubicBezTo>
                      <a:pt x="442" y="313"/>
                      <a:pt x="442" y="316"/>
                      <a:pt x="445" y="322"/>
                    </a:cubicBezTo>
                    <a:cubicBezTo>
                      <a:pt x="445" y="322"/>
                      <a:pt x="445" y="322"/>
                      <a:pt x="445" y="322"/>
                    </a:cubicBezTo>
                    <a:cubicBezTo>
                      <a:pt x="445" y="325"/>
                      <a:pt x="445" y="325"/>
                      <a:pt x="445" y="325"/>
                    </a:cubicBezTo>
                    <a:cubicBezTo>
                      <a:pt x="440" y="323"/>
                      <a:pt x="440" y="323"/>
                      <a:pt x="440" y="323"/>
                    </a:cubicBezTo>
                    <a:cubicBezTo>
                      <a:pt x="440" y="322"/>
                      <a:pt x="440" y="322"/>
                      <a:pt x="440" y="321"/>
                    </a:cubicBezTo>
                    <a:cubicBezTo>
                      <a:pt x="440" y="321"/>
                      <a:pt x="439" y="321"/>
                      <a:pt x="439" y="320"/>
                    </a:cubicBezTo>
                    <a:cubicBezTo>
                      <a:pt x="439" y="301"/>
                      <a:pt x="439" y="301"/>
                      <a:pt x="439" y="301"/>
                    </a:cubicBezTo>
                    <a:cubicBezTo>
                      <a:pt x="441" y="302"/>
                      <a:pt x="443" y="303"/>
                      <a:pt x="445" y="303"/>
                    </a:cubicBezTo>
                    <a:close/>
                    <a:moveTo>
                      <a:pt x="445" y="378"/>
                    </a:moveTo>
                    <a:cubicBezTo>
                      <a:pt x="445" y="395"/>
                      <a:pt x="445" y="395"/>
                      <a:pt x="445" y="395"/>
                    </a:cubicBezTo>
                    <a:cubicBezTo>
                      <a:pt x="439" y="399"/>
                      <a:pt x="439" y="399"/>
                      <a:pt x="439" y="399"/>
                    </a:cubicBezTo>
                    <a:cubicBezTo>
                      <a:pt x="439" y="378"/>
                      <a:pt x="439" y="378"/>
                      <a:pt x="439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lose/>
                    <a:moveTo>
                      <a:pt x="445" y="478"/>
                    </a:moveTo>
                    <a:cubicBezTo>
                      <a:pt x="445" y="486"/>
                      <a:pt x="445" y="486"/>
                      <a:pt x="445" y="486"/>
                    </a:cubicBezTo>
                    <a:cubicBezTo>
                      <a:pt x="443" y="486"/>
                      <a:pt x="442" y="485"/>
                      <a:pt x="439" y="485"/>
                    </a:cubicBezTo>
                    <a:cubicBezTo>
                      <a:pt x="439" y="482"/>
                      <a:pt x="439" y="482"/>
                      <a:pt x="439" y="482"/>
                    </a:cubicBezTo>
                    <a:cubicBezTo>
                      <a:pt x="441" y="481"/>
                      <a:pt x="443" y="480"/>
                      <a:pt x="445" y="478"/>
                    </a:cubicBezTo>
                    <a:close/>
                    <a:moveTo>
                      <a:pt x="445" y="492"/>
                    </a:moveTo>
                    <a:cubicBezTo>
                      <a:pt x="445" y="498"/>
                      <a:pt x="445" y="498"/>
                      <a:pt x="445" y="498"/>
                    </a:cubicBezTo>
                    <a:cubicBezTo>
                      <a:pt x="443" y="499"/>
                      <a:pt x="441" y="500"/>
                      <a:pt x="439" y="501"/>
                    </a:cubicBezTo>
                    <a:cubicBezTo>
                      <a:pt x="439" y="497"/>
                      <a:pt x="439" y="497"/>
                      <a:pt x="439" y="497"/>
                    </a:cubicBezTo>
                    <a:cubicBezTo>
                      <a:pt x="440" y="497"/>
                      <a:pt x="440" y="497"/>
                      <a:pt x="440" y="497"/>
                    </a:cubicBezTo>
                    <a:cubicBezTo>
                      <a:pt x="440" y="496"/>
                      <a:pt x="439" y="495"/>
                      <a:pt x="439" y="494"/>
                    </a:cubicBezTo>
                    <a:cubicBezTo>
                      <a:pt x="439" y="489"/>
                      <a:pt x="439" y="489"/>
                      <a:pt x="439" y="489"/>
                    </a:cubicBezTo>
                    <a:cubicBezTo>
                      <a:pt x="440" y="490"/>
                      <a:pt x="441" y="491"/>
                      <a:pt x="443" y="493"/>
                    </a:cubicBezTo>
                    <a:cubicBezTo>
                      <a:pt x="444" y="493"/>
                      <a:pt x="444" y="493"/>
                      <a:pt x="445" y="492"/>
                    </a:cubicBezTo>
                    <a:close/>
                    <a:moveTo>
                      <a:pt x="445" y="510"/>
                    </a:moveTo>
                    <a:cubicBezTo>
                      <a:pt x="445" y="520"/>
                      <a:pt x="445" y="520"/>
                      <a:pt x="445" y="520"/>
                    </a:cubicBezTo>
                    <a:cubicBezTo>
                      <a:pt x="443" y="520"/>
                      <a:pt x="441" y="521"/>
                      <a:pt x="439" y="521"/>
                    </a:cubicBezTo>
                    <a:cubicBezTo>
                      <a:pt x="439" y="510"/>
                      <a:pt x="439" y="510"/>
                      <a:pt x="439" y="510"/>
                    </a:cubicBezTo>
                    <a:cubicBezTo>
                      <a:pt x="441" y="510"/>
                      <a:pt x="443" y="510"/>
                      <a:pt x="445" y="510"/>
                    </a:cubicBezTo>
                    <a:close/>
                    <a:moveTo>
                      <a:pt x="445" y="525"/>
                    </a:moveTo>
                    <a:cubicBezTo>
                      <a:pt x="445" y="535"/>
                      <a:pt x="445" y="535"/>
                      <a:pt x="445" y="535"/>
                    </a:cubicBezTo>
                    <a:cubicBezTo>
                      <a:pt x="445" y="535"/>
                      <a:pt x="444" y="535"/>
                      <a:pt x="443" y="535"/>
                    </a:cubicBezTo>
                    <a:cubicBezTo>
                      <a:pt x="441" y="532"/>
                      <a:pt x="441" y="530"/>
                      <a:pt x="441" y="527"/>
                    </a:cubicBezTo>
                    <a:cubicBezTo>
                      <a:pt x="442" y="525"/>
                      <a:pt x="442" y="525"/>
                      <a:pt x="445" y="525"/>
                    </a:cubicBezTo>
                    <a:close/>
                    <a:moveTo>
                      <a:pt x="445" y="538"/>
                    </a:moveTo>
                    <a:cubicBezTo>
                      <a:pt x="445" y="547"/>
                      <a:pt x="445" y="547"/>
                      <a:pt x="445" y="547"/>
                    </a:cubicBezTo>
                    <a:cubicBezTo>
                      <a:pt x="444" y="548"/>
                      <a:pt x="443" y="548"/>
                      <a:pt x="442" y="549"/>
                    </a:cubicBezTo>
                    <a:cubicBezTo>
                      <a:pt x="442" y="550"/>
                      <a:pt x="442" y="552"/>
                      <a:pt x="442" y="554"/>
                    </a:cubicBezTo>
                    <a:cubicBezTo>
                      <a:pt x="443" y="553"/>
                      <a:pt x="444" y="553"/>
                      <a:pt x="445" y="552"/>
                    </a:cubicBez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87"/>
                      <a:pt x="445" y="587"/>
                      <a:pt x="445" y="587"/>
                    </a:cubicBezTo>
                    <a:cubicBezTo>
                      <a:pt x="443" y="585"/>
                      <a:pt x="441" y="581"/>
                      <a:pt x="439" y="576"/>
                    </a:cubicBezTo>
                    <a:cubicBezTo>
                      <a:pt x="439" y="545"/>
                      <a:pt x="439" y="545"/>
                      <a:pt x="439" y="545"/>
                    </a:cubicBezTo>
                    <a:cubicBezTo>
                      <a:pt x="441" y="543"/>
                      <a:pt x="444" y="541"/>
                      <a:pt x="445" y="538"/>
                    </a:cubicBezTo>
                    <a:close/>
                    <a:moveTo>
                      <a:pt x="445" y="605"/>
                    </a:moveTo>
                    <a:cubicBezTo>
                      <a:pt x="445" y="612"/>
                      <a:pt x="445" y="612"/>
                      <a:pt x="445" y="612"/>
                    </a:cubicBezTo>
                    <a:cubicBezTo>
                      <a:pt x="444" y="612"/>
                      <a:pt x="442" y="612"/>
                      <a:pt x="439" y="612"/>
                    </a:cubicBezTo>
                    <a:cubicBezTo>
                      <a:pt x="439" y="606"/>
                      <a:pt x="439" y="606"/>
                      <a:pt x="439" y="606"/>
                    </a:cubicBezTo>
                    <a:cubicBezTo>
                      <a:pt x="441" y="606"/>
                      <a:pt x="443" y="605"/>
                      <a:pt x="445" y="605"/>
                    </a:cubicBezTo>
                    <a:close/>
                    <a:moveTo>
                      <a:pt x="445" y="624"/>
                    </a:moveTo>
                    <a:cubicBezTo>
                      <a:pt x="445" y="633"/>
                      <a:pt x="445" y="633"/>
                      <a:pt x="445" y="633"/>
                    </a:cubicBezTo>
                    <a:cubicBezTo>
                      <a:pt x="443" y="633"/>
                      <a:pt x="441" y="634"/>
                      <a:pt x="439" y="634"/>
                    </a:cubicBezTo>
                    <a:cubicBezTo>
                      <a:pt x="439" y="629"/>
                      <a:pt x="439" y="629"/>
                      <a:pt x="439" y="629"/>
                    </a:cubicBezTo>
                    <a:cubicBezTo>
                      <a:pt x="440" y="629"/>
                      <a:pt x="440" y="629"/>
                      <a:pt x="441" y="628"/>
                    </a:cubicBezTo>
                    <a:cubicBezTo>
                      <a:pt x="441" y="627"/>
                      <a:pt x="440" y="626"/>
                      <a:pt x="439" y="625"/>
                    </a:cubicBezTo>
                    <a:cubicBezTo>
                      <a:pt x="439" y="616"/>
                      <a:pt x="439" y="616"/>
                      <a:pt x="439" y="616"/>
                    </a:cubicBezTo>
                    <a:cubicBezTo>
                      <a:pt x="441" y="619"/>
                      <a:pt x="443" y="622"/>
                      <a:pt x="445" y="624"/>
                    </a:cubicBezTo>
                    <a:close/>
                    <a:moveTo>
                      <a:pt x="445" y="671"/>
                    </a:moveTo>
                    <a:cubicBezTo>
                      <a:pt x="445" y="684"/>
                      <a:pt x="445" y="684"/>
                      <a:pt x="445" y="684"/>
                    </a:cubicBezTo>
                    <a:cubicBezTo>
                      <a:pt x="445" y="684"/>
                      <a:pt x="445" y="684"/>
                      <a:pt x="445" y="684"/>
                    </a:cubicBezTo>
                    <a:cubicBezTo>
                      <a:pt x="443" y="682"/>
                      <a:pt x="441" y="680"/>
                      <a:pt x="439" y="678"/>
                    </a:cubicBezTo>
                    <a:cubicBezTo>
                      <a:pt x="439" y="677"/>
                      <a:pt x="439" y="677"/>
                      <a:pt x="439" y="677"/>
                    </a:cubicBezTo>
                    <a:cubicBezTo>
                      <a:pt x="442" y="675"/>
                      <a:pt x="444" y="673"/>
                      <a:pt x="445" y="671"/>
                    </a:cubicBezTo>
                    <a:close/>
                    <a:moveTo>
                      <a:pt x="445" y="745"/>
                    </a:moveTo>
                    <a:cubicBezTo>
                      <a:pt x="445" y="753"/>
                      <a:pt x="445" y="753"/>
                      <a:pt x="445" y="753"/>
                    </a:cubicBezTo>
                    <a:cubicBezTo>
                      <a:pt x="442" y="753"/>
                      <a:pt x="440" y="753"/>
                      <a:pt x="439" y="753"/>
                    </a:cubicBezTo>
                    <a:cubicBezTo>
                      <a:pt x="439" y="745"/>
                      <a:pt x="439" y="745"/>
                      <a:pt x="439" y="745"/>
                    </a:cubicBezTo>
                    <a:cubicBezTo>
                      <a:pt x="445" y="745"/>
                      <a:pt x="445" y="745"/>
                      <a:pt x="445" y="745"/>
                    </a:cubicBezTo>
                    <a:close/>
                    <a:moveTo>
                      <a:pt x="439" y="461"/>
                    </a:moveTo>
                    <a:cubicBezTo>
                      <a:pt x="439" y="458"/>
                      <a:pt x="439" y="458"/>
                      <a:pt x="439" y="458"/>
                    </a:cubicBezTo>
                    <a:cubicBezTo>
                      <a:pt x="439" y="460"/>
                      <a:pt x="440" y="461"/>
                      <a:pt x="440" y="462"/>
                    </a:cubicBezTo>
                    <a:lnTo>
                      <a:pt x="439" y="461"/>
                    </a:lnTo>
                    <a:close/>
                    <a:moveTo>
                      <a:pt x="435" y="1"/>
                    </a:moveTo>
                    <a:cubicBezTo>
                      <a:pt x="435" y="1"/>
                      <a:pt x="436" y="1"/>
                      <a:pt x="437" y="1"/>
                    </a:cubicBezTo>
                    <a:cubicBezTo>
                      <a:pt x="437" y="2"/>
                      <a:pt x="438" y="2"/>
                      <a:pt x="439" y="2"/>
                    </a:cubicBezTo>
                    <a:cubicBezTo>
                      <a:pt x="439" y="11"/>
                      <a:pt x="439" y="11"/>
                      <a:pt x="439" y="11"/>
                    </a:cubicBezTo>
                    <a:cubicBezTo>
                      <a:pt x="438" y="10"/>
                      <a:pt x="436" y="10"/>
                      <a:pt x="435" y="10"/>
                    </a:cubicBezTo>
                    <a:cubicBezTo>
                      <a:pt x="435" y="1"/>
                      <a:pt x="435" y="1"/>
                      <a:pt x="435" y="1"/>
                    </a:cubicBezTo>
                    <a:close/>
                    <a:moveTo>
                      <a:pt x="439" y="790"/>
                    </a:moveTo>
                    <a:cubicBezTo>
                      <a:pt x="437" y="790"/>
                      <a:pt x="436" y="791"/>
                      <a:pt x="435" y="791"/>
                    </a:cubicBezTo>
                    <a:cubicBezTo>
                      <a:pt x="435" y="784"/>
                      <a:pt x="435" y="784"/>
                      <a:pt x="435" y="784"/>
                    </a:cubicBezTo>
                    <a:cubicBezTo>
                      <a:pt x="437" y="783"/>
                      <a:pt x="438" y="783"/>
                      <a:pt x="439" y="782"/>
                    </a:cubicBezTo>
                    <a:cubicBezTo>
                      <a:pt x="439" y="790"/>
                      <a:pt x="439" y="790"/>
                      <a:pt x="439" y="790"/>
                    </a:cubicBezTo>
                    <a:close/>
                    <a:moveTo>
                      <a:pt x="439" y="38"/>
                    </a:moveTo>
                    <a:cubicBezTo>
                      <a:pt x="439" y="48"/>
                      <a:pt x="439" y="48"/>
                      <a:pt x="439" y="48"/>
                    </a:cubicBezTo>
                    <a:cubicBezTo>
                      <a:pt x="437" y="47"/>
                      <a:pt x="436" y="46"/>
                      <a:pt x="435" y="46"/>
                    </a:cubicBezTo>
                    <a:cubicBezTo>
                      <a:pt x="435" y="34"/>
                      <a:pt x="435" y="34"/>
                      <a:pt x="435" y="34"/>
                    </a:cubicBezTo>
                    <a:cubicBezTo>
                      <a:pt x="436" y="35"/>
                      <a:pt x="437" y="37"/>
                      <a:pt x="439" y="38"/>
                    </a:cubicBezTo>
                    <a:close/>
                    <a:moveTo>
                      <a:pt x="439" y="72"/>
                    </a:moveTo>
                    <a:cubicBezTo>
                      <a:pt x="439" y="84"/>
                      <a:pt x="439" y="84"/>
                      <a:pt x="439" y="84"/>
                    </a:cubicBezTo>
                    <a:cubicBezTo>
                      <a:pt x="437" y="84"/>
                      <a:pt x="436" y="84"/>
                      <a:pt x="435" y="84"/>
                    </a:cubicBezTo>
                    <a:cubicBezTo>
                      <a:pt x="435" y="74"/>
                      <a:pt x="435" y="74"/>
                      <a:pt x="435" y="74"/>
                    </a:cubicBezTo>
                    <a:cubicBezTo>
                      <a:pt x="436" y="73"/>
                      <a:pt x="437" y="72"/>
                      <a:pt x="439" y="72"/>
                    </a:cubicBezTo>
                    <a:close/>
                    <a:moveTo>
                      <a:pt x="439" y="86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8" y="95"/>
                      <a:pt x="438" y="95"/>
                      <a:pt x="438" y="95"/>
                    </a:cubicBezTo>
                    <a:cubicBezTo>
                      <a:pt x="438" y="92"/>
                      <a:pt x="438" y="89"/>
                      <a:pt x="438" y="86"/>
                    </a:cubicBezTo>
                    <a:cubicBezTo>
                      <a:pt x="439" y="86"/>
                      <a:pt x="439" y="86"/>
                      <a:pt x="439" y="86"/>
                    </a:cubicBezTo>
                    <a:close/>
                    <a:moveTo>
                      <a:pt x="439" y="98"/>
                    </a:moveTo>
                    <a:cubicBezTo>
                      <a:pt x="439" y="123"/>
                      <a:pt x="439" y="123"/>
                      <a:pt x="439" y="123"/>
                    </a:cubicBezTo>
                    <a:cubicBezTo>
                      <a:pt x="437" y="123"/>
                      <a:pt x="436" y="123"/>
                      <a:pt x="435" y="123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36" y="98"/>
                      <a:pt x="437" y="98"/>
                      <a:pt x="439" y="98"/>
                    </a:cubicBezTo>
                    <a:close/>
                    <a:moveTo>
                      <a:pt x="439" y="125"/>
                    </a:moveTo>
                    <a:cubicBezTo>
                      <a:pt x="439" y="137"/>
                      <a:pt x="439" y="137"/>
                      <a:pt x="439" y="137"/>
                    </a:cubicBezTo>
                    <a:cubicBezTo>
                      <a:pt x="437" y="137"/>
                      <a:pt x="436" y="137"/>
                      <a:pt x="435" y="137"/>
                    </a:cubicBezTo>
                    <a:cubicBezTo>
                      <a:pt x="435" y="125"/>
                      <a:pt x="435" y="125"/>
                      <a:pt x="435" y="125"/>
                    </a:cubicBezTo>
                    <a:cubicBezTo>
                      <a:pt x="436" y="125"/>
                      <a:pt x="437" y="125"/>
                      <a:pt x="439" y="125"/>
                    </a:cubicBezTo>
                    <a:close/>
                    <a:moveTo>
                      <a:pt x="439" y="166"/>
                    </a:moveTo>
                    <a:cubicBezTo>
                      <a:pt x="439" y="173"/>
                      <a:pt x="439" y="173"/>
                      <a:pt x="439" y="173"/>
                    </a:cubicBezTo>
                    <a:cubicBezTo>
                      <a:pt x="438" y="173"/>
                      <a:pt x="436" y="172"/>
                      <a:pt x="435" y="172"/>
                    </a:cubicBezTo>
                    <a:cubicBezTo>
                      <a:pt x="435" y="166"/>
                      <a:pt x="435" y="166"/>
                      <a:pt x="435" y="166"/>
                    </a:cubicBezTo>
                    <a:cubicBezTo>
                      <a:pt x="436" y="166"/>
                      <a:pt x="437" y="166"/>
                      <a:pt x="439" y="166"/>
                    </a:cubicBezTo>
                    <a:close/>
                    <a:moveTo>
                      <a:pt x="439" y="188"/>
                    </a:moveTo>
                    <a:cubicBezTo>
                      <a:pt x="439" y="195"/>
                      <a:pt x="439" y="195"/>
                      <a:pt x="439" y="195"/>
                    </a:cubicBezTo>
                    <a:cubicBezTo>
                      <a:pt x="437" y="195"/>
                      <a:pt x="436" y="195"/>
                      <a:pt x="435" y="195"/>
                    </a:cubicBezTo>
                    <a:cubicBezTo>
                      <a:pt x="435" y="179"/>
                      <a:pt x="435" y="179"/>
                      <a:pt x="435" y="179"/>
                    </a:cubicBezTo>
                    <a:cubicBezTo>
                      <a:pt x="436" y="183"/>
                      <a:pt x="437" y="186"/>
                      <a:pt x="439" y="188"/>
                    </a:cubicBezTo>
                    <a:close/>
                    <a:moveTo>
                      <a:pt x="439" y="223"/>
                    </a:moveTo>
                    <a:cubicBezTo>
                      <a:pt x="439" y="252"/>
                      <a:pt x="439" y="252"/>
                      <a:pt x="439" y="252"/>
                    </a:cubicBezTo>
                    <a:cubicBezTo>
                      <a:pt x="439" y="252"/>
                      <a:pt x="438" y="252"/>
                      <a:pt x="438" y="252"/>
                    </a:cubicBezTo>
                    <a:cubicBezTo>
                      <a:pt x="438" y="253"/>
                      <a:pt x="438" y="254"/>
                      <a:pt x="438" y="255"/>
                    </a:cubicBezTo>
                    <a:cubicBezTo>
                      <a:pt x="438" y="255"/>
                      <a:pt x="439" y="256"/>
                      <a:pt x="439" y="256"/>
                    </a:cubicBezTo>
                    <a:cubicBezTo>
                      <a:pt x="439" y="267"/>
                      <a:pt x="439" y="267"/>
                      <a:pt x="439" y="267"/>
                    </a:cubicBezTo>
                    <a:cubicBezTo>
                      <a:pt x="438" y="267"/>
                      <a:pt x="437" y="267"/>
                      <a:pt x="435" y="267"/>
                    </a:cubicBezTo>
                    <a:cubicBezTo>
                      <a:pt x="435" y="272"/>
                      <a:pt x="437" y="274"/>
                      <a:pt x="439" y="277"/>
                    </a:cubicBezTo>
                    <a:cubicBezTo>
                      <a:pt x="439" y="288"/>
                      <a:pt x="439" y="288"/>
                      <a:pt x="439" y="288"/>
                    </a:cubicBezTo>
                    <a:cubicBezTo>
                      <a:pt x="438" y="288"/>
                      <a:pt x="436" y="288"/>
                      <a:pt x="435" y="287"/>
                    </a:cubicBezTo>
                    <a:cubicBezTo>
                      <a:pt x="435" y="225"/>
                      <a:pt x="435" y="225"/>
                      <a:pt x="435" y="225"/>
                    </a:cubicBezTo>
                    <a:cubicBezTo>
                      <a:pt x="436" y="224"/>
                      <a:pt x="437" y="224"/>
                      <a:pt x="439" y="223"/>
                    </a:cubicBezTo>
                    <a:close/>
                    <a:moveTo>
                      <a:pt x="439" y="301"/>
                    </a:moveTo>
                    <a:cubicBezTo>
                      <a:pt x="439" y="320"/>
                      <a:pt x="439" y="320"/>
                      <a:pt x="439" y="320"/>
                    </a:cubicBezTo>
                    <a:cubicBezTo>
                      <a:pt x="437" y="320"/>
                      <a:pt x="436" y="319"/>
                      <a:pt x="435" y="319"/>
                    </a:cubicBezTo>
                    <a:cubicBezTo>
                      <a:pt x="435" y="316"/>
                      <a:pt x="435" y="316"/>
                      <a:pt x="435" y="316"/>
                    </a:cubicBezTo>
                    <a:cubicBezTo>
                      <a:pt x="435" y="317"/>
                      <a:pt x="436" y="317"/>
                      <a:pt x="437" y="317"/>
                    </a:cubicBezTo>
                    <a:cubicBezTo>
                      <a:pt x="437" y="313"/>
                      <a:pt x="438" y="307"/>
                      <a:pt x="435" y="305"/>
                    </a:cubicBezTo>
                    <a:cubicBezTo>
                      <a:pt x="435" y="299"/>
                      <a:pt x="435" y="299"/>
                      <a:pt x="435" y="299"/>
                    </a:cubicBezTo>
                    <a:cubicBezTo>
                      <a:pt x="436" y="300"/>
                      <a:pt x="437" y="300"/>
                      <a:pt x="439" y="301"/>
                    </a:cubicBezTo>
                    <a:close/>
                    <a:moveTo>
                      <a:pt x="439" y="378"/>
                    </a:moveTo>
                    <a:cubicBezTo>
                      <a:pt x="439" y="399"/>
                      <a:pt x="439" y="399"/>
                      <a:pt x="439" y="399"/>
                    </a:cubicBezTo>
                    <a:cubicBezTo>
                      <a:pt x="435" y="402"/>
                      <a:pt x="435" y="402"/>
                      <a:pt x="435" y="402"/>
                    </a:cubicBezTo>
                    <a:cubicBezTo>
                      <a:pt x="435" y="377"/>
                      <a:pt x="435" y="377"/>
                      <a:pt x="435" y="377"/>
                    </a:cubicBezTo>
                    <a:cubicBezTo>
                      <a:pt x="439" y="378"/>
                      <a:pt x="439" y="378"/>
                      <a:pt x="439" y="378"/>
                    </a:cubicBezTo>
                    <a:close/>
                    <a:moveTo>
                      <a:pt x="439" y="458"/>
                    </a:moveTo>
                    <a:cubicBezTo>
                      <a:pt x="439" y="461"/>
                      <a:pt x="439" y="461"/>
                      <a:pt x="439" y="461"/>
                    </a:cubicBezTo>
                    <a:cubicBezTo>
                      <a:pt x="435" y="458"/>
                      <a:pt x="435" y="458"/>
                      <a:pt x="435" y="458"/>
                    </a:cubicBezTo>
                    <a:cubicBezTo>
                      <a:pt x="435" y="444"/>
                      <a:pt x="435" y="444"/>
                      <a:pt x="435" y="444"/>
                    </a:cubicBezTo>
                    <a:cubicBezTo>
                      <a:pt x="437" y="450"/>
                      <a:pt x="438" y="455"/>
                      <a:pt x="439" y="458"/>
                    </a:cubicBezTo>
                    <a:close/>
                    <a:moveTo>
                      <a:pt x="439" y="482"/>
                    </a:moveTo>
                    <a:cubicBezTo>
                      <a:pt x="439" y="485"/>
                      <a:pt x="439" y="485"/>
                      <a:pt x="439" y="485"/>
                    </a:cubicBezTo>
                    <a:cubicBezTo>
                      <a:pt x="438" y="485"/>
                      <a:pt x="437" y="485"/>
                      <a:pt x="436" y="486"/>
                    </a:cubicBezTo>
                    <a:cubicBezTo>
                      <a:pt x="436" y="486"/>
                      <a:pt x="436" y="487"/>
                      <a:pt x="436" y="488"/>
                    </a:cubicBezTo>
                    <a:cubicBezTo>
                      <a:pt x="437" y="488"/>
                      <a:pt x="438" y="488"/>
                      <a:pt x="439" y="489"/>
                    </a:cubicBezTo>
                    <a:cubicBezTo>
                      <a:pt x="439" y="494"/>
                      <a:pt x="439" y="494"/>
                      <a:pt x="439" y="494"/>
                    </a:cubicBezTo>
                    <a:cubicBezTo>
                      <a:pt x="438" y="493"/>
                      <a:pt x="436" y="492"/>
                      <a:pt x="435" y="491"/>
                    </a:cubicBezTo>
                    <a:cubicBezTo>
                      <a:pt x="435" y="483"/>
                      <a:pt x="435" y="483"/>
                      <a:pt x="435" y="483"/>
                    </a:cubicBezTo>
                    <a:cubicBezTo>
                      <a:pt x="436" y="483"/>
                      <a:pt x="437" y="482"/>
                      <a:pt x="439" y="482"/>
                    </a:cubicBezTo>
                    <a:close/>
                    <a:moveTo>
                      <a:pt x="439" y="497"/>
                    </a:moveTo>
                    <a:cubicBezTo>
                      <a:pt x="439" y="501"/>
                      <a:pt x="439" y="501"/>
                      <a:pt x="439" y="501"/>
                    </a:cubicBezTo>
                    <a:cubicBezTo>
                      <a:pt x="437" y="501"/>
                      <a:pt x="436" y="502"/>
                      <a:pt x="435" y="502"/>
                    </a:cubicBezTo>
                    <a:cubicBezTo>
                      <a:pt x="435" y="498"/>
                      <a:pt x="435" y="498"/>
                      <a:pt x="435" y="498"/>
                    </a:cubicBezTo>
                    <a:cubicBezTo>
                      <a:pt x="436" y="498"/>
                      <a:pt x="437" y="498"/>
                      <a:pt x="439" y="497"/>
                    </a:cubicBezTo>
                    <a:close/>
                    <a:moveTo>
                      <a:pt x="439" y="510"/>
                    </a:moveTo>
                    <a:cubicBezTo>
                      <a:pt x="439" y="521"/>
                      <a:pt x="439" y="521"/>
                      <a:pt x="439" y="521"/>
                    </a:cubicBezTo>
                    <a:cubicBezTo>
                      <a:pt x="437" y="522"/>
                      <a:pt x="436" y="523"/>
                      <a:pt x="435" y="523"/>
                    </a:cubicBezTo>
                    <a:cubicBezTo>
                      <a:pt x="435" y="511"/>
                      <a:pt x="435" y="511"/>
                      <a:pt x="435" y="511"/>
                    </a:cubicBezTo>
                    <a:cubicBezTo>
                      <a:pt x="436" y="510"/>
                      <a:pt x="437" y="510"/>
                      <a:pt x="439" y="510"/>
                    </a:cubicBezTo>
                    <a:close/>
                    <a:moveTo>
                      <a:pt x="439" y="545"/>
                    </a:moveTo>
                    <a:cubicBezTo>
                      <a:pt x="439" y="576"/>
                      <a:pt x="439" y="576"/>
                      <a:pt x="439" y="576"/>
                    </a:cubicBezTo>
                    <a:cubicBezTo>
                      <a:pt x="437" y="570"/>
                      <a:pt x="435" y="564"/>
                      <a:pt x="435" y="558"/>
                    </a:cubicBezTo>
                    <a:cubicBezTo>
                      <a:pt x="435" y="548"/>
                      <a:pt x="435" y="548"/>
                      <a:pt x="435" y="548"/>
                    </a:cubicBezTo>
                    <a:cubicBezTo>
                      <a:pt x="436" y="547"/>
                      <a:pt x="437" y="546"/>
                      <a:pt x="439" y="545"/>
                    </a:cubicBezTo>
                    <a:close/>
                    <a:moveTo>
                      <a:pt x="439" y="606"/>
                    </a:moveTo>
                    <a:cubicBezTo>
                      <a:pt x="439" y="612"/>
                      <a:pt x="439" y="612"/>
                      <a:pt x="439" y="612"/>
                    </a:cubicBezTo>
                    <a:cubicBezTo>
                      <a:pt x="438" y="612"/>
                      <a:pt x="437" y="612"/>
                      <a:pt x="437" y="612"/>
                    </a:cubicBezTo>
                    <a:cubicBezTo>
                      <a:pt x="437" y="614"/>
                      <a:pt x="438" y="615"/>
                      <a:pt x="439" y="616"/>
                    </a:cubicBezTo>
                    <a:cubicBezTo>
                      <a:pt x="439" y="625"/>
                      <a:pt x="439" y="625"/>
                      <a:pt x="439" y="625"/>
                    </a:cubicBezTo>
                    <a:cubicBezTo>
                      <a:pt x="438" y="624"/>
                      <a:pt x="436" y="622"/>
                      <a:pt x="435" y="621"/>
                    </a:cubicBezTo>
                    <a:cubicBezTo>
                      <a:pt x="435" y="607"/>
                      <a:pt x="435" y="607"/>
                      <a:pt x="435" y="607"/>
                    </a:cubicBezTo>
                    <a:cubicBezTo>
                      <a:pt x="436" y="607"/>
                      <a:pt x="437" y="607"/>
                      <a:pt x="438" y="606"/>
                    </a:cubicBezTo>
                    <a:cubicBezTo>
                      <a:pt x="439" y="606"/>
                      <a:pt x="439" y="606"/>
                      <a:pt x="439" y="606"/>
                    </a:cubicBezTo>
                    <a:close/>
                    <a:moveTo>
                      <a:pt x="439" y="629"/>
                    </a:moveTo>
                    <a:cubicBezTo>
                      <a:pt x="439" y="634"/>
                      <a:pt x="439" y="634"/>
                      <a:pt x="439" y="634"/>
                    </a:cubicBezTo>
                    <a:cubicBezTo>
                      <a:pt x="437" y="635"/>
                      <a:pt x="436" y="635"/>
                      <a:pt x="435" y="635"/>
                    </a:cubicBezTo>
                    <a:cubicBezTo>
                      <a:pt x="435" y="630"/>
                      <a:pt x="435" y="630"/>
                      <a:pt x="435" y="630"/>
                    </a:cubicBezTo>
                    <a:cubicBezTo>
                      <a:pt x="437" y="630"/>
                      <a:pt x="438" y="630"/>
                      <a:pt x="439" y="629"/>
                    </a:cubicBezTo>
                    <a:close/>
                    <a:moveTo>
                      <a:pt x="439" y="677"/>
                    </a:moveTo>
                    <a:cubicBezTo>
                      <a:pt x="439" y="678"/>
                      <a:pt x="439" y="678"/>
                      <a:pt x="439" y="678"/>
                    </a:cubicBezTo>
                    <a:cubicBezTo>
                      <a:pt x="439" y="678"/>
                      <a:pt x="439" y="678"/>
                      <a:pt x="439" y="678"/>
                    </a:cubicBezTo>
                    <a:cubicBezTo>
                      <a:pt x="439" y="677"/>
                      <a:pt x="439" y="677"/>
                      <a:pt x="439" y="677"/>
                    </a:cubicBezTo>
                    <a:close/>
                    <a:moveTo>
                      <a:pt x="439" y="745"/>
                    </a:moveTo>
                    <a:cubicBezTo>
                      <a:pt x="439" y="753"/>
                      <a:pt x="439" y="753"/>
                      <a:pt x="439" y="753"/>
                    </a:cubicBezTo>
                    <a:cubicBezTo>
                      <a:pt x="437" y="753"/>
                      <a:pt x="436" y="753"/>
                      <a:pt x="435" y="753"/>
                    </a:cubicBezTo>
                    <a:cubicBezTo>
                      <a:pt x="435" y="745"/>
                      <a:pt x="435" y="745"/>
                      <a:pt x="435" y="745"/>
                    </a:cubicBezTo>
                    <a:cubicBezTo>
                      <a:pt x="435" y="745"/>
                      <a:pt x="436" y="745"/>
                      <a:pt x="437" y="745"/>
                    </a:cubicBezTo>
                    <a:cubicBezTo>
                      <a:pt x="439" y="745"/>
                      <a:pt x="439" y="745"/>
                      <a:pt x="439" y="745"/>
                    </a:cubicBezTo>
                    <a:close/>
                    <a:moveTo>
                      <a:pt x="439" y="768"/>
                    </a:moveTo>
                    <a:cubicBezTo>
                      <a:pt x="437" y="767"/>
                      <a:pt x="436" y="765"/>
                      <a:pt x="435" y="763"/>
                    </a:cubicBezTo>
                    <a:cubicBezTo>
                      <a:pt x="435" y="776"/>
                      <a:pt x="435" y="776"/>
                      <a:pt x="435" y="776"/>
                    </a:cubicBezTo>
                    <a:cubicBezTo>
                      <a:pt x="436" y="778"/>
                      <a:pt x="437" y="780"/>
                      <a:pt x="439" y="782"/>
                    </a:cubicBezTo>
                    <a:lnTo>
                      <a:pt x="439" y="768"/>
                    </a:lnTo>
                    <a:close/>
                    <a:moveTo>
                      <a:pt x="427" y="2"/>
                    </a:moveTo>
                    <a:cubicBezTo>
                      <a:pt x="430" y="2"/>
                      <a:pt x="432" y="1"/>
                      <a:pt x="435" y="1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9"/>
                      <a:pt x="430" y="9"/>
                      <a:pt x="427" y="9"/>
                    </a:cubicBezTo>
                    <a:cubicBezTo>
                      <a:pt x="427" y="2"/>
                      <a:pt x="427" y="2"/>
                      <a:pt x="427" y="2"/>
                    </a:cubicBezTo>
                    <a:close/>
                    <a:moveTo>
                      <a:pt x="435" y="791"/>
                    </a:moveTo>
                    <a:cubicBezTo>
                      <a:pt x="432" y="791"/>
                      <a:pt x="430" y="791"/>
                      <a:pt x="427" y="792"/>
                    </a:cubicBezTo>
                    <a:cubicBezTo>
                      <a:pt x="427" y="785"/>
                      <a:pt x="427" y="785"/>
                      <a:pt x="427" y="785"/>
                    </a:cubicBezTo>
                    <a:cubicBezTo>
                      <a:pt x="431" y="785"/>
                      <a:pt x="433" y="784"/>
                      <a:pt x="435" y="784"/>
                    </a:cubicBezTo>
                    <a:cubicBezTo>
                      <a:pt x="435" y="791"/>
                      <a:pt x="435" y="791"/>
                      <a:pt x="435" y="791"/>
                    </a:cubicBezTo>
                    <a:close/>
                    <a:moveTo>
                      <a:pt x="435" y="34"/>
                    </a:moveTo>
                    <a:cubicBezTo>
                      <a:pt x="435" y="46"/>
                      <a:pt x="435" y="46"/>
                      <a:pt x="435" y="46"/>
                    </a:cubicBezTo>
                    <a:cubicBezTo>
                      <a:pt x="434" y="46"/>
                      <a:pt x="433" y="45"/>
                      <a:pt x="433" y="45"/>
                    </a:cubicBezTo>
                    <a:cubicBezTo>
                      <a:pt x="431" y="45"/>
                      <a:pt x="429" y="45"/>
                      <a:pt x="427" y="46"/>
                    </a:cubicBezTo>
                    <a:cubicBezTo>
                      <a:pt x="427" y="21"/>
                      <a:pt x="427" y="21"/>
                      <a:pt x="427" y="21"/>
                    </a:cubicBezTo>
                    <a:cubicBezTo>
                      <a:pt x="429" y="26"/>
                      <a:pt x="431" y="30"/>
                      <a:pt x="435" y="34"/>
                    </a:cubicBezTo>
                    <a:close/>
                    <a:moveTo>
                      <a:pt x="435" y="74"/>
                    </a:moveTo>
                    <a:cubicBezTo>
                      <a:pt x="435" y="84"/>
                      <a:pt x="435" y="84"/>
                      <a:pt x="435" y="84"/>
                    </a:cubicBezTo>
                    <a:cubicBezTo>
                      <a:pt x="434" y="83"/>
                      <a:pt x="434" y="83"/>
                      <a:pt x="434" y="83"/>
                    </a:cubicBezTo>
                    <a:cubicBezTo>
                      <a:pt x="434" y="80"/>
                      <a:pt x="434" y="78"/>
                      <a:pt x="434" y="75"/>
                    </a:cubicBezTo>
                    <a:cubicBezTo>
                      <a:pt x="434" y="74"/>
                      <a:pt x="435" y="74"/>
                      <a:pt x="435" y="74"/>
                    </a:cubicBezTo>
                    <a:close/>
                    <a:moveTo>
                      <a:pt x="435" y="98"/>
                    </a:moveTo>
                    <a:cubicBezTo>
                      <a:pt x="435" y="123"/>
                      <a:pt x="435" y="123"/>
                      <a:pt x="435" y="123"/>
                    </a:cubicBezTo>
                    <a:cubicBezTo>
                      <a:pt x="432" y="123"/>
                      <a:pt x="430" y="123"/>
                      <a:pt x="427" y="122"/>
                    </a:cubicBezTo>
                    <a:cubicBezTo>
                      <a:pt x="427" y="109"/>
                      <a:pt x="427" y="109"/>
                      <a:pt x="427" y="109"/>
                    </a:cubicBezTo>
                    <a:cubicBezTo>
                      <a:pt x="428" y="109"/>
                      <a:pt x="430" y="109"/>
                      <a:pt x="431" y="110"/>
                    </a:cubicBezTo>
                    <a:cubicBezTo>
                      <a:pt x="427" y="105"/>
                      <a:pt x="426" y="104"/>
                      <a:pt x="429" y="98"/>
                    </a:cubicBezTo>
                    <a:cubicBezTo>
                      <a:pt x="431" y="98"/>
                      <a:pt x="433" y="98"/>
                      <a:pt x="435" y="98"/>
                    </a:cubicBezTo>
                    <a:close/>
                    <a:moveTo>
                      <a:pt x="435" y="125"/>
                    </a:moveTo>
                    <a:cubicBezTo>
                      <a:pt x="435" y="137"/>
                      <a:pt x="435" y="137"/>
                      <a:pt x="435" y="137"/>
                    </a:cubicBezTo>
                    <a:cubicBezTo>
                      <a:pt x="432" y="136"/>
                      <a:pt x="429" y="136"/>
                      <a:pt x="427" y="135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29" y="125"/>
                      <a:pt x="432" y="125"/>
                      <a:pt x="435" y="125"/>
                    </a:cubicBezTo>
                    <a:close/>
                    <a:moveTo>
                      <a:pt x="435" y="166"/>
                    </a:moveTo>
                    <a:cubicBezTo>
                      <a:pt x="435" y="172"/>
                      <a:pt x="435" y="172"/>
                      <a:pt x="435" y="172"/>
                    </a:cubicBezTo>
                    <a:cubicBezTo>
                      <a:pt x="434" y="172"/>
                      <a:pt x="433" y="171"/>
                      <a:pt x="432" y="171"/>
                    </a:cubicBezTo>
                    <a:cubicBezTo>
                      <a:pt x="433" y="174"/>
                      <a:pt x="434" y="177"/>
                      <a:pt x="435" y="179"/>
                    </a:cubicBezTo>
                    <a:cubicBezTo>
                      <a:pt x="435" y="195"/>
                      <a:pt x="435" y="195"/>
                      <a:pt x="435" y="195"/>
                    </a:cubicBezTo>
                    <a:cubicBezTo>
                      <a:pt x="432" y="194"/>
                      <a:pt x="429" y="194"/>
                      <a:pt x="427" y="193"/>
                    </a:cubicBezTo>
                    <a:cubicBezTo>
                      <a:pt x="427" y="189"/>
                      <a:pt x="427" y="189"/>
                      <a:pt x="427" y="189"/>
                    </a:cubicBezTo>
                    <a:cubicBezTo>
                      <a:pt x="429" y="188"/>
                      <a:pt x="430" y="188"/>
                      <a:pt x="432" y="188"/>
                    </a:cubicBezTo>
                    <a:cubicBezTo>
                      <a:pt x="430" y="183"/>
                      <a:pt x="429" y="179"/>
                      <a:pt x="427" y="176"/>
                    </a:cubicBezTo>
                    <a:cubicBezTo>
                      <a:pt x="427" y="165"/>
                      <a:pt x="427" y="165"/>
                      <a:pt x="427" y="165"/>
                    </a:cubicBezTo>
                    <a:cubicBezTo>
                      <a:pt x="430" y="165"/>
                      <a:pt x="432" y="165"/>
                      <a:pt x="435" y="166"/>
                    </a:cubicBezTo>
                    <a:close/>
                    <a:moveTo>
                      <a:pt x="435" y="225"/>
                    </a:moveTo>
                    <a:cubicBezTo>
                      <a:pt x="435" y="287"/>
                      <a:pt x="435" y="287"/>
                      <a:pt x="435" y="287"/>
                    </a:cubicBezTo>
                    <a:cubicBezTo>
                      <a:pt x="433" y="287"/>
                      <a:pt x="433" y="287"/>
                      <a:pt x="433" y="287"/>
                    </a:cubicBezTo>
                    <a:cubicBezTo>
                      <a:pt x="429" y="282"/>
                      <a:pt x="428" y="281"/>
                      <a:pt x="427" y="279"/>
                    </a:cubicBezTo>
                    <a:cubicBezTo>
                      <a:pt x="427" y="262"/>
                      <a:pt x="427" y="262"/>
                      <a:pt x="427" y="262"/>
                    </a:cubicBezTo>
                    <a:cubicBezTo>
                      <a:pt x="428" y="256"/>
                      <a:pt x="429" y="246"/>
                      <a:pt x="432" y="229"/>
                    </a:cubicBezTo>
                    <a:cubicBezTo>
                      <a:pt x="433" y="227"/>
                      <a:pt x="433" y="226"/>
                      <a:pt x="435" y="225"/>
                    </a:cubicBezTo>
                    <a:close/>
                    <a:moveTo>
                      <a:pt x="435" y="299"/>
                    </a:moveTo>
                    <a:cubicBezTo>
                      <a:pt x="435" y="305"/>
                      <a:pt x="435" y="305"/>
                      <a:pt x="435" y="305"/>
                    </a:cubicBezTo>
                    <a:cubicBezTo>
                      <a:pt x="433" y="303"/>
                      <a:pt x="432" y="303"/>
                      <a:pt x="429" y="303"/>
                    </a:cubicBezTo>
                    <a:cubicBezTo>
                      <a:pt x="430" y="307"/>
                      <a:pt x="431" y="311"/>
                      <a:pt x="432" y="315"/>
                    </a:cubicBezTo>
                    <a:cubicBezTo>
                      <a:pt x="433" y="315"/>
                      <a:pt x="434" y="316"/>
                      <a:pt x="435" y="316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32" y="318"/>
                      <a:pt x="430" y="317"/>
                      <a:pt x="427" y="316"/>
                    </a:cubicBezTo>
                    <a:cubicBezTo>
                      <a:pt x="427" y="297"/>
                      <a:pt x="427" y="297"/>
                      <a:pt x="427" y="297"/>
                    </a:cubicBezTo>
                    <a:cubicBezTo>
                      <a:pt x="430" y="298"/>
                      <a:pt x="432" y="298"/>
                      <a:pt x="435" y="299"/>
                    </a:cubicBezTo>
                    <a:close/>
                    <a:moveTo>
                      <a:pt x="435" y="377"/>
                    </a:moveTo>
                    <a:cubicBezTo>
                      <a:pt x="435" y="402"/>
                      <a:pt x="435" y="402"/>
                      <a:pt x="435" y="402"/>
                    </a:cubicBezTo>
                    <a:cubicBezTo>
                      <a:pt x="427" y="408"/>
                      <a:pt x="427" y="408"/>
                      <a:pt x="427" y="408"/>
                    </a:cubicBezTo>
                    <a:cubicBezTo>
                      <a:pt x="427" y="377"/>
                      <a:pt x="427" y="377"/>
                      <a:pt x="427" y="377"/>
                    </a:cubicBezTo>
                    <a:cubicBezTo>
                      <a:pt x="435" y="377"/>
                      <a:pt x="435" y="377"/>
                      <a:pt x="435" y="377"/>
                    </a:cubicBezTo>
                    <a:close/>
                    <a:moveTo>
                      <a:pt x="435" y="444"/>
                    </a:moveTo>
                    <a:cubicBezTo>
                      <a:pt x="435" y="458"/>
                      <a:pt x="435" y="458"/>
                      <a:pt x="435" y="458"/>
                    </a:cubicBezTo>
                    <a:cubicBezTo>
                      <a:pt x="427" y="453"/>
                      <a:pt x="427" y="453"/>
                      <a:pt x="427" y="453"/>
                    </a:cubicBezTo>
                    <a:cubicBezTo>
                      <a:pt x="427" y="419"/>
                      <a:pt x="427" y="419"/>
                      <a:pt x="427" y="419"/>
                    </a:cubicBezTo>
                    <a:cubicBezTo>
                      <a:pt x="429" y="426"/>
                      <a:pt x="432" y="436"/>
                      <a:pt x="435" y="444"/>
                    </a:cubicBezTo>
                    <a:close/>
                    <a:moveTo>
                      <a:pt x="435" y="483"/>
                    </a:moveTo>
                    <a:cubicBezTo>
                      <a:pt x="435" y="491"/>
                      <a:pt x="435" y="491"/>
                      <a:pt x="435" y="491"/>
                    </a:cubicBezTo>
                    <a:cubicBezTo>
                      <a:pt x="433" y="490"/>
                      <a:pt x="430" y="490"/>
                      <a:pt x="427" y="490"/>
                    </a:cubicBezTo>
                    <a:cubicBezTo>
                      <a:pt x="427" y="486"/>
                      <a:pt x="427" y="486"/>
                      <a:pt x="427" y="486"/>
                    </a:cubicBezTo>
                    <a:cubicBezTo>
                      <a:pt x="430" y="485"/>
                      <a:pt x="432" y="484"/>
                      <a:pt x="435" y="483"/>
                    </a:cubicBezTo>
                    <a:close/>
                    <a:moveTo>
                      <a:pt x="435" y="498"/>
                    </a:moveTo>
                    <a:cubicBezTo>
                      <a:pt x="435" y="502"/>
                      <a:pt x="435" y="502"/>
                      <a:pt x="435" y="502"/>
                    </a:cubicBezTo>
                    <a:cubicBezTo>
                      <a:pt x="432" y="503"/>
                      <a:pt x="430" y="504"/>
                      <a:pt x="427" y="505"/>
                    </a:cubicBezTo>
                    <a:cubicBezTo>
                      <a:pt x="427" y="502"/>
                      <a:pt x="427" y="502"/>
                      <a:pt x="427" y="502"/>
                    </a:cubicBezTo>
                    <a:cubicBezTo>
                      <a:pt x="429" y="502"/>
                      <a:pt x="429" y="502"/>
                      <a:pt x="429" y="502"/>
                    </a:cubicBezTo>
                    <a:cubicBezTo>
                      <a:pt x="428" y="501"/>
                      <a:pt x="428" y="500"/>
                      <a:pt x="427" y="499"/>
                    </a:cubicBezTo>
                    <a:cubicBezTo>
                      <a:pt x="427" y="494"/>
                      <a:pt x="427" y="494"/>
                      <a:pt x="427" y="494"/>
                    </a:cubicBezTo>
                    <a:cubicBezTo>
                      <a:pt x="429" y="495"/>
                      <a:pt x="431" y="497"/>
                      <a:pt x="432" y="498"/>
                    </a:cubicBezTo>
                    <a:cubicBezTo>
                      <a:pt x="435" y="498"/>
                      <a:pt x="435" y="498"/>
                      <a:pt x="435" y="498"/>
                    </a:cubicBezTo>
                    <a:close/>
                    <a:moveTo>
                      <a:pt x="435" y="511"/>
                    </a:moveTo>
                    <a:cubicBezTo>
                      <a:pt x="435" y="523"/>
                      <a:pt x="435" y="523"/>
                      <a:pt x="435" y="523"/>
                    </a:cubicBezTo>
                    <a:cubicBezTo>
                      <a:pt x="432" y="525"/>
                      <a:pt x="430" y="527"/>
                      <a:pt x="427" y="529"/>
                    </a:cubicBezTo>
                    <a:cubicBezTo>
                      <a:pt x="427" y="517"/>
                      <a:pt x="427" y="517"/>
                      <a:pt x="427" y="517"/>
                    </a:cubicBezTo>
                    <a:cubicBezTo>
                      <a:pt x="427" y="517"/>
                      <a:pt x="427" y="517"/>
                      <a:pt x="427" y="517"/>
                    </a:cubicBezTo>
                    <a:cubicBezTo>
                      <a:pt x="429" y="514"/>
                      <a:pt x="431" y="512"/>
                      <a:pt x="435" y="511"/>
                    </a:cubicBezTo>
                    <a:close/>
                    <a:moveTo>
                      <a:pt x="435" y="548"/>
                    </a:moveTo>
                    <a:cubicBezTo>
                      <a:pt x="435" y="558"/>
                      <a:pt x="435" y="558"/>
                      <a:pt x="435" y="558"/>
                    </a:cubicBezTo>
                    <a:cubicBezTo>
                      <a:pt x="434" y="554"/>
                      <a:pt x="434" y="551"/>
                      <a:pt x="434" y="549"/>
                    </a:cubicBezTo>
                    <a:cubicBezTo>
                      <a:pt x="435" y="548"/>
                      <a:pt x="435" y="548"/>
                      <a:pt x="435" y="548"/>
                    </a:cubicBezTo>
                    <a:close/>
                    <a:moveTo>
                      <a:pt x="435" y="607"/>
                    </a:moveTo>
                    <a:cubicBezTo>
                      <a:pt x="435" y="621"/>
                      <a:pt x="435" y="621"/>
                      <a:pt x="435" y="621"/>
                    </a:cubicBezTo>
                    <a:cubicBezTo>
                      <a:pt x="433" y="618"/>
                      <a:pt x="430" y="616"/>
                      <a:pt x="427" y="615"/>
                    </a:cubicBezTo>
                    <a:cubicBezTo>
                      <a:pt x="427" y="609"/>
                      <a:pt x="427" y="609"/>
                      <a:pt x="427" y="609"/>
                    </a:cubicBezTo>
                    <a:cubicBezTo>
                      <a:pt x="430" y="608"/>
                      <a:pt x="432" y="608"/>
                      <a:pt x="435" y="607"/>
                    </a:cubicBezTo>
                    <a:close/>
                    <a:moveTo>
                      <a:pt x="435" y="630"/>
                    </a:moveTo>
                    <a:cubicBezTo>
                      <a:pt x="435" y="635"/>
                      <a:pt x="435" y="635"/>
                      <a:pt x="435" y="635"/>
                    </a:cubicBezTo>
                    <a:cubicBezTo>
                      <a:pt x="432" y="636"/>
                      <a:pt x="430" y="636"/>
                      <a:pt x="427" y="637"/>
                    </a:cubicBezTo>
                    <a:cubicBezTo>
                      <a:pt x="427" y="628"/>
                      <a:pt x="427" y="628"/>
                      <a:pt x="427" y="628"/>
                    </a:cubicBezTo>
                    <a:cubicBezTo>
                      <a:pt x="428" y="629"/>
                      <a:pt x="429" y="630"/>
                      <a:pt x="430" y="630"/>
                    </a:cubicBezTo>
                    <a:cubicBezTo>
                      <a:pt x="432" y="630"/>
                      <a:pt x="434" y="630"/>
                      <a:pt x="435" y="630"/>
                    </a:cubicBezTo>
                    <a:close/>
                    <a:moveTo>
                      <a:pt x="435" y="745"/>
                    </a:moveTo>
                    <a:cubicBezTo>
                      <a:pt x="435" y="753"/>
                      <a:pt x="435" y="753"/>
                      <a:pt x="435" y="753"/>
                    </a:cubicBezTo>
                    <a:cubicBezTo>
                      <a:pt x="433" y="754"/>
                      <a:pt x="433" y="754"/>
                      <a:pt x="431" y="754"/>
                    </a:cubicBezTo>
                    <a:cubicBezTo>
                      <a:pt x="432" y="757"/>
                      <a:pt x="433" y="760"/>
                      <a:pt x="435" y="763"/>
                    </a:cubicBezTo>
                    <a:cubicBezTo>
                      <a:pt x="435" y="776"/>
                      <a:pt x="435" y="776"/>
                      <a:pt x="435" y="776"/>
                    </a:cubicBezTo>
                    <a:cubicBezTo>
                      <a:pt x="432" y="772"/>
                      <a:pt x="430" y="769"/>
                      <a:pt x="427" y="766"/>
                    </a:cubicBezTo>
                    <a:cubicBezTo>
                      <a:pt x="427" y="747"/>
                      <a:pt x="427" y="747"/>
                      <a:pt x="427" y="747"/>
                    </a:cubicBezTo>
                    <a:cubicBezTo>
                      <a:pt x="430" y="746"/>
                      <a:pt x="432" y="746"/>
                      <a:pt x="435" y="745"/>
                    </a:cubicBezTo>
                    <a:close/>
                    <a:moveTo>
                      <a:pt x="427" y="710"/>
                    </a:moveTo>
                    <a:cubicBezTo>
                      <a:pt x="427" y="703"/>
                      <a:pt x="427" y="703"/>
                      <a:pt x="427" y="703"/>
                    </a:cubicBezTo>
                    <a:cubicBezTo>
                      <a:pt x="427" y="710"/>
                      <a:pt x="427" y="710"/>
                      <a:pt x="427" y="710"/>
                    </a:cubicBezTo>
                    <a:cubicBezTo>
                      <a:pt x="427" y="710"/>
                      <a:pt x="427" y="710"/>
                      <a:pt x="427" y="710"/>
                    </a:cubicBezTo>
                    <a:close/>
                    <a:moveTo>
                      <a:pt x="427" y="547"/>
                    </a:moveTo>
                    <a:cubicBezTo>
                      <a:pt x="427" y="534"/>
                      <a:pt x="427" y="534"/>
                      <a:pt x="427" y="534"/>
                    </a:cubicBezTo>
                    <a:cubicBezTo>
                      <a:pt x="429" y="533"/>
                      <a:pt x="431" y="532"/>
                      <a:pt x="434" y="532"/>
                    </a:cubicBezTo>
                    <a:cubicBezTo>
                      <a:pt x="434" y="538"/>
                      <a:pt x="431" y="544"/>
                      <a:pt x="427" y="547"/>
                    </a:cubicBezTo>
                    <a:close/>
                    <a:moveTo>
                      <a:pt x="424" y="2"/>
                    </a:moveTo>
                    <a:cubicBezTo>
                      <a:pt x="425" y="2"/>
                      <a:pt x="426" y="2"/>
                      <a:pt x="427" y="2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6" y="9"/>
                      <a:pt x="425" y="9"/>
                      <a:pt x="424" y="9"/>
                    </a:cubicBezTo>
                    <a:cubicBezTo>
                      <a:pt x="424" y="2"/>
                      <a:pt x="424" y="2"/>
                      <a:pt x="424" y="2"/>
                    </a:cubicBezTo>
                    <a:close/>
                    <a:moveTo>
                      <a:pt x="427" y="792"/>
                    </a:moveTo>
                    <a:cubicBezTo>
                      <a:pt x="426" y="792"/>
                      <a:pt x="425" y="792"/>
                      <a:pt x="424" y="792"/>
                    </a:cubicBezTo>
                    <a:cubicBezTo>
                      <a:pt x="424" y="784"/>
                      <a:pt x="424" y="784"/>
                      <a:pt x="424" y="784"/>
                    </a:cubicBezTo>
                    <a:cubicBezTo>
                      <a:pt x="426" y="785"/>
                      <a:pt x="426" y="785"/>
                      <a:pt x="426" y="785"/>
                    </a:cubicBezTo>
                    <a:cubicBezTo>
                      <a:pt x="427" y="785"/>
                      <a:pt x="427" y="785"/>
                      <a:pt x="427" y="785"/>
                    </a:cubicBezTo>
                    <a:cubicBezTo>
                      <a:pt x="427" y="792"/>
                      <a:pt x="427" y="792"/>
                      <a:pt x="427" y="792"/>
                    </a:cubicBezTo>
                    <a:close/>
                    <a:moveTo>
                      <a:pt x="427" y="21"/>
                    </a:moveTo>
                    <a:cubicBezTo>
                      <a:pt x="427" y="46"/>
                      <a:pt x="427" y="46"/>
                      <a:pt x="427" y="46"/>
                    </a:cubicBezTo>
                    <a:cubicBezTo>
                      <a:pt x="426" y="46"/>
                      <a:pt x="425" y="46"/>
                      <a:pt x="424" y="46"/>
                    </a:cubicBezTo>
                    <a:cubicBezTo>
                      <a:pt x="424" y="38"/>
                      <a:pt x="424" y="38"/>
                      <a:pt x="424" y="38"/>
                    </a:cubicBezTo>
                    <a:cubicBezTo>
                      <a:pt x="426" y="38"/>
                      <a:pt x="426" y="38"/>
                      <a:pt x="426" y="38"/>
                    </a:cubicBezTo>
                    <a:cubicBezTo>
                      <a:pt x="425" y="36"/>
                      <a:pt x="425" y="35"/>
                      <a:pt x="424" y="33"/>
                    </a:cubicBezTo>
                    <a:cubicBezTo>
                      <a:pt x="424" y="14"/>
                      <a:pt x="424" y="14"/>
                      <a:pt x="424" y="14"/>
                    </a:cubicBezTo>
                    <a:cubicBezTo>
                      <a:pt x="425" y="16"/>
                      <a:pt x="426" y="19"/>
                      <a:pt x="427" y="21"/>
                    </a:cubicBezTo>
                    <a:close/>
                    <a:moveTo>
                      <a:pt x="427" y="109"/>
                    </a:moveTo>
                    <a:cubicBezTo>
                      <a:pt x="427" y="122"/>
                      <a:pt x="427" y="122"/>
                      <a:pt x="427" y="122"/>
                    </a:cubicBezTo>
                    <a:cubicBezTo>
                      <a:pt x="426" y="122"/>
                      <a:pt x="425" y="122"/>
                      <a:pt x="424" y="122"/>
                    </a:cubicBezTo>
                    <a:cubicBezTo>
                      <a:pt x="424" y="108"/>
                      <a:pt x="424" y="108"/>
                      <a:pt x="424" y="108"/>
                    </a:cubicBezTo>
                    <a:cubicBezTo>
                      <a:pt x="425" y="108"/>
                      <a:pt x="426" y="109"/>
                      <a:pt x="427" y="109"/>
                    </a:cubicBezTo>
                    <a:close/>
                    <a:moveTo>
                      <a:pt x="427" y="125"/>
                    </a:moveTo>
                    <a:cubicBezTo>
                      <a:pt x="427" y="135"/>
                      <a:pt x="427" y="135"/>
                      <a:pt x="427" y="135"/>
                    </a:cubicBezTo>
                    <a:cubicBezTo>
                      <a:pt x="426" y="135"/>
                      <a:pt x="425" y="134"/>
                      <a:pt x="424" y="134"/>
                    </a:cubicBezTo>
                    <a:cubicBezTo>
                      <a:pt x="424" y="125"/>
                      <a:pt x="424" y="125"/>
                      <a:pt x="424" y="125"/>
                    </a:cubicBezTo>
                    <a:cubicBezTo>
                      <a:pt x="425" y="125"/>
                      <a:pt x="426" y="125"/>
                      <a:pt x="427" y="125"/>
                    </a:cubicBezTo>
                    <a:close/>
                    <a:moveTo>
                      <a:pt x="427" y="165"/>
                    </a:moveTo>
                    <a:cubicBezTo>
                      <a:pt x="427" y="176"/>
                      <a:pt x="427" y="176"/>
                      <a:pt x="427" y="176"/>
                    </a:cubicBezTo>
                    <a:cubicBezTo>
                      <a:pt x="426" y="175"/>
                      <a:pt x="425" y="173"/>
                      <a:pt x="424" y="173"/>
                    </a:cubicBezTo>
                    <a:cubicBezTo>
                      <a:pt x="424" y="165"/>
                      <a:pt x="424" y="165"/>
                      <a:pt x="424" y="165"/>
                    </a:cubicBezTo>
                    <a:cubicBezTo>
                      <a:pt x="425" y="165"/>
                      <a:pt x="426" y="165"/>
                      <a:pt x="427" y="165"/>
                    </a:cubicBezTo>
                    <a:close/>
                    <a:moveTo>
                      <a:pt x="427" y="189"/>
                    </a:moveTo>
                    <a:cubicBezTo>
                      <a:pt x="427" y="193"/>
                      <a:pt x="427" y="193"/>
                      <a:pt x="427" y="193"/>
                    </a:cubicBezTo>
                    <a:cubicBezTo>
                      <a:pt x="426" y="193"/>
                      <a:pt x="425" y="193"/>
                      <a:pt x="424" y="193"/>
                    </a:cubicBezTo>
                    <a:cubicBezTo>
                      <a:pt x="424" y="188"/>
                      <a:pt x="424" y="188"/>
                      <a:pt x="424" y="188"/>
                    </a:cubicBezTo>
                    <a:cubicBezTo>
                      <a:pt x="424" y="188"/>
                      <a:pt x="425" y="189"/>
                      <a:pt x="425" y="189"/>
                    </a:cubicBezTo>
                    <a:cubicBezTo>
                      <a:pt x="427" y="189"/>
                      <a:pt x="427" y="189"/>
                      <a:pt x="427" y="189"/>
                    </a:cubicBezTo>
                    <a:close/>
                    <a:moveTo>
                      <a:pt x="427" y="262"/>
                    </a:moveTo>
                    <a:cubicBezTo>
                      <a:pt x="427" y="279"/>
                      <a:pt x="427" y="279"/>
                      <a:pt x="427" y="279"/>
                    </a:cubicBezTo>
                    <a:cubicBezTo>
                      <a:pt x="427" y="278"/>
                      <a:pt x="426" y="277"/>
                      <a:pt x="426" y="276"/>
                    </a:cubicBezTo>
                    <a:cubicBezTo>
                      <a:pt x="426" y="272"/>
                      <a:pt x="426" y="269"/>
                      <a:pt x="427" y="262"/>
                    </a:cubicBezTo>
                    <a:close/>
                    <a:moveTo>
                      <a:pt x="427" y="297"/>
                    </a:moveTo>
                    <a:cubicBezTo>
                      <a:pt x="427" y="316"/>
                      <a:pt x="427" y="316"/>
                      <a:pt x="427" y="316"/>
                    </a:cubicBezTo>
                    <a:cubicBezTo>
                      <a:pt x="426" y="316"/>
                      <a:pt x="425" y="316"/>
                      <a:pt x="424" y="316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25" y="313"/>
                      <a:pt x="425" y="313"/>
                      <a:pt x="426" y="313"/>
                    </a:cubicBezTo>
                    <a:cubicBezTo>
                      <a:pt x="426" y="308"/>
                      <a:pt x="426" y="304"/>
                      <a:pt x="424" y="302"/>
                    </a:cubicBezTo>
                    <a:cubicBezTo>
                      <a:pt x="424" y="296"/>
                      <a:pt x="424" y="296"/>
                      <a:pt x="424" y="296"/>
                    </a:cubicBezTo>
                    <a:cubicBezTo>
                      <a:pt x="425" y="296"/>
                      <a:pt x="426" y="297"/>
                      <a:pt x="427" y="297"/>
                    </a:cubicBezTo>
                    <a:close/>
                    <a:moveTo>
                      <a:pt x="427" y="377"/>
                    </a:moveTo>
                    <a:cubicBezTo>
                      <a:pt x="427" y="408"/>
                      <a:pt x="427" y="408"/>
                      <a:pt x="427" y="408"/>
                    </a:cubicBezTo>
                    <a:cubicBezTo>
                      <a:pt x="425" y="410"/>
                      <a:pt x="425" y="410"/>
                      <a:pt x="425" y="410"/>
                    </a:cubicBezTo>
                    <a:cubicBezTo>
                      <a:pt x="425" y="411"/>
                      <a:pt x="426" y="414"/>
                      <a:pt x="427" y="419"/>
                    </a:cubicBezTo>
                    <a:cubicBezTo>
                      <a:pt x="427" y="453"/>
                      <a:pt x="427" y="453"/>
                      <a:pt x="427" y="453"/>
                    </a:cubicBezTo>
                    <a:cubicBezTo>
                      <a:pt x="424" y="451"/>
                      <a:pt x="424" y="451"/>
                      <a:pt x="424" y="451"/>
                    </a:cubicBezTo>
                    <a:cubicBezTo>
                      <a:pt x="424" y="377"/>
                      <a:pt x="424" y="377"/>
                      <a:pt x="424" y="377"/>
                    </a:cubicBezTo>
                    <a:cubicBezTo>
                      <a:pt x="427" y="377"/>
                      <a:pt x="427" y="377"/>
                      <a:pt x="427" y="377"/>
                    </a:cubicBezTo>
                    <a:close/>
                    <a:moveTo>
                      <a:pt x="427" y="486"/>
                    </a:moveTo>
                    <a:cubicBezTo>
                      <a:pt x="427" y="490"/>
                      <a:pt x="427" y="490"/>
                      <a:pt x="427" y="490"/>
                    </a:cubicBezTo>
                    <a:cubicBezTo>
                      <a:pt x="426" y="490"/>
                      <a:pt x="425" y="491"/>
                      <a:pt x="424" y="491"/>
                    </a:cubicBezTo>
                    <a:cubicBezTo>
                      <a:pt x="425" y="492"/>
                      <a:pt x="426" y="493"/>
                      <a:pt x="427" y="494"/>
                    </a:cubicBezTo>
                    <a:cubicBezTo>
                      <a:pt x="427" y="499"/>
                      <a:pt x="427" y="499"/>
                      <a:pt x="427" y="499"/>
                    </a:cubicBezTo>
                    <a:cubicBezTo>
                      <a:pt x="426" y="498"/>
                      <a:pt x="425" y="497"/>
                      <a:pt x="424" y="496"/>
                    </a:cubicBezTo>
                    <a:cubicBezTo>
                      <a:pt x="424" y="487"/>
                      <a:pt x="424" y="487"/>
                      <a:pt x="424" y="487"/>
                    </a:cubicBezTo>
                    <a:cubicBezTo>
                      <a:pt x="425" y="487"/>
                      <a:pt x="426" y="487"/>
                      <a:pt x="427" y="486"/>
                    </a:cubicBezTo>
                    <a:close/>
                    <a:moveTo>
                      <a:pt x="427" y="502"/>
                    </a:moveTo>
                    <a:cubicBezTo>
                      <a:pt x="427" y="505"/>
                      <a:pt x="427" y="505"/>
                      <a:pt x="427" y="505"/>
                    </a:cubicBezTo>
                    <a:cubicBezTo>
                      <a:pt x="426" y="505"/>
                      <a:pt x="425" y="506"/>
                      <a:pt x="424" y="506"/>
                    </a:cubicBezTo>
                    <a:cubicBezTo>
                      <a:pt x="424" y="502"/>
                      <a:pt x="424" y="502"/>
                      <a:pt x="424" y="502"/>
                    </a:cubicBezTo>
                    <a:cubicBezTo>
                      <a:pt x="427" y="502"/>
                      <a:pt x="427" y="502"/>
                      <a:pt x="427" y="502"/>
                    </a:cubicBezTo>
                    <a:close/>
                    <a:moveTo>
                      <a:pt x="427" y="517"/>
                    </a:moveTo>
                    <a:cubicBezTo>
                      <a:pt x="427" y="529"/>
                      <a:pt x="427" y="529"/>
                      <a:pt x="427" y="529"/>
                    </a:cubicBezTo>
                    <a:cubicBezTo>
                      <a:pt x="426" y="530"/>
                      <a:pt x="426" y="530"/>
                      <a:pt x="426" y="530"/>
                    </a:cubicBezTo>
                    <a:cubicBezTo>
                      <a:pt x="425" y="530"/>
                      <a:pt x="425" y="530"/>
                      <a:pt x="424" y="530"/>
                    </a:cubicBezTo>
                    <a:cubicBezTo>
                      <a:pt x="424" y="519"/>
                      <a:pt x="424" y="519"/>
                      <a:pt x="424" y="519"/>
                    </a:cubicBezTo>
                    <a:cubicBezTo>
                      <a:pt x="425" y="519"/>
                      <a:pt x="426" y="518"/>
                      <a:pt x="427" y="517"/>
                    </a:cubicBezTo>
                    <a:close/>
                    <a:moveTo>
                      <a:pt x="427" y="534"/>
                    </a:moveTo>
                    <a:cubicBezTo>
                      <a:pt x="427" y="547"/>
                      <a:pt x="427" y="547"/>
                      <a:pt x="427" y="547"/>
                    </a:cubicBezTo>
                    <a:cubicBezTo>
                      <a:pt x="426" y="548"/>
                      <a:pt x="425" y="549"/>
                      <a:pt x="424" y="549"/>
                    </a:cubicBezTo>
                    <a:cubicBezTo>
                      <a:pt x="424" y="537"/>
                      <a:pt x="424" y="537"/>
                      <a:pt x="424" y="537"/>
                    </a:cubicBezTo>
                    <a:cubicBezTo>
                      <a:pt x="425" y="536"/>
                      <a:pt x="426" y="535"/>
                      <a:pt x="427" y="534"/>
                    </a:cubicBezTo>
                    <a:close/>
                    <a:moveTo>
                      <a:pt x="427" y="609"/>
                    </a:moveTo>
                    <a:cubicBezTo>
                      <a:pt x="427" y="615"/>
                      <a:pt x="427" y="615"/>
                      <a:pt x="427" y="615"/>
                    </a:cubicBezTo>
                    <a:cubicBezTo>
                      <a:pt x="426" y="614"/>
                      <a:pt x="425" y="614"/>
                      <a:pt x="424" y="614"/>
                    </a:cubicBezTo>
                    <a:cubicBezTo>
                      <a:pt x="424" y="609"/>
                      <a:pt x="424" y="609"/>
                      <a:pt x="424" y="609"/>
                    </a:cubicBezTo>
                    <a:cubicBezTo>
                      <a:pt x="425" y="609"/>
                      <a:pt x="426" y="609"/>
                      <a:pt x="427" y="609"/>
                    </a:cubicBezTo>
                    <a:close/>
                    <a:moveTo>
                      <a:pt x="427" y="628"/>
                    </a:moveTo>
                    <a:cubicBezTo>
                      <a:pt x="427" y="637"/>
                      <a:pt x="427" y="637"/>
                      <a:pt x="427" y="637"/>
                    </a:cubicBezTo>
                    <a:cubicBezTo>
                      <a:pt x="426" y="637"/>
                      <a:pt x="425" y="637"/>
                      <a:pt x="424" y="637"/>
                    </a:cubicBezTo>
                    <a:cubicBezTo>
                      <a:pt x="424" y="625"/>
                      <a:pt x="424" y="625"/>
                      <a:pt x="424" y="625"/>
                    </a:cubicBezTo>
                    <a:cubicBezTo>
                      <a:pt x="425" y="626"/>
                      <a:pt x="426" y="627"/>
                      <a:pt x="427" y="628"/>
                    </a:cubicBezTo>
                    <a:close/>
                    <a:moveTo>
                      <a:pt x="427" y="703"/>
                    </a:moveTo>
                    <a:cubicBezTo>
                      <a:pt x="427" y="710"/>
                      <a:pt x="427" y="710"/>
                      <a:pt x="427" y="710"/>
                    </a:cubicBezTo>
                    <a:cubicBezTo>
                      <a:pt x="426" y="710"/>
                      <a:pt x="425" y="711"/>
                      <a:pt x="424" y="711"/>
                    </a:cubicBezTo>
                    <a:cubicBezTo>
                      <a:pt x="424" y="669"/>
                      <a:pt x="424" y="669"/>
                      <a:pt x="424" y="669"/>
                    </a:cubicBezTo>
                    <a:cubicBezTo>
                      <a:pt x="424" y="669"/>
                      <a:pt x="425" y="669"/>
                      <a:pt x="425" y="669"/>
                    </a:cubicBezTo>
                    <a:cubicBezTo>
                      <a:pt x="426" y="680"/>
                      <a:pt x="427" y="692"/>
                      <a:pt x="427" y="703"/>
                    </a:cubicBezTo>
                    <a:close/>
                    <a:moveTo>
                      <a:pt x="427" y="747"/>
                    </a:moveTo>
                    <a:cubicBezTo>
                      <a:pt x="427" y="766"/>
                      <a:pt x="427" y="766"/>
                      <a:pt x="427" y="766"/>
                    </a:cubicBezTo>
                    <a:cubicBezTo>
                      <a:pt x="426" y="764"/>
                      <a:pt x="425" y="763"/>
                      <a:pt x="424" y="762"/>
                    </a:cubicBezTo>
                    <a:cubicBezTo>
                      <a:pt x="424" y="747"/>
                      <a:pt x="424" y="747"/>
                      <a:pt x="424" y="747"/>
                    </a:cubicBezTo>
                    <a:cubicBezTo>
                      <a:pt x="425" y="747"/>
                      <a:pt x="426" y="747"/>
                      <a:pt x="427" y="747"/>
                    </a:cubicBezTo>
                    <a:close/>
                    <a:moveTo>
                      <a:pt x="419" y="2"/>
                    </a:moveTo>
                    <a:cubicBezTo>
                      <a:pt x="420" y="2"/>
                      <a:pt x="422" y="2"/>
                      <a:pt x="424" y="2"/>
                    </a:cubicBezTo>
                    <a:cubicBezTo>
                      <a:pt x="424" y="9"/>
                      <a:pt x="424" y="9"/>
                      <a:pt x="424" y="9"/>
                    </a:cubicBezTo>
                    <a:cubicBezTo>
                      <a:pt x="423" y="9"/>
                      <a:pt x="423" y="9"/>
                      <a:pt x="422" y="9"/>
                    </a:cubicBezTo>
                    <a:cubicBezTo>
                      <a:pt x="423" y="11"/>
                      <a:pt x="423" y="12"/>
                      <a:pt x="424" y="14"/>
                    </a:cubicBezTo>
                    <a:cubicBezTo>
                      <a:pt x="424" y="33"/>
                      <a:pt x="424" y="33"/>
                      <a:pt x="424" y="33"/>
                    </a:cubicBezTo>
                    <a:cubicBezTo>
                      <a:pt x="422" y="29"/>
                      <a:pt x="420" y="26"/>
                      <a:pt x="419" y="23"/>
                    </a:cubicBezTo>
                    <a:cubicBezTo>
                      <a:pt x="419" y="2"/>
                      <a:pt x="419" y="2"/>
                      <a:pt x="419" y="2"/>
                    </a:cubicBezTo>
                    <a:close/>
                    <a:moveTo>
                      <a:pt x="424" y="792"/>
                    </a:moveTo>
                    <a:cubicBezTo>
                      <a:pt x="422" y="792"/>
                      <a:pt x="420" y="792"/>
                      <a:pt x="419" y="792"/>
                    </a:cubicBezTo>
                    <a:cubicBezTo>
                      <a:pt x="419" y="783"/>
                      <a:pt x="419" y="783"/>
                      <a:pt x="419" y="783"/>
                    </a:cubicBezTo>
                    <a:cubicBezTo>
                      <a:pt x="420" y="783"/>
                      <a:pt x="422" y="784"/>
                      <a:pt x="424" y="784"/>
                    </a:cubicBezTo>
                    <a:cubicBezTo>
                      <a:pt x="424" y="792"/>
                      <a:pt x="424" y="792"/>
                      <a:pt x="424" y="792"/>
                    </a:cubicBezTo>
                    <a:close/>
                    <a:moveTo>
                      <a:pt x="424" y="38"/>
                    </a:moveTo>
                    <a:cubicBezTo>
                      <a:pt x="424" y="46"/>
                      <a:pt x="424" y="46"/>
                      <a:pt x="424" y="46"/>
                    </a:cubicBezTo>
                    <a:cubicBezTo>
                      <a:pt x="422" y="46"/>
                      <a:pt x="420" y="46"/>
                      <a:pt x="419" y="46"/>
                    </a:cubicBezTo>
                    <a:cubicBezTo>
                      <a:pt x="419" y="38"/>
                      <a:pt x="419" y="38"/>
                      <a:pt x="419" y="38"/>
                    </a:cubicBezTo>
                    <a:cubicBezTo>
                      <a:pt x="420" y="38"/>
                      <a:pt x="422" y="38"/>
                      <a:pt x="424" y="38"/>
                    </a:cubicBezTo>
                    <a:close/>
                    <a:moveTo>
                      <a:pt x="424" y="108"/>
                    </a:moveTo>
                    <a:cubicBezTo>
                      <a:pt x="424" y="122"/>
                      <a:pt x="424" y="122"/>
                      <a:pt x="424" y="122"/>
                    </a:cubicBezTo>
                    <a:cubicBezTo>
                      <a:pt x="422" y="121"/>
                      <a:pt x="420" y="121"/>
                      <a:pt x="419" y="120"/>
                    </a:cubicBezTo>
                    <a:cubicBezTo>
                      <a:pt x="419" y="108"/>
                      <a:pt x="419" y="108"/>
                      <a:pt x="419" y="108"/>
                    </a:cubicBezTo>
                    <a:cubicBezTo>
                      <a:pt x="420" y="108"/>
                      <a:pt x="422" y="108"/>
                      <a:pt x="424" y="108"/>
                    </a:cubicBezTo>
                    <a:close/>
                    <a:moveTo>
                      <a:pt x="424" y="125"/>
                    </a:move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3"/>
                      <a:pt x="421" y="133"/>
                      <a:pt x="420" y="132"/>
                    </a:cubicBezTo>
                    <a:cubicBezTo>
                      <a:pt x="420" y="130"/>
                      <a:pt x="420" y="129"/>
                      <a:pt x="420" y="128"/>
                    </a:cubicBezTo>
                    <a:cubicBezTo>
                      <a:pt x="421" y="127"/>
                      <a:pt x="422" y="126"/>
                      <a:pt x="424" y="125"/>
                    </a:cubicBezTo>
                    <a:close/>
                    <a:moveTo>
                      <a:pt x="424" y="165"/>
                    </a:moveTo>
                    <a:cubicBezTo>
                      <a:pt x="424" y="173"/>
                      <a:pt x="424" y="173"/>
                      <a:pt x="424" y="173"/>
                    </a:cubicBezTo>
                    <a:cubicBezTo>
                      <a:pt x="423" y="171"/>
                      <a:pt x="421" y="171"/>
                      <a:pt x="419" y="170"/>
                    </a:cubicBezTo>
                    <a:cubicBezTo>
                      <a:pt x="419" y="164"/>
                      <a:pt x="419" y="164"/>
                      <a:pt x="419" y="164"/>
                    </a:cubicBezTo>
                    <a:cubicBezTo>
                      <a:pt x="420" y="164"/>
                      <a:pt x="422" y="165"/>
                      <a:pt x="424" y="165"/>
                    </a:cubicBezTo>
                    <a:close/>
                    <a:moveTo>
                      <a:pt x="424" y="188"/>
                    </a:moveTo>
                    <a:cubicBezTo>
                      <a:pt x="424" y="193"/>
                      <a:pt x="424" y="193"/>
                      <a:pt x="424" y="193"/>
                    </a:cubicBezTo>
                    <a:cubicBezTo>
                      <a:pt x="423" y="193"/>
                      <a:pt x="423" y="193"/>
                      <a:pt x="423" y="193"/>
                    </a:cubicBezTo>
                    <a:cubicBezTo>
                      <a:pt x="421" y="192"/>
                      <a:pt x="420" y="192"/>
                      <a:pt x="419" y="192"/>
                    </a:cubicBezTo>
                    <a:cubicBezTo>
                      <a:pt x="419" y="183"/>
                      <a:pt x="419" y="183"/>
                      <a:pt x="419" y="183"/>
                    </a:cubicBezTo>
                    <a:cubicBezTo>
                      <a:pt x="420" y="185"/>
                      <a:pt x="422" y="187"/>
                      <a:pt x="424" y="188"/>
                    </a:cubicBezTo>
                    <a:close/>
                    <a:moveTo>
                      <a:pt x="424" y="296"/>
                    </a:moveTo>
                    <a:cubicBezTo>
                      <a:pt x="424" y="302"/>
                      <a:pt x="424" y="302"/>
                      <a:pt x="424" y="302"/>
                    </a:cubicBezTo>
                    <a:cubicBezTo>
                      <a:pt x="423" y="300"/>
                      <a:pt x="421" y="300"/>
                      <a:pt x="419" y="299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6"/>
                      <a:pt x="422" y="296"/>
                      <a:pt x="424" y="296"/>
                    </a:cubicBezTo>
                    <a:close/>
                    <a:moveTo>
                      <a:pt x="424" y="313"/>
                    </a:moveTo>
                    <a:cubicBezTo>
                      <a:pt x="424" y="316"/>
                      <a:pt x="424" y="316"/>
                      <a:pt x="424" y="316"/>
                    </a:cubicBezTo>
                    <a:cubicBezTo>
                      <a:pt x="423" y="316"/>
                      <a:pt x="423" y="315"/>
                      <a:pt x="423" y="315"/>
                    </a:cubicBezTo>
                    <a:cubicBezTo>
                      <a:pt x="422" y="315"/>
                      <a:pt x="420" y="314"/>
                      <a:pt x="419" y="313"/>
                    </a:cubicBezTo>
                    <a:cubicBezTo>
                      <a:pt x="419" y="305"/>
                      <a:pt x="419" y="305"/>
                      <a:pt x="419" y="305"/>
                    </a:cubicBezTo>
                    <a:cubicBezTo>
                      <a:pt x="422" y="311"/>
                      <a:pt x="422" y="311"/>
                      <a:pt x="424" y="313"/>
                    </a:cubicBezTo>
                    <a:close/>
                    <a:moveTo>
                      <a:pt x="424" y="377"/>
                    </a:moveTo>
                    <a:cubicBezTo>
                      <a:pt x="424" y="451"/>
                      <a:pt x="424" y="451"/>
                      <a:pt x="424" y="451"/>
                    </a:cubicBezTo>
                    <a:cubicBezTo>
                      <a:pt x="419" y="447"/>
                      <a:pt x="419" y="447"/>
                      <a:pt x="419" y="447"/>
                    </a:cubicBezTo>
                    <a:cubicBezTo>
                      <a:pt x="419" y="377"/>
                      <a:pt x="419" y="377"/>
                      <a:pt x="419" y="377"/>
                    </a:cubicBezTo>
                    <a:cubicBezTo>
                      <a:pt x="424" y="377"/>
                      <a:pt x="424" y="377"/>
                      <a:pt x="424" y="377"/>
                    </a:cubicBezTo>
                    <a:close/>
                    <a:moveTo>
                      <a:pt x="424" y="487"/>
                    </a:moveTo>
                    <a:cubicBezTo>
                      <a:pt x="424" y="496"/>
                      <a:pt x="424" y="496"/>
                      <a:pt x="424" y="496"/>
                    </a:cubicBezTo>
                    <a:cubicBezTo>
                      <a:pt x="423" y="495"/>
                      <a:pt x="421" y="494"/>
                      <a:pt x="419" y="494"/>
                    </a:cubicBezTo>
                    <a:cubicBezTo>
                      <a:pt x="419" y="489"/>
                      <a:pt x="419" y="489"/>
                      <a:pt x="419" y="489"/>
                    </a:cubicBezTo>
                    <a:cubicBezTo>
                      <a:pt x="420" y="488"/>
                      <a:pt x="422" y="488"/>
                      <a:pt x="424" y="487"/>
                    </a:cubicBezTo>
                    <a:close/>
                    <a:moveTo>
                      <a:pt x="424" y="502"/>
                    </a:moveTo>
                    <a:cubicBezTo>
                      <a:pt x="424" y="506"/>
                      <a:pt x="424" y="506"/>
                      <a:pt x="424" y="506"/>
                    </a:cubicBezTo>
                    <a:cubicBezTo>
                      <a:pt x="422" y="507"/>
                      <a:pt x="420" y="507"/>
                      <a:pt x="419" y="508"/>
                    </a:cubicBezTo>
                    <a:cubicBezTo>
                      <a:pt x="419" y="501"/>
                      <a:pt x="419" y="501"/>
                      <a:pt x="419" y="501"/>
                    </a:cubicBezTo>
                    <a:cubicBezTo>
                      <a:pt x="419" y="502"/>
                      <a:pt x="419" y="502"/>
                      <a:pt x="419" y="502"/>
                    </a:cubicBezTo>
                    <a:cubicBezTo>
                      <a:pt x="424" y="502"/>
                      <a:pt x="424" y="502"/>
                      <a:pt x="424" y="502"/>
                    </a:cubicBezTo>
                    <a:close/>
                    <a:moveTo>
                      <a:pt x="424" y="519"/>
                    </a:moveTo>
                    <a:cubicBezTo>
                      <a:pt x="424" y="530"/>
                      <a:pt x="424" y="530"/>
                      <a:pt x="424" y="530"/>
                    </a:cubicBezTo>
                    <a:cubicBezTo>
                      <a:pt x="423" y="530"/>
                      <a:pt x="423" y="530"/>
                      <a:pt x="422" y="530"/>
                    </a:cubicBezTo>
                    <a:cubicBezTo>
                      <a:pt x="421" y="526"/>
                      <a:pt x="421" y="522"/>
                      <a:pt x="424" y="519"/>
                    </a:cubicBezTo>
                    <a:close/>
                    <a:moveTo>
                      <a:pt x="424" y="537"/>
                    </a:moveTo>
                    <a:cubicBezTo>
                      <a:pt x="424" y="549"/>
                      <a:pt x="424" y="549"/>
                      <a:pt x="424" y="549"/>
                    </a:cubicBezTo>
                    <a:cubicBezTo>
                      <a:pt x="423" y="550"/>
                      <a:pt x="422" y="550"/>
                      <a:pt x="420" y="550"/>
                    </a:cubicBezTo>
                    <a:cubicBezTo>
                      <a:pt x="420" y="546"/>
                      <a:pt x="421" y="541"/>
                      <a:pt x="424" y="537"/>
                    </a:cubicBezTo>
                    <a:close/>
                    <a:moveTo>
                      <a:pt x="424" y="609"/>
                    </a:moveTo>
                    <a:cubicBezTo>
                      <a:pt x="424" y="614"/>
                      <a:pt x="424" y="614"/>
                      <a:pt x="424" y="614"/>
                    </a:cubicBezTo>
                    <a:cubicBezTo>
                      <a:pt x="422" y="614"/>
                      <a:pt x="420" y="614"/>
                      <a:pt x="419" y="615"/>
                    </a:cubicBezTo>
                    <a:cubicBezTo>
                      <a:pt x="419" y="610"/>
                      <a:pt x="419" y="610"/>
                      <a:pt x="419" y="610"/>
                    </a:cubicBezTo>
                    <a:cubicBezTo>
                      <a:pt x="420" y="610"/>
                      <a:pt x="422" y="610"/>
                      <a:pt x="424" y="609"/>
                    </a:cubicBezTo>
                    <a:close/>
                    <a:moveTo>
                      <a:pt x="424" y="625"/>
                    </a:moveTo>
                    <a:cubicBezTo>
                      <a:pt x="424" y="637"/>
                      <a:pt x="424" y="637"/>
                      <a:pt x="424" y="637"/>
                    </a:cubicBezTo>
                    <a:cubicBezTo>
                      <a:pt x="422" y="637"/>
                      <a:pt x="420" y="637"/>
                      <a:pt x="419" y="637"/>
                    </a:cubicBezTo>
                    <a:cubicBezTo>
                      <a:pt x="419" y="632"/>
                      <a:pt x="419" y="632"/>
                      <a:pt x="419" y="632"/>
                    </a:cubicBezTo>
                    <a:cubicBezTo>
                      <a:pt x="419" y="632"/>
                      <a:pt x="420" y="632"/>
                      <a:pt x="421" y="632"/>
                    </a:cubicBezTo>
                    <a:cubicBezTo>
                      <a:pt x="420" y="630"/>
                      <a:pt x="419" y="628"/>
                      <a:pt x="419" y="627"/>
                    </a:cubicBezTo>
                    <a:cubicBezTo>
                      <a:pt x="419" y="618"/>
                      <a:pt x="419" y="618"/>
                      <a:pt x="419" y="618"/>
                    </a:cubicBezTo>
                    <a:cubicBezTo>
                      <a:pt x="420" y="621"/>
                      <a:pt x="422" y="623"/>
                      <a:pt x="424" y="625"/>
                    </a:cubicBezTo>
                    <a:close/>
                    <a:moveTo>
                      <a:pt x="424" y="669"/>
                    </a:moveTo>
                    <a:cubicBezTo>
                      <a:pt x="424" y="711"/>
                      <a:pt x="424" y="711"/>
                      <a:pt x="424" y="711"/>
                    </a:cubicBezTo>
                    <a:cubicBezTo>
                      <a:pt x="422" y="711"/>
                      <a:pt x="420" y="711"/>
                      <a:pt x="419" y="711"/>
                    </a:cubicBezTo>
                    <a:cubicBezTo>
                      <a:pt x="419" y="671"/>
                      <a:pt x="419" y="671"/>
                      <a:pt x="419" y="671"/>
                    </a:cubicBezTo>
                    <a:cubicBezTo>
                      <a:pt x="420" y="670"/>
                      <a:pt x="422" y="670"/>
                      <a:pt x="424" y="669"/>
                    </a:cubicBezTo>
                    <a:close/>
                    <a:moveTo>
                      <a:pt x="424" y="747"/>
                    </a:moveTo>
                    <a:cubicBezTo>
                      <a:pt x="424" y="762"/>
                      <a:pt x="424" y="762"/>
                      <a:pt x="424" y="762"/>
                    </a:cubicBezTo>
                    <a:cubicBezTo>
                      <a:pt x="422" y="760"/>
                      <a:pt x="420" y="759"/>
                      <a:pt x="419" y="758"/>
                    </a:cubicBezTo>
                    <a:cubicBezTo>
                      <a:pt x="419" y="747"/>
                      <a:pt x="419" y="747"/>
                      <a:pt x="419" y="747"/>
                    </a:cubicBezTo>
                    <a:cubicBezTo>
                      <a:pt x="420" y="747"/>
                      <a:pt x="422" y="747"/>
                      <a:pt x="424" y="747"/>
                    </a:cubicBezTo>
                    <a:close/>
                    <a:moveTo>
                      <a:pt x="415" y="2"/>
                    </a:moveTo>
                    <a:cubicBezTo>
                      <a:pt x="416" y="2"/>
                      <a:pt x="417" y="2"/>
                      <a:pt x="419" y="2"/>
                    </a:cubicBezTo>
                    <a:cubicBezTo>
                      <a:pt x="419" y="23"/>
                      <a:pt x="419" y="23"/>
                      <a:pt x="419" y="23"/>
                    </a:cubicBezTo>
                    <a:cubicBezTo>
                      <a:pt x="417" y="20"/>
                      <a:pt x="416" y="18"/>
                      <a:pt x="415" y="16"/>
                    </a:cubicBezTo>
                    <a:cubicBezTo>
                      <a:pt x="415" y="2"/>
                      <a:pt x="415" y="2"/>
                      <a:pt x="415" y="2"/>
                    </a:cubicBezTo>
                    <a:close/>
                    <a:moveTo>
                      <a:pt x="419" y="792"/>
                    </a:moveTo>
                    <a:cubicBezTo>
                      <a:pt x="417" y="792"/>
                      <a:pt x="416" y="792"/>
                      <a:pt x="415" y="792"/>
                    </a:cubicBezTo>
                    <a:cubicBezTo>
                      <a:pt x="415" y="781"/>
                      <a:pt x="415" y="781"/>
                      <a:pt x="415" y="781"/>
                    </a:cubicBezTo>
                    <a:cubicBezTo>
                      <a:pt x="419" y="783"/>
                      <a:pt x="419" y="783"/>
                      <a:pt x="419" y="783"/>
                    </a:cubicBezTo>
                    <a:cubicBezTo>
                      <a:pt x="419" y="792"/>
                      <a:pt x="419" y="792"/>
                      <a:pt x="419" y="792"/>
                    </a:cubicBezTo>
                    <a:close/>
                    <a:moveTo>
                      <a:pt x="419" y="38"/>
                    </a:moveTo>
                    <a:cubicBezTo>
                      <a:pt x="419" y="46"/>
                      <a:pt x="419" y="46"/>
                      <a:pt x="419" y="46"/>
                    </a:cubicBezTo>
                    <a:cubicBezTo>
                      <a:pt x="417" y="46"/>
                      <a:pt x="416" y="46"/>
                      <a:pt x="415" y="46"/>
                    </a:cubicBezTo>
                    <a:cubicBezTo>
                      <a:pt x="415" y="38"/>
                      <a:pt x="415" y="38"/>
                      <a:pt x="415" y="38"/>
                    </a:cubicBezTo>
                    <a:cubicBezTo>
                      <a:pt x="419" y="38"/>
                      <a:pt x="419" y="38"/>
                      <a:pt x="419" y="38"/>
                    </a:cubicBezTo>
                    <a:close/>
                    <a:moveTo>
                      <a:pt x="419" y="108"/>
                    </a:moveTo>
                    <a:cubicBezTo>
                      <a:pt x="419" y="120"/>
                      <a:pt x="419" y="120"/>
                      <a:pt x="419" y="120"/>
                    </a:cubicBezTo>
                    <a:cubicBezTo>
                      <a:pt x="417" y="119"/>
                      <a:pt x="416" y="119"/>
                      <a:pt x="415" y="118"/>
                    </a:cubicBezTo>
                    <a:cubicBezTo>
                      <a:pt x="415" y="109"/>
                      <a:pt x="415" y="109"/>
                      <a:pt x="415" y="109"/>
                    </a:cubicBezTo>
                    <a:cubicBezTo>
                      <a:pt x="416" y="108"/>
                      <a:pt x="417" y="108"/>
                      <a:pt x="419" y="108"/>
                    </a:cubicBezTo>
                    <a:close/>
                    <a:moveTo>
                      <a:pt x="419" y="164"/>
                    </a:moveTo>
                    <a:cubicBezTo>
                      <a:pt x="419" y="170"/>
                      <a:pt x="419" y="170"/>
                      <a:pt x="419" y="170"/>
                    </a:cubicBezTo>
                    <a:cubicBezTo>
                      <a:pt x="418" y="170"/>
                      <a:pt x="416" y="170"/>
                      <a:pt x="415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4"/>
                      <a:pt x="417" y="164"/>
                      <a:pt x="419" y="164"/>
                    </a:cubicBezTo>
                    <a:close/>
                    <a:moveTo>
                      <a:pt x="419" y="183"/>
                    </a:moveTo>
                    <a:cubicBezTo>
                      <a:pt x="419" y="192"/>
                      <a:pt x="419" y="192"/>
                      <a:pt x="419" y="192"/>
                    </a:cubicBezTo>
                    <a:cubicBezTo>
                      <a:pt x="418" y="192"/>
                      <a:pt x="416" y="192"/>
                      <a:pt x="415" y="192"/>
                    </a:cubicBezTo>
                    <a:cubicBezTo>
                      <a:pt x="415" y="176"/>
                      <a:pt x="415" y="176"/>
                      <a:pt x="415" y="176"/>
                    </a:cubicBezTo>
                    <a:cubicBezTo>
                      <a:pt x="416" y="178"/>
                      <a:pt x="417" y="181"/>
                      <a:pt x="419" y="183"/>
                    </a:cubicBezTo>
                    <a:close/>
                    <a:moveTo>
                      <a:pt x="419" y="295"/>
                    </a:moveTo>
                    <a:cubicBezTo>
                      <a:pt x="419" y="299"/>
                      <a:pt x="419" y="299"/>
                      <a:pt x="419" y="299"/>
                    </a:cubicBezTo>
                    <a:cubicBezTo>
                      <a:pt x="418" y="299"/>
                      <a:pt x="417" y="299"/>
                      <a:pt x="416" y="299"/>
                    </a:cubicBezTo>
                    <a:cubicBezTo>
                      <a:pt x="417" y="301"/>
                      <a:pt x="418" y="303"/>
                      <a:pt x="419" y="305"/>
                    </a:cubicBezTo>
                    <a:cubicBezTo>
                      <a:pt x="419" y="313"/>
                      <a:pt x="419" y="313"/>
                      <a:pt x="419" y="313"/>
                    </a:cubicBezTo>
                    <a:cubicBezTo>
                      <a:pt x="417" y="313"/>
                      <a:pt x="416" y="312"/>
                      <a:pt x="415" y="312"/>
                    </a:cubicBezTo>
                    <a:cubicBezTo>
                      <a:pt x="415" y="308"/>
                      <a:pt x="415" y="308"/>
                      <a:pt x="415" y="308"/>
                    </a:cubicBezTo>
                    <a:cubicBezTo>
                      <a:pt x="415" y="308"/>
                      <a:pt x="415" y="308"/>
                      <a:pt x="415" y="308"/>
                    </a:cubicBezTo>
                    <a:cubicBezTo>
                      <a:pt x="415" y="306"/>
                      <a:pt x="415" y="306"/>
                      <a:pt x="415" y="306"/>
                    </a:cubicBezTo>
                    <a:cubicBezTo>
                      <a:pt x="415" y="294"/>
                      <a:pt x="415" y="294"/>
                      <a:pt x="415" y="294"/>
                    </a:cubicBezTo>
                    <a:cubicBezTo>
                      <a:pt x="416" y="295"/>
                      <a:pt x="417" y="295"/>
                      <a:pt x="419" y="295"/>
                    </a:cubicBezTo>
                    <a:close/>
                    <a:moveTo>
                      <a:pt x="419" y="377"/>
                    </a:moveTo>
                    <a:cubicBezTo>
                      <a:pt x="419" y="447"/>
                      <a:pt x="419" y="447"/>
                      <a:pt x="419" y="447"/>
                    </a:cubicBezTo>
                    <a:cubicBezTo>
                      <a:pt x="415" y="444"/>
                      <a:pt x="415" y="444"/>
                      <a:pt x="415" y="444"/>
                    </a:cubicBezTo>
                    <a:cubicBezTo>
                      <a:pt x="415" y="377"/>
                      <a:pt x="415" y="377"/>
                      <a:pt x="415" y="377"/>
                    </a:cubicBezTo>
                    <a:cubicBezTo>
                      <a:pt x="419" y="377"/>
                      <a:pt x="419" y="377"/>
                      <a:pt x="419" y="377"/>
                    </a:cubicBezTo>
                    <a:close/>
                    <a:moveTo>
                      <a:pt x="419" y="489"/>
                    </a:moveTo>
                    <a:cubicBezTo>
                      <a:pt x="419" y="494"/>
                      <a:pt x="419" y="494"/>
                      <a:pt x="419" y="494"/>
                    </a:cubicBezTo>
                    <a:cubicBezTo>
                      <a:pt x="418" y="493"/>
                      <a:pt x="416" y="493"/>
                      <a:pt x="415" y="493"/>
                    </a:cubicBezTo>
                    <a:cubicBezTo>
                      <a:pt x="415" y="490"/>
                      <a:pt x="415" y="490"/>
                      <a:pt x="415" y="490"/>
                    </a:cubicBezTo>
                    <a:cubicBezTo>
                      <a:pt x="416" y="489"/>
                      <a:pt x="417" y="489"/>
                      <a:pt x="419" y="489"/>
                    </a:cubicBezTo>
                    <a:close/>
                    <a:moveTo>
                      <a:pt x="419" y="501"/>
                    </a:moveTo>
                    <a:cubicBezTo>
                      <a:pt x="419" y="508"/>
                      <a:pt x="419" y="508"/>
                      <a:pt x="419" y="508"/>
                    </a:cubicBezTo>
                    <a:cubicBezTo>
                      <a:pt x="417" y="508"/>
                      <a:pt x="416" y="508"/>
                      <a:pt x="415" y="509"/>
                    </a:cubicBezTo>
                    <a:cubicBezTo>
                      <a:pt x="415" y="504"/>
                      <a:pt x="415" y="504"/>
                      <a:pt x="415" y="504"/>
                    </a:cubicBezTo>
                    <a:cubicBezTo>
                      <a:pt x="415" y="504"/>
                      <a:pt x="415" y="504"/>
                      <a:pt x="415" y="504"/>
                    </a:cubicBezTo>
                    <a:cubicBezTo>
                      <a:pt x="415" y="503"/>
                      <a:pt x="415" y="503"/>
                      <a:pt x="415" y="503"/>
                    </a:cubicBezTo>
                    <a:cubicBezTo>
                      <a:pt x="415" y="494"/>
                      <a:pt x="415" y="494"/>
                      <a:pt x="415" y="494"/>
                    </a:cubicBezTo>
                    <a:cubicBezTo>
                      <a:pt x="416" y="497"/>
                      <a:pt x="417" y="499"/>
                      <a:pt x="419" y="501"/>
                    </a:cubicBezTo>
                    <a:close/>
                    <a:moveTo>
                      <a:pt x="419" y="610"/>
                    </a:moveTo>
                    <a:cubicBezTo>
                      <a:pt x="419" y="615"/>
                      <a:pt x="419" y="615"/>
                      <a:pt x="419" y="615"/>
                    </a:cubicBezTo>
                    <a:cubicBezTo>
                      <a:pt x="418" y="615"/>
                      <a:pt x="418" y="616"/>
                      <a:pt x="417" y="616"/>
                    </a:cubicBezTo>
                    <a:cubicBezTo>
                      <a:pt x="418" y="616"/>
                      <a:pt x="418" y="617"/>
                      <a:pt x="419" y="618"/>
                    </a:cubicBezTo>
                    <a:cubicBezTo>
                      <a:pt x="419" y="627"/>
                      <a:pt x="419" y="627"/>
                      <a:pt x="419" y="627"/>
                    </a:cubicBezTo>
                    <a:cubicBezTo>
                      <a:pt x="418" y="625"/>
                      <a:pt x="416" y="623"/>
                      <a:pt x="415" y="621"/>
                    </a:cubicBezTo>
                    <a:cubicBezTo>
                      <a:pt x="415" y="610"/>
                      <a:pt x="415" y="610"/>
                      <a:pt x="415" y="610"/>
                    </a:cubicBezTo>
                    <a:cubicBezTo>
                      <a:pt x="416" y="610"/>
                      <a:pt x="417" y="610"/>
                      <a:pt x="419" y="610"/>
                    </a:cubicBezTo>
                    <a:close/>
                    <a:moveTo>
                      <a:pt x="419" y="632"/>
                    </a:moveTo>
                    <a:cubicBezTo>
                      <a:pt x="419" y="637"/>
                      <a:pt x="419" y="637"/>
                      <a:pt x="419" y="637"/>
                    </a:cubicBezTo>
                    <a:cubicBezTo>
                      <a:pt x="417" y="637"/>
                      <a:pt x="416" y="637"/>
                      <a:pt x="415" y="638"/>
                    </a:cubicBezTo>
                    <a:cubicBezTo>
                      <a:pt x="415" y="632"/>
                      <a:pt x="415" y="632"/>
                      <a:pt x="415" y="632"/>
                    </a:cubicBezTo>
                    <a:cubicBezTo>
                      <a:pt x="416" y="632"/>
                      <a:pt x="417" y="632"/>
                      <a:pt x="419" y="632"/>
                    </a:cubicBezTo>
                    <a:close/>
                    <a:moveTo>
                      <a:pt x="419" y="671"/>
                    </a:moveTo>
                    <a:cubicBezTo>
                      <a:pt x="419" y="711"/>
                      <a:pt x="419" y="711"/>
                      <a:pt x="419" y="711"/>
                    </a:cubicBezTo>
                    <a:cubicBezTo>
                      <a:pt x="417" y="711"/>
                      <a:pt x="417" y="711"/>
                      <a:pt x="417" y="711"/>
                    </a:cubicBezTo>
                    <a:cubicBezTo>
                      <a:pt x="416" y="703"/>
                      <a:pt x="416" y="695"/>
                      <a:pt x="415" y="686"/>
                    </a:cubicBezTo>
                    <a:cubicBezTo>
                      <a:pt x="415" y="672"/>
                      <a:pt x="415" y="672"/>
                      <a:pt x="415" y="672"/>
                    </a:cubicBezTo>
                    <a:cubicBezTo>
                      <a:pt x="416" y="671"/>
                      <a:pt x="417" y="671"/>
                      <a:pt x="419" y="671"/>
                    </a:cubicBezTo>
                    <a:close/>
                    <a:moveTo>
                      <a:pt x="419" y="747"/>
                    </a:moveTo>
                    <a:cubicBezTo>
                      <a:pt x="419" y="758"/>
                      <a:pt x="419" y="758"/>
                      <a:pt x="419" y="758"/>
                    </a:cubicBezTo>
                    <a:cubicBezTo>
                      <a:pt x="417" y="757"/>
                      <a:pt x="416" y="756"/>
                      <a:pt x="415" y="756"/>
                    </a:cubicBezTo>
                    <a:cubicBezTo>
                      <a:pt x="415" y="748"/>
                      <a:pt x="415" y="748"/>
                      <a:pt x="415" y="748"/>
                    </a:cubicBezTo>
                    <a:cubicBezTo>
                      <a:pt x="416" y="747"/>
                      <a:pt x="417" y="747"/>
                      <a:pt x="419" y="747"/>
                    </a:cubicBezTo>
                    <a:close/>
                    <a:moveTo>
                      <a:pt x="412" y="1"/>
                    </a:moveTo>
                    <a:cubicBezTo>
                      <a:pt x="413" y="1"/>
                      <a:pt x="414" y="2"/>
                      <a:pt x="415" y="2"/>
                    </a:cubicBezTo>
                    <a:cubicBezTo>
                      <a:pt x="415" y="16"/>
                      <a:pt x="415" y="16"/>
                      <a:pt x="415" y="16"/>
                    </a:cubicBezTo>
                    <a:cubicBezTo>
                      <a:pt x="414" y="15"/>
                      <a:pt x="413" y="14"/>
                      <a:pt x="412" y="13"/>
                    </a:cubicBezTo>
                    <a:cubicBezTo>
                      <a:pt x="412" y="1"/>
                      <a:pt x="412" y="1"/>
                      <a:pt x="412" y="1"/>
                    </a:cubicBezTo>
                    <a:close/>
                    <a:moveTo>
                      <a:pt x="415" y="792"/>
                    </a:moveTo>
                    <a:cubicBezTo>
                      <a:pt x="414" y="792"/>
                      <a:pt x="413" y="792"/>
                      <a:pt x="412" y="792"/>
                    </a:cubicBezTo>
                    <a:cubicBezTo>
                      <a:pt x="412" y="779"/>
                      <a:pt x="412" y="779"/>
                      <a:pt x="412" y="779"/>
                    </a:cubicBezTo>
                    <a:cubicBezTo>
                      <a:pt x="413" y="779"/>
                      <a:pt x="414" y="780"/>
                      <a:pt x="414" y="781"/>
                    </a:cubicBezTo>
                    <a:cubicBezTo>
                      <a:pt x="415" y="781"/>
                      <a:pt x="415" y="781"/>
                      <a:pt x="415" y="781"/>
                    </a:cubicBezTo>
                    <a:cubicBezTo>
                      <a:pt x="415" y="792"/>
                      <a:pt x="415" y="792"/>
                      <a:pt x="415" y="792"/>
                    </a:cubicBezTo>
                    <a:close/>
                    <a:moveTo>
                      <a:pt x="415" y="38"/>
                    </a:moveTo>
                    <a:cubicBezTo>
                      <a:pt x="415" y="46"/>
                      <a:pt x="415" y="46"/>
                      <a:pt x="415" y="46"/>
                    </a:cubicBezTo>
                    <a:cubicBezTo>
                      <a:pt x="412" y="45"/>
                      <a:pt x="412" y="45"/>
                      <a:pt x="412" y="45"/>
                    </a:cubicBezTo>
                    <a:cubicBezTo>
                      <a:pt x="412" y="38"/>
                      <a:pt x="412" y="38"/>
                      <a:pt x="412" y="38"/>
                    </a:cubicBezTo>
                    <a:cubicBezTo>
                      <a:pt x="415" y="38"/>
                      <a:pt x="415" y="38"/>
                      <a:pt x="415" y="38"/>
                    </a:cubicBezTo>
                    <a:close/>
                    <a:moveTo>
                      <a:pt x="415" y="109"/>
                    </a:moveTo>
                    <a:cubicBezTo>
                      <a:pt x="415" y="118"/>
                      <a:pt x="415" y="118"/>
                      <a:pt x="415" y="118"/>
                    </a:cubicBezTo>
                    <a:cubicBezTo>
                      <a:pt x="414" y="117"/>
                      <a:pt x="413" y="117"/>
                      <a:pt x="412" y="116"/>
                    </a:cubicBezTo>
                    <a:cubicBezTo>
                      <a:pt x="412" y="112"/>
                      <a:pt x="412" y="112"/>
                      <a:pt x="412" y="112"/>
                    </a:cubicBezTo>
                    <a:cubicBezTo>
                      <a:pt x="413" y="111"/>
                      <a:pt x="414" y="110"/>
                      <a:pt x="415" y="109"/>
                    </a:cubicBezTo>
                    <a:close/>
                    <a:moveTo>
                      <a:pt x="415" y="164"/>
                    </a:moveTo>
                    <a:cubicBezTo>
                      <a:pt x="415" y="170"/>
                      <a:pt x="415" y="170"/>
                      <a:pt x="415" y="170"/>
                    </a:cubicBezTo>
                    <a:cubicBezTo>
                      <a:pt x="414" y="170"/>
                      <a:pt x="413" y="170"/>
                      <a:pt x="412" y="170"/>
                    </a:cubicBezTo>
                    <a:cubicBezTo>
                      <a:pt x="412" y="164"/>
                      <a:pt x="412" y="164"/>
                      <a:pt x="412" y="164"/>
                    </a:cubicBezTo>
                    <a:cubicBezTo>
                      <a:pt x="413" y="164"/>
                      <a:pt x="414" y="164"/>
                      <a:pt x="415" y="164"/>
                    </a:cubicBezTo>
                    <a:close/>
                    <a:moveTo>
                      <a:pt x="415" y="176"/>
                    </a:moveTo>
                    <a:cubicBezTo>
                      <a:pt x="415" y="192"/>
                      <a:pt x="415" y="192"/>
                      <a:pt x="415" y="192"/>
                    </a:cubicBezTo>
                    <a:cubicBezTo>
                      <a:pt x="414" y="192"/>
                      <a:pt x="413" y="192"/>
                      <a:pt x="412" y="192"/>
                    </a:cubicBezTo>
                    <a:cubicBezTo>
                      <a:pt x="412" y="186"/>
                      <a:pt x="412" y="186"/>
                      <a:pt x="412" y="186"/>
                    </a:cubicBezTo>
                    <a:cubicBezTo>
                      <a:pt x="413" y="186"/>
                      <a:pt x="413" y="186"/>
                      <a:pt x="413" y="186"/>
                    </a:cubicBezTo>
                    <a:cubicBezTo>
                      <a:pt x="412" y="184"/>
                      <a:pt x="412" y="184"/>
                      <a:pt x="412" y="184"/>
                    </a:cubicBezTo>
                    <a:cubicBezTo>
                      <a:pt x="412" y="172"/>
                      <a:pt x="412" y="172"/>
                      <a:pt x="412" y="172"/>
                    </a:cubicBezTo>
                    <a:cubicBezTo>
                      <a:pt x="413" y="173"/>
                      <a:pt x="414" y="175"/>
                      <a:pt x="415" y="176"/>
                    </a:cubicBezTo>
                    <a:close/>
                    <a:moveTo>
                      <a:pt x="415" y="294"/>
                    </a:moveTo>
                    <a:cubicBezTo>
                      <a:pt x="415" y="306"/>
                      <a:pt x="415" y="306"/>
                      <a:pt x="415" y="306"/>
                    </a:cubicBezTo>
                    <a:cubicBezTo>
                      <a:pt x="414" y="304"/>
                      <a:pt x="413" y="301"/>
                      <a:pt x="412" y="299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3" y="294"/>
                      <a:pt x="414" y="294"/>
                      <a:pt x="415" y="294"/>
                    </a:cubicBezTo>
                    <a:close/>
                    <a:moveTo>
                      <a:pt x="415" y="308"/>
                    </a:moveTo>
                    <a:cubicBezTo>
                      <a:pt x="415" y="312"/>
                      <a:pt x="415" y="312"/>
                      <a:pt x="415" y="312"/>
                    </a:cubicBezTo>
                    <a:cubicBezTo>
                      <a:pt x="414" y="312"/>
                      <a:pt x="413" y="312"/>
                      <a:pt x="412" y="311"/>
                    </a:cubicBezTo>
                    <a:cubicBezTo>
                      <a:pt x="412" y="309"/>
                      <a:pt x="412" y="309"/>
                      <a:pt x="412" y="309"/>
                    </a:cubicBezTo>
                    <a:cubicBezTo>
                      <a:pt x="413" y="308"/>
                      <a:pt x="414" y="308"/>
                      <a:pt x="415" y="308"/>
                    </a:cubicBezTo>
                    <a:close/>
                    <a:moveTo>
                      <a:pt x="415" y="377"/>
                    </a:moveTo>
                    <a:cubicBezTo>
                      <a:pt x="415" y="444"/>
                      <a:pt x="415" y="444"/>
                      <a:pt x="415" y="444"/>
                    </a:cubicBezTo>
                    <a:cubicBezTo>
                      <a:pt x="412" y="442"/>
                      <a:pt x="412" y="442"/>
                      <a:pt x="412" y="442"/>
                    </a:cubicBezTo>
                    <a:cubicBezTo>
                      <a:pt x="412" y="375"/>
                      <a:pt x="412" y="375"/>
                      <a:pt x="412" y="375"/>
                    </a:cubicBezTo>
                    <a:cubicBezTo>
                      <a:pt x="413" y="377"/>
                      <a:pt x="413" y="377"/>
                      <a:pt x="413" y="377"/>
                    </a:cubicBezTo>
                    <a:cubicBezTo>
                      <a:pt x="415" y="377"/>
                      <a:pt x="415" y="377"/>
                      <a:pt x="415" y="377"/>
                    </a:cubicBezTo>
                    <a:close/>
                    <a:moveTo>
                      <a:pt x="415" y="490"/>
                    </a:moveTo>
                    <a:cubicBezTo>
                      <a:pt x="415" y="493"/>
                      <a:pt x="415" y="493"/>
                      <a:pt x="415" y="493"/>
                    </a:cubicBezTo>
                    <a:cubicBezTo>
                      <a:pt x="414" y="493"/>
                      <a:pt x="414" y="493"/>
                      <a:pt x="414" y="493"/>
                    </a:cubicBezTo>
                    <a:cubicBezTo>
                      <a:pt x="415" y="494"/>
                      <a:pt x="415" y="494"/>
                      <a:pt x="415" y="494"/>
                    </a:cubicBezTo>
                    <a:cubicBezTo>
                      <a:pt x="415" y="503"/>
                      <a:pt x="415" y="503"/>
                      <a:pt x="415" y="503"/>
                    </a:cubicBezTo>
                    <a:cubicBezTo>
                      <a:pt x="414" y="502"/>
                      <a:pt x="413" y="501"/>
                      <a:pt x="412" y="500"/>
                    </a:cubicBezTo>
                    <a:cubicBezTo>
                      <a:pt x="412" y="490"/>
                      <a:pt x="412" y="490"/>
                      <a:pt x="412" y="490"/>
                    </a:cubicBezTo>
                    <a:cubicBezTo>
                      <a:pt x="413" y="490"/>
                      <a:pt x="414" y="490"/>
                      <a:pt x="415" y="490"/>
                    </a:cubicBezTo>
                    <a:close/>
                    <a:moveTo>
                      <a:pt x="415" y="504"/>
                    </a:moveTo>
                    <a:cubicBezTo>
                      <a:pt x="415" y="509"/>
                      <a:pt x="415" y="509"/>
                      <a:pt x="415" y="509"/>
                    </a:cubicBezTo>
                    <a:cubicBezTo>
                      <a:pt x="414" y="509"/>
                      <a:pt x="413" y="509"/>
                      <a:pt x="412" y="509"/>
                    </a:cubicBezTo>
                    <a:cubicBezTo>
                      <a:pt x="412" y="505"/>
                      <a:pt x="412" y="505"/>
                      <a:pt x="412" y="505"/>
                    </a:cubicBezTo>
                    <a:cubicBezTo>
                      <a:pt x="413" y="505"/>
                      <a:pt x="414" y="505"/>
                      <a:pt x="415" y="504"/>
                    </a:cubicBezTo>
                    <a:close/>
                    <a:moveTo>
                      <a:pt x="415" y="610"/>
                    </a:moveTo>
                    <a:cubicBezTo>
                      <a:pt x="415" y="621"/>
                      <a:pt x="415" y="621"/>
                      <a:pt x="415" y="621"/>
                    </a:cubicBezTo>
                    <a:cubicBezTo>
                      <a:pt x="414" y="620"/>
                      <a:pt x="413" y="620"/>
                      <a:pt x="412" y="619"/>
                    </a:cubicBezTo>
                    <a:cubicBezTo>
                      <a:pt x="412" y="611"/>
                      <a:pt x="412" y="611"/>
                      <a:pt x="412" y="611"/>
                    </a:cubicBezTo>
                    <a:cubicBezTo>
                      <a:pt x="413" y="611"/>
                      <a:pt x="414" y="611"/>
                      <a:pt x="415" y="610"/>
                    </a:cubicBezTo>
                    <a:close/>
                    <a:moveTo>
                      <a:pt x="415" y="632"/>
                    </a:moveTo>
                    <a:cubicBezTo>
                      <a:pt x="415" y="638"/>
                      <a:pt x="415" y="638"/>
                      <a:pt x="415" y="638"/>
                    </a:cubicBezTo>
                    <a:cubicBezTo>
                      <a:pt x="414" y="638"/>
                      <a:pt x="413" y="638"/>
                      <a:pt x="412" y="638"/>
                    </a:cubicBezTo>
                    <a:cubicBezTo>
                      <a:pt x="412" y="632"/>
                      <a:pt x="412" y="632"/>
                      <a:pt x="412" y="632"/>
                    </a:cubicBezTo>
                    <a:cubicBezTo>
                      <a:pt x="415" y="632"/>
                      <a:pt x="415" y="632"/>
                      <a:pt x="415" y="632"/>
                    </a:cubicBezTo>
                    <a:close/>
                    <a:moveTo>
                      <a:pt x="415" y="672"/>
                    </a:moveTo>
                    <a:cubicBezTo>
                      <a:pt x="415" y="686"/>
                      <a:pt x="415" y="686"/>
                      <a:pt x="415" y="686"/>
                    </a:cubicBezTo>
                    <a:cubicBezTo>
                      <a:pt x="414" y="683"/>
                      <a:pt x="414" y="683"/>
                      <a:pt x="414" y="683"/>
                    </a:cubicBezTo>
                    <a:cubicBezTo>
                      <a:pt x="414" y="684"/>
                      <a:pt x="413" y="684"/>
                      <a:pt x="412" y="685"/>
                    </a:cubicBezTo>
                    <a:cubicBezTo>
                      <a:pt x="412" y="673"/>
                      <a:pt x="412" y="673"/>
                      <a:pt x="412" y="673"/>
                    </a:cubicBezTo>
                    <a:cubicBezTo>
                      <a:pt x="413" y="673"/>
                      <a:pt x="414" y="672"/>
                      <a:pt x="415" y="672"/>
                    </a:cubicBezTo>
                    <a:close/>
                    <a:moveTo>
                      <a:pt x="415" y="748"/>
                    </a:moveTo>
                    <a:cubicBezTo>
                      <a:pt x="415" y="756"/>
                      <a:pt x="415" y="756"/>
                      <a:pt x="415" y="756"/>
                    </a:cubicBezTo>
                    <a:cubicBezTo>
                      <a:pt x="414" y="756"/>
                      <a:pt x="413" y="756"/>
                      <a:pt x="412" y="756"/>
                    </a:cubicBezTo>
                    <a:cubicBezTo>
                      <a:pt x="412" y="748"/>
                      <a:pt x="412" y="748"/>
                      <a:pt x="412" y="748"/>
                    </a:cubicBezTo>
                    <a:lnTo>
                      <a:pt x="415" y="748"/>
                    </a:lnTo>
                    <a:close/>
                    <a:moveTo>
                      <a:pt x="403" y="0"/>
                    </a:moveTo>
                    <a:cubicBezTo>
                      <a:pt x="408" y="0"/>
                      <a:pt x="408" y="0"/>
                      <a:pt x="408" y="0"/>
                    </a:cubicBezTo>
                    <a:cubicBezTo>
                      <a:pt x="409" y="0"/>
                      <a:pt x="411" y="1"/>
                      <a:pt x="412" y="1"/>
                    </a:cubicBezTo>
                    <a:cubicBezTo>
                      <a:pt x="412" y="13"/>
                      <a:pt x="412" y="13"/>
                      <a:pt x="412" y="13"/>
                    </a:cubicBezTo>
                    <a:cubicBezTo>
                      <a:pt x="410" y="11"/>
                      <a:pt x="407" y="9"/>
                      <a:pt x="403" y="8"/>
                    </a:cubicBezTo>
                    <a:cubicBezTo>
                      <a:pt x="403" y="0"/>
                      <a:pt x="403" y="0"/>
                      <a:pt x="403" y="0"/>
                    </a:cubicBezTo>
                    <a:close/>
                    <a:moveTo>
                      <a:pt x="412" y="792"/>
                    </a:moveTo>
                    <a:cubicBezTo>
                      <a:pt x="411" y="793"/>
                      <a:pt x="409" y="793"/>
                      <a:pt x="408" y="793"/>
                    </a:cubicBezTo>
                    <a:cubicBezTo>
                      <a:pt x="406" y="793"/>
                      <a:pt x="405" y="793"/>
                      <a:pt x="403" y="793"/>
                    </a:cubicBezTo>
                    <a:cubicBezTo>
                      <a:pt x="403" y="785"/>
                      <a:pt x="403" y="785"/>
                      <a:pt x="403" y="785"/>
                    </a:cubicBezTo>
                    <a:cubicBezTo>
                      <a:pt x="406" y="784"/>
                      <a:pt x="406" y="784"/>
                      <a:pt x="406" y="784"/>
                    </a:cubicBezTo>
                    <a:cubicBezTo>
                      <a:pt x="405" y="783"/>
                      <a:pt x="404" y="781"/>
                      <a:pt x="403" y="780"/>
                    </a:cubicBezTo>
                    <a:cubicBezTo>
                      <a:pt x="403" y="765"/>
                      <a:pt x="403" y="765"/>
                      <a:pt x="403" y="765"/>
                    </a:cubicBezTo>
                    <a:cubicBezTo>
                      <a:pt x="408" y="773"/>
                      <a:pt x="410" y="775"/>
                      <a:pt x="412" y="779"/>
                    </a:cubicBezTo>
                    <a:cubicBezTo>
                      <a:pt x="412" y="792"/>
                      <a:pt x="412" y="792"/>
                      <a:pt x="412" y="792"/>
                    </a:cubicBezTo>
                    <a:close/>
                    <a:moveTo>
                      <a:pt x="412" y="38"/>
                    </a:moveTo>
                    <a:cubicBezTo>
                      <a:pt x="412" y="45"/>
                      <a:pt x="412" y="45"/>
                      <a:pt x="412" y="45"/>
                    </a:cubicBezTo>
                    <a:cubicBezTo>
                      <a:pt x="409" y="45"/>
                      <a:pt x="406" y="45"/>
                      <a:pt x="403" y="45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06" y="35"/>
                      <a:pt x="408" y="37"/>
                      <a:pt x="411" y="38"/>
                    </a:cubicBezTo>
                    <a:cubicBezTo>
                      <a:pt x="412" y="38"/>
                      <a:pt x="412" y="38"/>
                      <a:pt x="412" y="38"/>
                    </a:cubicBezTo>
                    <a:close/>
                    <a:moveTo>
                      <a:pt x="412" y="112"/>
                    </a:moveTo>
                    <a:cubicBezTo>
                      <a:pt x="412" y="116"/>
                      <a:pt x="412" y="116"/>
                      <a:pt x="412" y="116"/>
                    </a:cubicBezTo>
                    <a:cubicBezTo>
                      <a:pt x="412" y="116"/>
                      <a:pt x="412" y="115"/>
                      <a:pt x="412" y="115"/>
                    </a:cubicBezTo>
                    <a:cubicBezTo>
                      <a:pt x="412" y="114"/>
                      <a:pt x="412" y="113"/>
                      <a:pt x="412" y="112"/>
                    </a:cubicBezTo>
                    <a:close/>
                    <a:moveTo>
                      <a:pt x="412" y="164"/>
                    </a:move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2" y="170"/>
                      <a:pt x="412" y="170"/>
                      <a:pt x="411" y="170"/>
                    </a:cubicBezTo>
                    <a:cubicBezTo>
                      <a:pt x="412" y="170"/>
                      <a:pt x="412" y="171"/>
                      <a:pt x="412" y="172"/>
                    </a:cubicBezTo>
                    <a:cubicBezTo>
                      <a:pt x="412" y="184"/>
                      <a:pt x="412" y="184"/>
                      <a:pt x="412" y="184"/>
                    </a:cubicBezTo>
                    <a:cubicBezTo>
                      <a:pt x="410" y="177"/>
                      <a:pt x="407" y="173"/>
                      <a:pt x="403" y="171"/>
                    </a:cubicBezTo>
                    <a:cubicBezTo>
                      <a:pt x="403" y="164"/>
                      <a:pt x="403" y="164"/>
                      <a:pt x="403" y="164"/>
                    </a:cubicBezTo>
                    <a:cubicBezTo>
                      <a:pt x="406" y="164"/>
                      <a:pt x="410" y="164"/>
                      <a:pt x="412" y="164"/>
                    </a:cubicBezTo>
                    <a:close/>
                    <a:moveTo>
                      <a:pt x="412" y="186"/>
                    </a:moveTo>
                    <a:cubicBezTo>
                      <a:pt x="412" y="192"/>
                      <a:pt x="412" y="192"/>
                      <a:pt x="412" y="192"/>
                    </a:cubicBezTo>
                    <a:cubicBezTo>
                      <a:pt x="409" y="192"/>
                      <a:pt x="409" y="192"/>
                      <a:pt x="409" y="192"/>
                    </a:cubicBezTo>
                    <a:cubicBezTo>
                      <a:pt x="409" y="226"/>
                      <a:pt x="409" y="260"/>
                      <a:pt x="409" y="294"/>
                    </a:cubicBezTo>
                    <a:cubicBezTo>
                      <a:pt x="410" y="294"/>
                      <a:pt x="411" y="294"/>
                      <a:pt x="412" y="294"/>
                    </a:cubicBezTo>
                    <a:cubicBezTo>
                      <a:pt x="412" y="299"/>
                      <a:pt x="412" y="299"/>
                      <a:pt x="412" y="299"/>
                    </a:cubicBezTo>
                    <a:cubicBezTo>
                      <a:pt x="412" y="298"/>
                      <a:pt x="412" y="298"/>
                      <a:pt x="412" y="298"/>
                    </a:cubicBezTo>
                    <a:cubicBezTo>
                      <a:pt x="406" y="297"/>
                      <a:pt x="406" y="297"/>
                      <a:pt x="403" y="297"/>
                    </a:cubicBezTo>
                    <a:cubicBezTo>
                      <a:pt x="403" y="292"/>
                      <a:pt x="403" y="292"/>
                      <a:pt x="403" y="292"/>
                    </a:cubicBezTo>
                    <a:cubicBezTo>
                      <a:pt x="405" y="292"/>
                      <a:pt x="405" y="292"/>
                      <a:pt x="405" y="292"/>
                    </a:cubicBezTo>
                    <a:cubicBezTo>
                      <a:pt x="405" y="290"/>
                      <a:pt x="404" y="288"/>
                      <a:pt x="404" y="286"/>
                    </a:cubicBezTo>
                    <a:cubicBezTo>
                      <a:pt x="404" y="286"/>
                      <a:pt x="403" y="286"/>
                      <a:pt x="403" y="286"/>
                    </a:cubicBezTo>
                    <a:cubicBezTo>
                      <a:pt x="403" y="281"/>
                      <a:pt x="403" y="281"/>
                      <a:pt x="403" y="281"/>
                    </a:cubicBezTo>
                    <a:cubicBezTo>
                      <a:pt x="403" y="281"/>
                      <a:pt x="404" y="281"/>
                      <a:pt x="404" y="281"/>
                    </a:cubicBezTo>
                    <a:cubicBezTo>
                      <a:pt x="404" y="279"/>
                      <a:pt x="405" y="276"/>
                      <a:pt x="405" y="274"/>
                    </a:cubicBezTo>
                    <a:cubicBezTo>
                      <a:pt x="404" y="274"/>
                      <a:pt x="404" y="274"/>
                      <a:pt x="403" y="274"/>
                    </a:cubicBezTo>
                    <a:cubicBezTo>
                      <a:pt x="403" y="268"/>
                      <a:pt x="403" y="268"/>
                      <a:pt x="403" y="268"/>
                    </a:cubicBezTo>
                    <a:cubicBezTo>
                      <a:pt x="404" y="266"/>
                      <a:pt x="405" y="264"/>
                      <a:pt x="405" y="261"/>
                    </a:cubicBezTo>
                    <a:cubicBezTo>
                      <a:pt x="405" y="261"/>
                      <a:pt x="404" y="261"/>
                      <a:pt x="403" y="261"/>
                    </a:cubicBezTo>
                    <a:cubicBezTo>
                      <a:pt x="403" y="256"/>
                      <a:pt x="403" y="256"/>
                      <a:pt x="403" y="256"/>
                    </a:cubicBezTo>
                    <a:cubicBezTo>
                      <a:pt x="404" y="256"/>
                      <a:pt x="404" y="256"/>
                      <a:pt x="404" y="256"/>
                    </a:cubicBezTo>
                    <a:cubicBezTo>
                      <a:pt x="404" y="254"/>
                      <a:pt x="404" y="251"/>
                      <a:pt x="404" y="248"/>
                    </a:cubicBezTo>
                    <a:cubicBezTo>
                      <a:pt x="404" y="248"/>
                      <a:pt x="403" y="248"/>
                      <a:pt x="403" y="248"/>
                    </a:cubicBezTo>
                    <a:cubicBezTo>
                      <a:pt x="403" y="243"/>
                      <a:pt x="403" y="243"/>
                      <a:pt x="403" y="243"/>
                    </a:cubicBezTo>
                    <a:cubicBezTo>
                      <a:pt x="404" y="242"/>
                      <a:pt x="405" y="239"/>
                      <a:pt x="405" y="236"/>
                    </a:cubicBezTo>
                    <a:cubicBezTo>
                      <a:pt x="403" y="237"/>
                      <a:pt x="403" y="237"/>
                      <a:pt x="403" y="237"/>
                    </a:cubicBezTo>
                    <a:cubicBezTo>
                      <a:pt x="403" y="232"/>
                      <a:pt x="403" y="232"/>
                      <a:pt x="403" y="232"/>
                    </a:cubicBezTo>
                    <a:cubicBezTo>
                      <a:pt x="404" y="232"/>
                      <a:pt x="404" y="232"/>
                      <a:pt x="404" y="232"/>
                    </a:cubicBezTo>
                    <a:cubicBezTo>
                      <a:pt x="404" y="229"/>
                      <a:pt x="404" y="226"/>
                      <a:pt x="404" y="223"/>
                    </a:cubicBezTo>
                    <a:cubicBezTo>
                      <a:pt x="403" y="224"/>
                      <a:pt x="403" y="224"/>
                      <a:pt x="403" y="224"/>
                    </a:cubicBezTo>
                    <a:cubicBezTo>
                      <a:pt x="403" y="219"/>
                      <a:pt x="403" y="219"/>
                      <a:pt x="403" y="219"/>
                    </a:cubicBezTo>
                    <a:cubicBezTo>
                      <a:pt x="403" y="219"/>
                      <a:pt x="404" y="219"/>
                      <a:pt x="404" y="219"/>
                    </a:cubicBezTo>
                    <a:cubicBezTo>
                      <a:pt x="404" y="216"/>
                      <a:pt x="405" y="214"/>
                      <a:pt x="405" y="211"/>
                    </a:cubicBezTo>
                    <a:cubicBezTo>
                      <a:pt x="403" y="212"/>
                      <a:pt x="403" y="212"/>
                      <a:pt x="403" y="212"/>
                    </a:cubicBezTo>
                    <a:cubicBezTo>
                      <a:pt x="403" y="207"/>
                      <a:pt x="403" y="207"/>
                      <a:pt x="403" y="207"/>
                    </a:cubicBezTo>
                    <a:cubicBezTo>
                      <a:pt x="405" y="207"/>
                      <a:pt x="405" y="207"/>
                      <a:pt x="405" y="207"/>
                    </a:cubicBezTo>
                    <a:cubicBezTo>
                      <a:pt x="405" y="204"/>
                      <a:pt x="404" y="201"/>
                      <a:pt x="404" y="199"/>
                    </a:cubicBezTo>
                    <a:cubicBezTo>
                      <a:pt x="403" y="199"/>
                      <a:pt x="403" y="199"/>
                      <a:pt x="403" y="199"/>
                    </a:cubicBezTo>
                    <a:cubicBezTo>
                      <a:pt x="403" y="194"/>
                      <a:pt x="403" y="194"/>
                      <a:pt x="403" y="194"/>
                    </a:cubicBezTo>
                    <a:cubicBezTo>
                      <a:pt x="404" y="193"/>
                      <a:pt x="405" y="192"/>
                      <a:pt x="405" y="191"/>
                    </a:cubicBezTo>
                    <a:cubicBezTo>
                      <a:pt x="404" y="191"/>
                      <a:pt x="404" y="191"/>
                      <a:pt x="403" y="191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04" y="187"/>
                      <a:pt x="404" y="187"/>
                      <a:pt x="404" y="187"/>
                    </a:cubicBezTo>
                    <a:cubicBezTo>
                      <a:pt x="407" y="186"/>
                      <a:pt x="410" y="186"/>
                      <a:pt x="412" y="186"/>
                    </a:cubicBezTo>
                    <a:close/>
                    <a:moveTo>
                      <a:pt x="412" y="309"/>
                    </a:moveTo>
                    <a:cubicBezTo>
                      <a:pt x="412" y="309"/>
                      <a:pt x="411" y="309"/>
                      <a:pt x="410" y="309"/>
                    </a:cubicBezTo>
                    <a:cubicBezTo>
                      <a:pt x="408" y="305"/>
                      <a:pt x="406" y="301"/>
                      <a:pt x="403" y="297"/>
                    </a:cubicBezTo>
                    <a:cubicBezTo>
                      <a:pt x="403" y="306"/>
                      <a:pt x="403" y="306"/>
                      <a:pt x="403" y="306"/>
                    </a:cubicBezTo>
                    <a:cubicBezTo>
                      <a:pt x="403" y="307"/>
                      <a:pt x="403" y="307"/>
                      <a:pt x="403" y="307"/>
                    </a:cubicBezTo>
                    <a:cubicBezTo>
                      <a:pt x="403" y="307"/>
                      <a:pt x="403" y="307"/>
                      <a:pt x="403" y="307"/>
                    </a:cubicBezTo>
                    <a:cubicBezTo>
                      <a:pt x="403" y="311"/>
                      <a:pt x="403" y="311"/>
                      <a:pt x="403" y="311"/>
                    </a:cubicBezTo>
                    <a:cubicBezTo>
                      <a:pt x="407" y="311"/>
                      <a:pt x="410" y="311"/>
                      <a:pt x="412" y="311"/>
                    </a:cubicBezTo>
                    <a:cubicBezTo>
                      <a:pt x="412" y="309"/>
                      <a:pt x="412" y="309"/>
                      <a:pt x="412" y="309"/>
                    </a:cubicBezTo>
                    <a:close/>
                    <a:moveTo>
                      <a:pt x="412" y="375"/>
                    </a:moveTo>
                    <a:cubicBezTo>
                      <a:pt x="412" y="442"/>
                      <a:pt x="412" y="442"/>
                      <a:pt x="412" y="442"/>
                    </a:cubicBezTo>
                    <a:cubicBezTo>
                      <a:pt x="403" y="436"/>
                      <a:pt x="403" y="436"/>
                      <a:pt x="403" y="436"/>
                    </a:cubicBezTo>
                    <a:cubicBezTo>
                      <a:pt x="403" y="346"/>
                      <a:pt x="403" y="346"/>
                      <a:pt x="403" y="346"/>
                    </a:cubicBezTo>
                    <a:cubicBezTo>
                      <a:pt x="406" y="352"/>
                      <a:pt x="408" y="362"/>
                      <a:pt x="412" y="375"/>
                    </a:cubicBezTo>
                    <a:close/>
                    <a:moveTo>
                      <a:pt x="412" y="490"/>
                    </a:moveTo>
                    <a:cubicBezTo>
                      <a:pt x="412" y="500"/>
                      <a:pt x="412" y="500"/>
                      <a:pt x="412" y="500"/>
                    </a:cubicBezTo>
                    <a:cubicBezTo>
                      <a:pt x="410" y="497"/>
                      <a:pt x="408" y="496"/>
                      <a:pt x="403" y="495"/>
                    </a:cubicBezTo>
                    <a:cubicBezTo>
                      <a:pt x="403" y="491"/>
                      <a:pt x="403" y="491"/>
                      <a:pt x="403" y="491"/>
                    </a:cubicBezTo>
                    <a:cubicBezTo>
                      <a:pt x="405" y="491"/>
                      <a:pt x="407" y="491"/>
                      <a:pt x="410" y="491"/>
                    </a:cubicBezTo>
                    <a:cubicBezTo>
                      <a:pt x="411" y="491"/>
                      <a:pt x="412" y="491"/>
                      <a:pt x="412" y="490"/>
                    </a:cubicBezTo>
                    <a:close/>
                    <a:moveTo>
                      <a:pt x="412" y="505"/>
                    </a:moveTo>
                    <a:cubicBezTo>
                      <a:pt x="412" y="505"/>
                      <a:pt x="411" y="505"/>
                      <a:pt x="410" y="506"/>
                    </a:cubicBezTo>
                    <a:cubicBezTo>
                      <a:pt x="408" y="504"/>
                      <a:pt x="405" y="502"/>
                      <a:pt x="403" y="499"/>
                    </a:cubicBezTo>
                    <a:cubicBezTo>
                      <a:pt x="403" y="509"/>
                      <a:pt x="403" y="509"/>
                      <a:pt x="403" y="509"/>
                    </a:cubicBezTo>
                    <a:cubicBezTo>
                      <a:pt x="404" y="509"/>
                      <a:pt x="404" y="509"/>
                      <a:pt x="404" y="509"/>
                    </a:cubicBezTo>
                    <a:cubicBezTo>
                      <a:pt x="404" y="510"/>
                      <a:pt x="404" y="511"/>
                      <a:pt x="403" y="512"/>
                    </a:cubicBezTo>
                    <a:cubicBezTo>
                      <a:pt x="403" y="517"/>
                      <a:pt x="403" y="517"/>
                      <a:pt x="403" y="517"/>
                    </a:cubicBezTo>
                    <a:cubicBezTo>
                      <a:pt x="403" y="516"/>
                      <a:pt x="404" y="516"/>
                      <a:pt x="404" y="516"/>
                    </a:cubicBezTo>
                    <a:cubicBezTo>
                      <a:pt x="404" y="519"/>
                      <a:pt x="404" y="522"/>
                      <a:pt x="404" y="525"/>
                    </a:cubicBezTo>
                    <a:cubicBezTo>
                      <a:pt x="403" y="525"/>
                      <a:pt x="403" y="525"/>
                      <a:pt x="403" y="525"/>
                    </a:cubicBezTo>
                    <a:cubicBezTo>
                      <a:pt x="403" y="529"/>
                      <a:pt x="403" y="529"/>
                      <a:pt x="403" y="529"/>
                    </a:cubicBezTo>
                    <a:cubicBezTo>
                      <a:pt x="405" y="529"/>
                      <a:pt x="405" y="529"/>
                      <a:pt x="405" y="529"/>
                    </a:cubicBezTo>
                    <a:cubicBezTo>
                      <a:pt x="405" y="533"/>
                      <a:pt x="404" y="535"/>
                      <a:pt x="403" y="536"/>
                    </a:cubicBezTo>
                    <a:cubicBezTo>
                      <a:pt x="403" y="542"/>
                      <a:pt x="403" y="542"/>
                      <a:pt x="403" y="542"/>
                    </a:cubicBezTo>
                    <a:cubicBezTo>
                      <a:pt x="405" y="542"/>
                      <a:pt x="405" y="542"/>
                      <a:pt x="405" y="542"/>
                    </a:cubicBezTo>
                    <a:cubicBezTo>
                      <a:pt x="405" y="544"/>
                      <a:pt x="404" y="547"/>
                      <a:pt x="404" y="549"/>
                    </a:cubicBezTo>
                    <a:cubicBezTo>
                      <a:pt x="403" y="550"/>
                      <a:pt x="403" y="550"/>
                      <a:pt x="403" y="550"/>
                    </a:cubicBezTo>
                    <a:cubicBezTo>
                      <a:pt x="403" y="554"/>
                      <a:pt x="403" y="554"/>
                      <a:pt x="403" y="554"/>
                    </a:cubicBezTo>
                    <a:cubicBezTo>
                      <a:pt x="404" y="554"/>
                      <a:pt x="405" y="554"/>
                      <a:pt x="405" y="554"/>
                    </a:cubicBezTo>
                    <a:cubicBezTo>
                      <a:pt x="405" y="557"/>
                      <a:pt x="405" y="559"/>
                      <a:pt x="405" y="562"/>
                    </a:cubicBezTo>
                    <a:cubicBezTo>
                      <a:pt x="403" y="562"/>
                      <a:pt x="403" y="562"/>
                      <a:pt x="403" y="562"/>
                    </a:cubicBezTo>
                    <a:cubicBezTo>
                      <a:pt x="403" y="567"/>
                      <a:pt x="403" y="567"/>
                      <a:pt x="403" y="567"/>
                    </a:cubicBezTo>
                    <a:cubicBezTo>
                      <a:pt x="404" y="567"/>
                      <a:pt x="404" y="567"/>
                      <a:pt x="405" y="567"/>
                    </a:cubicBezTo>
                    <a:cubicBezTo>
                      <a:pt x="405" y="569"/>
                      <a:pt x="404" y="571"/>
                      <a:pt x="404" y="574"/>
                    </a:cubicBezTo>
                    <a:cubicBezTo>
                      <a:pt x="404" y="574"/>
                      <a:pt x="403" y="574"/>
                      <a:pt x="403" y="575"/>
                    </a:cubicBezTo>
                    <a:cubicBezTo>
                      <a:pt x="403" y="579"/>
                      <a:pt x="403" y="579"/>
                      <a:pt x="403" y="579"/>
                    </a:cubicBezTo>
                    <a:cubicBezTo>
                      <a:pt x="404" y="579"/>
                      <a:pt x="404" y="579"/>
                      <a:pt x="404" y="579"/>
                    </a:cubicBezTo>
                    <a:cubicBezTo>
                      <a:pt x="404" y="582"/>
                      <a:pt x="404" y="584"/>
                      <a:pt x="404" y="587"/>
                    </a:cubicBezTo>
                    <a:cubicBezTo>
                      <a:pt x="403" y="587"/>
                      <a:pt x="403" y="587"/>
                      <a:pt x="403" y="587"/>
                    </a:cubicBezTo>
                    <a:cubicBezTo>
                      <a:pt x="403" y="592"/>
                      <a:pt x="403" y="592"/>
                      <a:pt x="403" y="592"/>
                    </a:cubicBezTo>
                    <a:cubicBezTo>
                      <a:pt x="405" y="591"/>
                      <a:pt x="405" y="591"/>
                      <a:pt x="405" y="591"/>
                    </a:cubicBezTo>
                    <a:cubicBezTo>
                      <a:pt x="405" y="595"/>
                      <a:pt x="404" y="597"/>
                      <a:pt x="403" y="599"/>
                    </a:cubicBezTo>
                    <a:cubicBezTo>
                      <a:pt x="403" y="604"/>
                      <a:pt x="403" y="604"/>
                      <a:pt x="403" y="604"/>
                    </a:cubicBezTo>
                    <a:cubicBezTo>
                      <a:pt x="403" y="604"/>
                      <a:pt x="404" y="603"/>
                      <a:pt x="404" y="603"/>
                    </a:cubicBezTo>
                    <a:cubicBezTo>
                      <a:pt x="404" y="606"/>
                      <a:pt x="405" y="608"/>
                      <a:pt x="405" y="610"/>
                    </a:cubicBezTo>
                    <a:cubicBezTo>
                      <a:pt x="403" y="610"/>
                      <a:pt x="403" y="610"/>
                      <a:pt x="403" y="610"/>
                    </a:cubicBezTo>
                    <a:cubicBezTo>
                      <a:pt x="403" y="616"/>
                      <a:pt x="403" y="616"/>
                      <a:pt x="403" y="616"/>
                    </a:cubicBezTo>
                    <a:cubicBezTo>
                      <a:pt x="407" y="616"/>
                      <a:pt x="410" y="617"/>
                      <a:pt x="412" y="619"/>
                    </a:cubicBezTo>
                    <a:cubicBezTo>
                      <a:pt x="412" y="611"/>
                      <a:pt x="412" y="611"/>
                      <a:pt x="412" y="611"/>
                    </a:cubicBezTo>
                    <a:cubicBezTo>
                      <a:pt x="412" y="611"/>
                      <a:pt x="411" y="611"/>
                      <a:pt x="410" y="612"/>
                    </a:cubicBezTo>
                    <a:cubicBezTo>
                      <a:pt x="410" y="578"/>
                      <a:pt x="410" y="544"/>
                      <a:pt x="410" y="510"/>
                    </a:cubicBezTo>
                    <a:cubicBezTo>
                      <a:pt x="410" y="510"/>
                      <a:pt x="412" y="509"/>
                      <a:pt x="412" y="509"/>
                    </a:cubicBezTo>
                    <a:cubicBezTo>
                      <a:pt x="412" y="505"/>
                      <a:pt x="412" y="505"/>
                      <a:pt x="412" y="505"/>
                    </a:cubicBezTo>
                    <a:close/>
                    <a:moveTo>
                      <a:pt x="412" y="632"/>
                    </a:moveTo>
                    <a:cubicBezTo>
                      <a:pt x="412" y="638"/>
                      <a:pt x="412" y="638"/>
                      <a:pt x="412" y="638"/>
                    </a:cubicBezTo>
                    <a:cubicBezTo>
                      <a:pt x="410" y="638"/>
                      <a:pt x="406" y="638"/>
                      <a:pt x="403" y="638"/>
                    </a:cubicBezTo>
                    <a:cubicBezTo>
                      <a:pt x="403" y="625"/>
                      <a:pt x="403" y="625"/>
                      <a:pt x="403" y="625"/>
                    </a:cubicBezTo>
                    <a:cubicBezTo>
                      <a:pt x="405" y="628"/>
                      <a:pt x="407" y="630"/>
                      <a:pt x="410" y="633"/>
                    </a:cubicBezTo>
                    <a:cubicBezTo>
                      <a:pt x="412" y="632"/>
                      <a:pt x="412" y="632"/>
                      <a:pt x="412" y="632"/>
                    </a:cubicBezTo>
                    <a:close/>
                    <a:moveTo>
                      <a:pt x="412" y="673"/>
                    </a:moveTo>
                    <a:cubicBezTo>
                      <a:pt x="412" y="685"/>
                      <a:pt x="412" y="685"/>
                      <a:pt x="412" y="685"/>
                    </a:cubicBezTo>
                    <a:cubicBezTo>
                      <a:pt x="411" y="686"/>
                      <a:pt x="410" y="687"/>
                      <a:pt x="408" y="688"/>
                    </a:cubicBezTo>
                    <a:cubicBezTo>
                      <a:pt x="406" y="685"/>
                      <a:pt x="403" y="683"/>
                      <a:pt x="403" y="680"/>
                    </a:cubicBezTo>
                    <a:cubicBezTo>
                      <a:pt x="407" y="677"/>
                      <a:pt x="410" y="675"/>
                      <a:pt x="412" y="673"/>
                    </a:cubicBezTo>
                    <a:close/>
                    <a:moveTo>
                      <a:pt x="412" y="748"/>
                    </a:moveTo>
                    <a:cubicBezTo>
                      <a:pt x="412" y="756"/>
                      <a:pt x="412" y="756"/>
                      <a:pt x="412" y="756"/>
                    </a:cubicBezTo>
                    <a:cubicBezTo>
                      <a:pt x="410" y="755"/>
                      <a:pt x="407" y="755"/>
                      <a:pt x="403" y="756"/>
                    </a:cubicBezTo>
                    <a:cubicBezTo>
                      <a:pt x="403" y="748"/>
                      <a:pt x="403" y="748"/>
                      <a:pt x="403" y="748"/>
                    </a:cubicBezTo>
                    <a:cubicBezTo>
                      <a:pt x="406" y="748"/>
                      <a:pt x="410" y="748"/>
                      <a:pt x="412" y="748"/>
                    </a:cubicBezTo>
                    <a:close/>
                    <a:moveTo>
                      <a:pt x="402" y="0"/>
                    </a:moveTo>
                    <a:cubicBezTo>
                      <a:pt x="403" y="0"/>
                      <a:pt x="403" y="0"/>
                      <a:pt x="403" y="0"/>
                    </a:cubicBezTo>
                    <a:cubicBezTo>
                      <a:pt x="403" y="8"/>
                      <a:pt x="403" y="8"/>
                      <a:pt x="403" y="8"/>
                    </a:cubicBezTo>
                    <a:cubicBezTo>
                      <a:pt x="403" y="8"/>
                      <a:pt x="403" y="8"/>
                      <a:pt x="402" y="8"/>
                    </a:cubicBezTo>
                    <a:cubicBezTo>
                      <a:pt x="402" y="0"/>
                      <a:pt x="402" y="0"/>
                      <a:pt x="402" y="0"/>
                    </a:cubicBezTo>
                    <a:close/>
                    <a:moveTo>
                      <a:pt x="403" y="793"/>
                    </a:moveTo>
                    <a:cubicBezTo>
                      <a:pt x="402" y="793"/>
                      <a:pt x="402" y="793"/>
                      <a:pt x="402" y="793"/>
                    </a:cubicBezTo>
                    <a:cubicBezTo>
                      <a:pt x="402" y="785"/>
                      <a:pt x="402" y="785"/>
                      <a:pt x="402" y="785"/>
                    </a:cubicBezTo>
                    <a:cubicBezTo>
                      <a:pt x="403" y="785"/>
                      <a:pt x="403" y="785"/>
                      <a:pt x="403" y="785"/>
                    </a:cubicBezTo>
                    <a:cubicBezTo>
                      <a:pt x="403" y="793"/>
                      <a:pt x="403" y="793"/>
                      <a:pt x="403" y="793"/>
                    </a:cubicBezTo>
                    <a:close/>
                    <a:moveTo>
                      <a:pt x="403" y="34"/>
                    </a:moveTo>
                    <a:cubicBezTo>
                      <a:pt x="403" y="45"/>
                      <a:pt x="403" y="45"/>
                      <a:pt x="403" y="45"/>
                    </a:cubicBezTo>
                    <a:cubicBezTo>
                      <a:pt x="402" y="45"/>
                      <a:pt x="402" y="45"/>
                      <a:pt x="402" y="45"/>
                    </a:cubicBezTo>
                    <a:cubicBezTo>
                      <a:pt x="402" y="31"/>
                      <a:pt x="402" y="31"/>
                      <a:pt x="402" y="31"/>
                    </a:cubicBezTo>
                    <a:cubicBezTo>
                      <a:pt x="403" y="34"/>
                      <a:pt x="403" y="34"/>
                      <a:pt x="403" y="34"/>
                    </a:cubicBezTo>
                    <a:close/>
                    <a:moveTo>
                      <a:pt x="403" y="164"/>
                    </a:moveTo>
                    <a:cubicBezTo>
                      <a:pt x="403" y="171"/>
                      <a:pt x="403" y="171"/>
                      <a:pt x="403" y="171"/>
                    </a:cubicBezTo>
                    <a:cubicBezTo>
                      <a:pt x="403" y="170"/>
                      <a:pt x="403" y="170"/>
                      <a:pt x="402" y="170"/>
                    </a:cubicBezTo>
                    <a:cubicBezTo>
                      <a:pt x="402" y="164"/>
                      <a:pt x="402" y="164"/>
                      <a:pt x="402" y="164"/>
                    </a:cubicBezTo>
                    <a:cubicBezTo>
                      <a:pt x="403" y="164"/>
                      <a:pt x="403" y="164"/>
                      <a:pt x="403" y="164"/>
                    </a:cubicBezTo>
                    <a:close/>
                    <a:moveTo>
                      <a:pt x="403" y="186"/>
                    </a:moveTo>
                    <a:cubicBezTo>
                      <a:pt x="403" y="191"/>
                      <a:pt x="403" y="191"/>
                      <a:pt x="403" y="191"/>
                    </a:cubicBezTo>
                    <a:cubicBezTo>
                      <a:pt x="403" y="191"/>
                      <a:pt x="403" y="191"/>
                      <a:pt x="402" y="191"/>
                    </a:cubicBezTo>
                    <a:cubicBezTo>
                      <a:pt x="402" y="184"/>
                      <a:pt x="402" y="184"/>
                      <a:pt x="402" y="184"/>
                    </a:cubicBezTo>
                    <a:cubicBezTo>
                      <a:pt x="403" y="185"/>
                      <a:pt x="403" y="186"/>
                      <a:pt x="403" y="186"/>
                    </a:cubicBezTo>
                    <a:close/>
                    <a:moveTo>
                      <a:pt x="403" y="194"/>
                    </a:moveTo>
                    <a:cubicBezTo>
                      <a:pt x="403" y="199"/>
                      <a:pt x="403" y="199"/>
                      <a:pt x="403" y="199"/>
                    </a:cubicBezTo>
                    <a:cubicBezTo>
                      <a:pt x="402" y="199"/>
                      <a:pt x="402" y="199"/>
                      <a:pt x="402" y="199"/>
                    </a:cubicBezTo>
                    <a:cubicBezTo>
                      <a:pt x="402" y="195"/>
                      <a:pt x="402" y="195"/>
                      <a:pt x="402" y="195"/>
                    </a:cubicBezTo>
                    <a:cubicBezTo>
                      <a:pt x="403" y="195"/>
                      <a:pt x="403" y="194"/>
                      <a:pt x="403" y="194"/>
                    </a:cubicBezTo>
                    <a:close/>
                    <a:moveTo>
                      <a:pt x="403" y="207"/>
                    </a:moveTo>
                    <a:cubicBezTo>
                      <a:pt x="403" y="212"/>
                      <a:pt x="403" y="212"/>
                      <a:pt x="403" y="212"/>
                    </a:cubicBezTo>
                    <a:cubicBezTo>
                      <a:pt x="402" y="212"/>
                      <a:pt x="402" y="212"/>
                      <a:pt x="402" y="212"/>
                    </a:cubicBezTo>
                    <a:cubicBezTo>
                      <a:pt x="402" y="207"/>
                      <a:pt x="402" y="207"/>
                      <a:pt x="402" y="207"/>
                    </a:cubicBezTo>
                    <a:cubicBezTo>
                      <a:pt x="403" y="207"/>
                      <a:pt x="403" y="207"/>
                      <a:pt x="403" y="207"/>
                    </a:cubicBezTo>
                    <a:close/>
                    <a:moveTo>
                      <a:pt x="403" y="219"/>
                    </a:moveTo>
                    <a:cubicBezTo>
                      <a:pt x="403" y="224"/>
                      <a:pt x="403" y="224"/>
                      <a:pt x="403" y="224"/>
                    </a:cubicBezTo>
                    <a:cubicBezTo>
                      <a:pt x="402" y="224"/>
                      <a:pt x="402" y="224"/>
                      <a:pt x="402" y="224"/>
                    </a:cubicBezTo>
                    <a:cubicBezTo>
                      <a:pt x="402" y="220"/>
                      <a:pt x="402" y="220"/>
                      <a:pt x="402" y="220"/>
                    </a:cubicBezTo>
                    <a:cubicBezTo>
                      <a:pt x="403" y="220"/>
                      <a:pt x="403" y="219"/>
                      <a:pt x="403" y="219"/>
                    </a:cubicBezTo>
                    <a:close/>
                    <a:moveTo>
                      <a:pt x="403" y="232"/>
                    </a:moveTo>
                    <a:cubicBezTo>
                      <a:pt x="403" y="237"/>
                      <a:pt x="403" y="237"/>
                      <a:pt x="403" y="237"/>
                    </a:cubicBezTo>
                    <a:cubicBezTo>
                      <a:pt x="402" y="237"/>
                      <a:pt x="402" y="237"/>
                      <a:pt x="402" y="237"/>
                    </a:cubicBezTo>
                    <a:cubicBezTo>
                      <a:pt x="402" y="232"/>
                      <a:pt x="402" y="232"/>
                      <a:pt x="402" y="232"/>
                    </a:cubicBezTo>
                    <a:cubicBezTo>
                      <a:pt x="403" y="232"/>
                      <a:pt x="403" y="232"/>
                      <a:pt x="403" y="232"/>
                    </a:cubicBezTo>
                    <a:close/>
                    <a:moveTo>
                      <a:pt x="403" y="243"/>
                    </a:move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49"/>
                      <a:pt x="403" y="249"/>
                      <a:pt x="402" y="249"/>
                    </a:cubicBezTo>
                    <a:cubicBezTo>
                      <a:pt x="402" y="244"/>
                      <a:pt x="402" y="244"/>
                      <a:pt x="402" y="244"/>
                    </a:cubicBezTo>
                    <a:cubicBezTo>
                      <a:pt x="403" y="244"/>
                      <a:pt x="403" y="243"/>
                      <a:pt x="403" y="243"/>
                    </a:cubicBezTo>
                    <a:close/>
                    <a:moveTo>
                      <a:pt x="403" y="256"/>
                    </a:moveTo>
                    <a:cubicBezTo>
                      <a:pt x="403" y="261"/>
                      <a:pt x="403" y="261"/>
                      <a:pt x="403" y="261"/>
                    </a:cubicBezTo>
                    <a:cubicBezTo>
                      <a:pt x="402" y="261"/>
                      <a:pt x="402" y="261"/>
                      <a:pt x="402" y="261"/>
                    </a:cubicBezTo>
                    <a:cubicBezTo>
                      <a:pt x="402" y="257"/>
                      <a:pt x="402" y="257"/>
                      <a:pt x="402" y="257"/>
                    </a:cubicBezTo>
                    <a:cubicBezTo>
                      <a:pt x="403" y="256"/>
                      <a:pt x="403" y="256"/>
                      <a:pt x="403" y="256"/>
                    </a:cubicBezTo>
                    <a:close/>
                    <a:moveTo>
                      <a:pt x="403" y="268"/>
                    </a:moveTo>
                    <a:cubicBezTo>
                      <a:pt x="403" y="274"/>
                      <a:pt x="403" y="274"/>
                      <a:pt x="403" y="274"/>
                    </a:cubicBezTo>
                    <a:cubicBezTo>
                      <a:pt x="402" y="274"/>
                      <a:pt x="402" y="274"/>
                      <a:pt x="402" y="274"/>
                    </a:cubicBezTo>
                    <a:cubicBezTo>
                      <a:pt x="402" y="269"/>
                      <a:pt x="402" y="269"/>
                      <a:pt x="402" y="269"/>
                    </a:cubicBezTo>
                    <a:cubicBezTo>
                      <a:pt x="403" y="269"/>
                      <a:pt x="403" y="268"/>
                      <a:pt x="403" y="268"/>
                    </a:cubicBezTo>
                    <a:close/>
                    <a:moveTo>
                      <a:pt x="403" y="281"/>
                    </a:moveTo>
                    <a:cubicBezTo>
                      <a:pt x="403" y="286"/>
                      <a:pt x="403" y="286"/>
                      <a:pt x="403" y="286"/>
                    </a:cubicBezTo>
                    <a:cubicBezTo>
                      <a:pt x="403" y="286"/>
                      <a:pt x="403" y="286"/>
                      <a:pt x="402" y="286"/>
                    </a:cubicBezTo>
                    <a:cubicBezTo>
                      <a:pt x="402" y="282"/>
                      <a:pt x="402" y="282"/>
                      <a:pt x="402" y="282"/>
                    </a:cubicBezTo>
                    <a:cubicBezTo>
                      <a:pt x="403" y="282"/>
                      <a:pt x="403" y="282"/>
                      <a:pt x="403" y="281"/>
                    </a:cubicBezTo>
                    <a:close/>
                    <a:moveTo>
                      <a:pt x="403" y="292"/>
                    </a:moveTo>
                    <a:cubicBezTo>
                      <a:pt x="403" y="297"/>
                      <a:pt x="403" y="297"/>
                      <a:pt x="403" y="297"/>
                    </a:cubicBezTo>
                    <a:cubicBezTo>
                      <a:pt x="403" y="297"/>
                      <a:pt x="403" y="297"/>
                      <a:pt x="403" y="297"/>
                    </a:cubicBezTo>
                    <a:cubicBezTo>
                      <a:pt x="403" y="297"/>
                      <a:pt x="403" y="297"/>
                      <a:pt x="403" y="297"/>
                    </a:cubicBezTo>
                    <a:cubicBezTo>
                      <a:pt x="403" y="306"/>
                      <a:pt x="403" y="306"/>
                      <a:pt x="403" y="306"/>
                    </a:cubicBezTo>
                    <a:cubicBezTo>
                      <a:pt x="403" y="306"/>
                      <a:pt x="403" y="305"/>
                      <a:pt x="402" y="304"/>
                    </a:cubicBezTo>
                    <a:cubicBezTo>
                      <a:pt x="402" y="292"/>
                      <a:pt x="402" y="292"/>
                      <a:pt x="402" y="292"/>
                    </a:cubicBezTo>
                    <a:cubicBezTo>
                      <a:pt x="403" y="292"/>
                      <a:pt x="403" y="292"/>
                      <a:pt x="403" y="292"/>
                    </a:cubicBezTo>
                    <a:close/>
                    <a:moveTo>
                      <a:pt x="403" y="307"/>
                    </a:moveTo>
                    <a:cubicBezTo>
                      <a:pt x="403" y="311"/>
                      <a:pt x="403" y="311"/>
                      <a:pt x="403" y="311"/>
                    </a:cubicBezTo>
                    <a:cubicBezTo>
                      <a:pt x="402" y="311"/>
                      <a:pt x="402" y="311"/>
                      <a:pt x="402" y="311"/>
                    </a:cubicBezTo>
                    <a:cubicBezTo>
                      <a:pt x="402" y="307"/>
                      <a:pt x="402" y="307"/>
                      <a:pt x="402" y="307"/>
                    </a:cubicBezTo>
                    <a:cubicBezTo>
                      <a:pt x="403" y="307"/>
                      <a:pt x="403" y="307"/>
                      <a:pt x="403" y="307"/>
                    </a:cubicBezTo>
                    <a:close/>
                    <a:moveTo>
                      <a:pt x="403" y="346"/>
                    </a:moveTo>
                    <a:cubicBezTo>
                      <a:pt x="403" y="436"/>
                      <a:pt x="403" y="436"/>
                      <a:pt x="403" y="436"/>
                    </a:cubicBezTo>
                    <a:cubicBezTo>
                      <a:pt x="402" y="435"/>
                      <a:pt x="402" y="435"/>
                      <a:pt x="402" y="435"/>
                    </a:cubicBezTo>
                    <a:cubicBezTo>
                      <a:pt x="402" y="343"/>
                      <a:pt x="402" y="343"/>
                      <a:pt x="402" y="343"/>
                    </a:cubicBezTo>
                    <a:cubicBezTo>
                      <a:pt x="403" y="346"/>
                      <a:pt x="403" y="346"/>
                      <a:pt x="403" y="346"/>
                    </a:cubicBezTo>
                    <a:close/>
                    <a:moveTo>
                      <a:pt x="403" y="491"/>
                    </a:moveTo>
                    <a:cubicBezTo>
                      <a:pt x="403" y="495"/>
                      <a:pt x="403" y="495"/>
                      <a:pt x="403" y="495"/>
                    </a:cubicBezTo>
                    <a:cubicBezTo>
                      <a:pt x="403" y="495"/>
                      <a:pt x="403" y="495"/>
                      <a:pt x="402" y="495"/>
                    </a:cubicBezTo>
                    <a:cubicBezTo>
                      <a:pt x="402" y="491"/>
                      <a:pt x="402" y="491"/>
                      <a:pt x="402" y="491"/>
                    </a:cubicBezTo>
                    <a:cubicBezTo>
                      <a:pt x="403" y="491"/>
                      <a:pt x="403" y="491"/>
                      <a:pt x="403" y="491"/>
                    </a:cubicBezTo>
                    <a:close/>
                    <a:moveTo>
                      <a:pt x="403" y="499"/>
                    </a:moveTo>
                    <a:cubicBezTo>
                      <a:pt x="403" y="509"/>
                      <a:pt x="403" y="509"/>
                      <a:pt x="403" y="509"/>
                    </a:cubicBezTo>
                    <a:cubicBezTo>
                      <a:pt x="402" y="509"/>
                      <a:pt x="402" y="509"/>
                      <a:pt x="402" y="509"/>
                    </a:cubicBezTo>
                    <a:cubicBezTo>
                      <a:pt x="402" y="497"/>
                      <a:pt x="402" y="497"/>
                      <a:pt x="402" y="497"/>
                    </a:cubicBezTo>
                    <a:cubicBezTo>
                      <a:pt x="402" y="497"/>
                      <a:pt x="403" y="498"/>
                      <a:pt x="403" y="499"/>
                    </a:cubicBezTo>
                    <a:close/>
                    <a:moveTo>
                      <a:pt x="403" y="512"/>
                    </a:moveTo>
                    <a:cubicBezTo>
                      <a:pt x="403" y="517"/>
                      <a:pt x="403" y="517"/>
                      <a:pt x="403" y="517"/>
                    </a:cubicBezTo>
                    <a:cubicBezTo>
                      <a:pt x="403" y="517"/>
                      <a:pt x="403" y="517"/>
                      <a:pt x="402" y="517"/>
                    </a:cubicBezTo>
                    <a:cubicBezTo>
                      <a:pt x="402" y="513"/>
                      <a:pt x="402" y="513"/>
                      <a:pt x="402" y="513"/>
                    </a:cubicBezTo>
                    <a:cubicBezTo>
                      <a:pt x="403" y="513"/>
                      <a:pt x="403" y="512"/>
                      <a:pt x="403" y="512"/>
                    </a:cubicBezTo>
                    <a:close/>
                    <a:moveTo>
                      <a:pt x="403" y="525"/>
                    </a:moveTo>
                    <a:cubicBezTo>
                      <a:pt x="403" y="529"/>
                      <a:pt x="403" y="529"/>
                      <a:pt x="403" y="529"/>
                    </a:cubicBezTo>
                    <a:cubicBezTo>
                      <a:pt x="402" y="530"/>
                      <a:pt x="402" y="530"/>
                      <a:pt x="402" y="530"/>
                    </a:cubicBezTo>
                    <a:cubicBezTo>
                      <a:pt x="402" y="525"/>
                      <a:pt x="402" y="525"/>
                      <a:pt x="402" y="525"/>
                    </a:cubicBezTo>
                    <a:cubicBezTo>
                      <a:pt x="403" y="525"/>
                      <a:pt x="403" y="525"/>
                      <a:pt x="403" y="525"/>
                    </a:cubicBezTo>
                    <a:close/>
                    <a:moveTo>
                      <a:pt x="403" y="536"/>
                    </a:moveTo>
                    <a:cubicBezTo>
                      <a:pt x="403" y="542"/>
                      <a:pt x="403" y="542"/>
                      <a:pt x="403" y="542"/>
                    </a:cubicBezTo>
                    <a:cubicBezTo>
                      <a:pt x="402" y="543"/>
                      <a:pt x="402" y="543"/>
                      <a:pt x="402" y="543"/>
                    </a:cubicBezTo>
                    <a:cubicBezTo>
                      <a:pt x="402" y="538"/>
                      <a:pt x="402" y="538"/>
                      <a:pt x="402" y="538"/>
                    </a:cubicBezTo>
                    <a:cubicBezTo>
                      <a:pt x="403" y="537"/>
                      <a:pt x="403" y="537"/>
                      <a:pt x="403" y="536"/>
                    </a:cubicBezTo>
                    <a:close/>
                    <a:moveTo>
                      <a:pt x="403" y="550"/>
                    </a:moveTo>
                    <a:cubicBezTo>
                      <a:pt x="403" y="554"/>
                      <a:pt x="403" y="554"/>
                      <a:pt x="403" y="554"/>
                    </a:cubicBezTo>
                    <a:cubicBezTo>
                      <a:pt x="403" y="554"/>
                      <a:pt x="403" y="554"/>
                      <a:pt x="402" y="554"/>
                    </a:cubicBezTo>
                    <a:cubicBezTo>
                      <a:pt x="402" y="550"/>
                      <a:pt x="402" y="550"/>
                      <a:pt x="402" y="550"/>
                    </a:cubicBezTo>
                    <a:cubicBezTo>
                      <a:pt x="403" y="550"/>
                      <a:pt x="403" y="550"/>
                      <a:pt x="403" y="550"/>
                    </a:cubicBezTo>
                    <a:close/>
                    <a:moveTo>
                      <a:pt x="403" y="562"/>
                    </a:moveTo>
                    <a:cubicBezTo>
                      <a:pt x="403" y="567"/>
                      <a:pt x="403" y="567"/>
                      <a:pt x="403" y="567"/>
                    </a:cubicBezTo>
                    <a:cubicBezTo>
                      <a:pt x="402" y="567"/>
                      <a:pt x="402" y="567"/>
                      <a:pt x="402" y="567"/>
                    </a:cubicBezTo>
                    <a:cubicBezTo>
                      <a:pt x="402" y="563"/>
                      <a:pt x="402" y="563"/>
                      <a:pt x="402" y="563"/>
                    </a:cubicBezTo>
                    <a:cubicBezTo>
                      <a:pt x="403" y="562"/>
                      <a:pt x="403" y="562"/>
                      <a:pt x="403" y="562"/>
                    </a:cubicBezTo>
                    <a:close/>
                    <a:moveTo>
                      <a:pt x="403" y="575"/>
                    </a:moveTo>
                    <a:cubicBezTo>
                      <a:pt x="403" y="579"/>
                      <a:pt x="403" y="579"/>
                      <a:pt x="403" y="579"/>
                    </a:cubicBezTo>
                    <a:cubicBezTo>
                      <a:pt x="402" y="579"/>
                      <a:pt x="402" y="579"/>
                      <a:pt x="402" y="579"/>
                    </a:cubicBezTo>
                    <a:cubicBezTo>
                      <a:pt x="402" y="575"/>
                      <a:pt x="402" y="575"/>
                      <a:pt x="402" y="575"/>
                    </a:cubicBezTo>
                    <a:cubicBezTo>
                      <a:pt x="403" y="575"/>
                      <a:pt x="403" y="575"/>
                      <a:pt x="403" y="575"/>
                    </a:cubicBezTo>
                    <a:close/>
                    <a:moveTo>
                      <a:pt x="403" y="587"/>
                    </a:moveTo>
                    <a:cubicBezTo>
                      <a:pt x="403" y="592"/>
                      <a:pt x="403" y="592"/>
                      <a:pt x="403" y="592"/>
                    </a:cubicBezTo>
                    <a:cubicBezTo>
                      <a:pt x="402" y="592"/>
                      <a:pt x="402" y="592"/>
                      <a:pt x="402" y="592"/>
                    </a:cubicBezTo>
                    <a:cubicBezTo>
                      <a:pt x="402" y="588"/>
                      <a:pt x="402" y="588"/>
                      <a:pt x="402" y="588"/>
                    </a:cubicBezTo>
                    <a:cubicBezTo>
                      <a:pt x="403" y="587"/>
                      <a:pt x="403" y="587"/>
                      <a:pt x="403" y="587"/>
                    </a:cubicBezTo>
                    <a:close/>
                    <a:moveTo>
                      <a:pt x="403" y="599"/>
                    </a:moveTo>
                    <a:cubicBezTo>
                      <a:pt x="403" y="604"/>
                      <a:pt x="403" y="604"/>
                      <a:pt x="403" y="604"/>
                    </a:cubicBezTo>
                    <a:cubicBezTo>
                      <a:pt x="403" y="604"/>
                      <a:pt x="403" y="604"/>
                      <a:pt x="402" y="604"/>
                    </a:cubicBezTo>
                    <a:cubicBezTo>
                      <a:pt x="402" y="600"/>
                      <a:pt x="402" y="600"/>
                      <a:pt x="402" y="600"/>
                    </a:cubicBezTo>
                    <a:cubicBezTo>
                      <a:pt x="403" y="599"/>
                      <a:pt x="403" y="599"/>
                      <a:pt x="403" y="599"/>
                    </a:cubicBezTo>
                    <a:close/>
                    <a:moveTo>
                      <a:pt x="403" y="610"/>
                    </a:moveTo>
                    <a:cubicBezTo>
                      <a:pt x="403" y="616"/>
                      <a:pt x="403" y="616"/>
                      <a:pt x="403" y="616"/>
                    </a:cubicBezTo>
                    <a:cubicBezTo>
                      <a:pt x="403" y="616"/>
                      <a:pt x="403" y="616"/>
                      <a:pt x="402" y="616"/>
                    </a:cubicBezTo>
                    <a:cubicBezTo>
                      <a:pt x="402" y="610"/>
                      <a:pt x="402" y="610"/>
                      <a:pt x="402" y="610"/>
                    </a:cubicBezTo>
                    <a:cubicBezTo>
                      <a:pt x="403" y="610"/>
                      <a:pt x="403" y="610"/>
                      <a:pt x="403" y="610"/>
                    </a:cubicBezTo>
                    <a:close/>
                    <a:moveTo>
                      <a:pt x="403" y="625"/>
                    </a:moveTo>
                    <a:cubicBezTo>
                      <a:pt x="403" y="638"/>
                      <a:pt x="403" y="638"/>
                      <a:pt x="403" y="638"/>
                    </a:cubicBezTo>
                    <a:cubicBezTo>
                      <a:pt x="402" y="638"/>
                      <a:pt x="402" y="638"/>
                      <a:pt x="402" y="638"/>
                    </a:cubicBezTo>
                    <a:cubicBezTo>
                      <a:pt x="402" y="623"/>
                      <a:pt x="402" y="623"/>
                      <a:pt x="402" y="623"/>
                    </a:cubicBezTo>
                    <a:cubicBezTo>
                      <a:pt x="403" y="624"/>
                      <a:pt x="403" y="624"/>
                      <a:pt x="403" y="625"/>
                    </a:cubicBezTo>
                    <a:close/>
                    <a:moveTo>
                      <a:pt x="403" y="748"/>
                    </a:moveTo>
                    <a:cubicBezTo>
                      <a:pt x="403" y="756"/>
                      <a:pt x="403" y="756"/>
                      <a:pt x="403" y="756"/>
                    </a:cubicBezTo>
                    <a:cubicBezTo>
                      <a:pt x="403" y="756"/>
                      <a:pt x="403" y="756"/>
                      <a:pt x="402" y="756"/>
                    </a:cubicBezTo>
                    <a:cubicBezTo>
                      <a:pt x="402" y="748"/>
                      <a:pt x="402" y="748"/>
                      <a:pt x="402" y="748"/>
                    </a:cubicBezTo>
                    <a:cubicBezTo>
                      <a:pt x="403" y="748"/>
                      <a:pt x="403" y="748"/>
                      <a:pt x="403" y="748"/>
                    </a:cubicBezTo>
                    <a:close/>
                    <a:moveTo>
                      <a:pt x="403" y="765"/>
                    </a:moveTo>
                    <a:cubicBezTo>
                      <a:pt x="403" y="780"/>
                      <a:pt x="403" y="780"/>
                      <a:pt x="403" y="780"/>
                    </a:cubicBezTo>
                    <a:cubicBezTo>
                      <a:pt x="402" y="778"/>
                      <a:pt x="402" y="778"/>
                      <a:pt x="402" y="778"/>
                    </a:cubicBezTo>
                    <a:cubicBezTo>
                      <a:pt x="402" y="763"/>
                      <a:pt x="402" y="763"/>
                      <a:pt x="402" y="763"/>
                    </a:cubicBezTo>
                    <a:lnTo>
                      <a:pt x="403" y="765"/>
                    </a:lnTo>
                    <a:close/>
                    <a:moveTo>
                      <a:pt x="402" y="0"/>
                    </a:moveTo>
                    <a:cubicBezTo>
                      <a:pt x="402" y="0"/>
                      <a:pt x="402" y="0"/>
                      <a:pt x="402" y="0"/>
                    </a:cubicBezTo>
                    <a:cubicBezTo>
                      <a:pt x="402" y="8"/>
                      <a:pt x="402" y="8"/>
                      <a:pt x="402" y="8"/>
                    </a:cubicBezTo>
                    <a:cubicBezTo>
                      <a:pt x="402" y="8"/>
                      <a:pt x="402" y="8"/>
                      <a:pt x="402" y="8"/>
                    </a:cubicBezTo>
                    <a:cubicBezTo>
                      <a:pt x="402" y="0"/>
                      <a:pt x="402" y="0"/>
                      <a:pt x="402" y="0"/>
                    </a:cubicBezTo>
                    <a:close/>
                    <a:moveTo>
                      <a:pt x="402" y="793"/>
                    </a:moveTo>
                    <a:cubicBezTo>
                      <a:pt x="402" y="793"/>
                      <a:pt x="402" y="793"/>
                      <a:pt x="402" y="793"/>
                    </a:cubicBezTo>
                    <a:cubicBezTo>
                      <a:pt x="402" y="785"/>
                      <a:pt x="402" y="785"/>
                      <a:pt x="402" y="785"/>
                    </a:cubicBezTo>
                    <a:cubicBezTo>
                      <a:pt x="402" y="785"/>
                      <a:pt x="402" y="785"/>
                      <a:pt x="402" y="785"/>
                    </a:cubicBezTo>
                    <a:cubicBezTo>
                      <a:pt x="402" y="793"/>
                      <a:pt x="402" y="793"/>
                      <a:pt x="402" y="793"/>
                    </a:cubicBezTo>
                    <a:close/>
                    <a:moveTo>
                      <a:pt x="402" y="31"/>
                    </a:moveTo>
                    <a:cubicBezTo>
                      <a:pt x="402" y="45"/>
                      <a:pt x="402" y="45"/>
                      <a:pt x="402" y="45"/>
                    </a:cubicBezTo>
                    <a:cubicBezTo>
                      <a:pt x="402" y="45"/>
                      <a:pt x="402" y="45"/>
                      <a:pt x="402" y="45"/>
                    </a:cubicBezTo>
                    <a:cubicBezTo>
                      <a:pt x="402" y="31"/>
                      <a:pt x="402" y="31"/>
                      <a:pt x="402" y="31"/>
                    </a:cubicBezTo>
                    <a:cubicBezTo>
                      <a:pt x="402" y="31"/>
                      <a:pt x="402" y="31"/>
                      <a:pt x="402" y="31"/>
                    </a:cubicBezTo>
                    <a:close/>
                    <a:moveTo>
                      <a:pt x="402" y="164"/>
                    </a:move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64"/>
                      <a:pt x="402" y="164"/>
                      <a:pt x="402" y="164"/>
                    </a:cubicBezTo>
                    <a:cubicBezTo>
                      <a:pt x="402" y="164"/>
                      <a:pt x="402" y="164"/>
                      <a:pt x="402" y="164"/>
                    </a:cubicBezTo>
                    <a:close/>
                    <a:moveTo>
                      <a:pt x="402" y="184"/>
                    </a:moveTo>
                    <a:cubicBezTo>
                      <a:pt x="402" y="191"/>
                      <a:pt x="402" y="191"/>
                      <a:pt x="402" y="191"/>
                    </a:cubicBezTo>
                    <a:cubicBezTo>
                      <a:pt x="402" y="191"/>
                      <a:pt x="402" y="191"/>
                      <a:pt x="402" y="191"/>
                    </a:cubicBezTo>
                    <a:cubicBezTo>
                      <a:pt x="402" y="184"/>
                      <a:pt x="402" y="184"/>
                      <a:pt x="402" y="184"/>
                    </a:cubicBezTo>
                    <a:cubicBezTo>
                      <a:pt x="402" y="184"/>
                      <a:pt x="402" y="184"/>
                      <a:pt x="402" y="184"/>
                    </a:cubicBezTo>
                    <a:close/>
                    <a:moveTo>
                      <a:pt x="402" y="195"/>
                    </a:moveTo>
                    <a:cubicBezTo>
                      <a:pt x="402" y="199"/>
                      <a:pt x="402" y="199"/>
                      <a:pt x="402" y="199"/>
                    </a:cubicBezTo>
                    <a:cubicBezTo>
                      <a:pt x="402" y="199"/>
                      <a:pt x="402" y="199"/>
                      <a:pt x="402" y="199"/>
                    </a:cubicBezTo>
                    <a:cubicBezTo>
                      <a:pt x="402" y="195"/>
                      <a:pt x="402" y="195"/>
                      <a:pt x="402" y="195"/>
                    </a:cubicBezTo>
                    <a:cubicBezTo>
                      <a:pt x="402" y="195"/>
                      <a:pt x="402" y="195"/>
                      <a:pt x="402" y="195"/>
                    </a:cubicBezTo>
                    <a:close/>
                    <a:moveTo>
                      <a:pt x="402" y="207"/>
                    </a:moveTo>
                    <a:cubicBezTo>
                      <a:pt x="402" y="212"/>
                      <a:pt x="402" y="212"/>
                      <a:pt x="402" y="212"/>
                    </a:cubicBezTo>
                    <a:cubicBezTo>
                      <a:pt x="402" y="212"/>
                      <a:pt x="402" y="212"/>
                      <a:pt x="402" y="212"/>
                    </a:cubicBezTo>
                    <a:cubicBezTo>
                      <a:pt x="402" y="207"/>
                      <a:pt x="402" y="207"/>
                      <a:pt x="402" y="207"/>
                    </a:cubicBezTo>
                    <a:cubicBezTo>
                      <a:pt x="402" y="207"/>
                      <a:pt x="402" y="207"/>
                      <a:pt x="402" y="207"/>
                    </a:cubicBezTo>
                    <a:close/>
                    <a:moveTo>
                      <a:pt x="402" y="220"/>
                    </a:moveTo>
                    <a:cubicBezTo>
                      <a:pt x="402" y="224"/>
                      <a:pt x="402" y="224"/>
                      <a:pt x="402" y="224"/>
                    </a:cubicBezTo>
                    <a:cubicBezTo>
                      <a:pt x="402" y="224"/>
                      <a:pt x="402" y="224"/>
                      <a:pt x="402" y="224"/>
                    </a:cubicBezTo>
                    <a:cubicBezTo>
                      <a:pt x="402" y="220"/>
                      <a:pt x="402" y="220"/>
                      <a:pt x="402" y="220"/>
                    </a:cubicBezTo>
                    <a:cubicBezTo>
                      <a:pt x="402" y="220"/>
                      <a:pt x="402" y="220"/>
                      <a:pt x="402" y="220"/>
                    </a:cubicBezTo>
                    <a:close/>
                    <a:moveTo>
                      <a:pt x="402" y="232"/>
                    </a:moveTo>
                    <a:cubicBezTo>
                      <a:pt x="402" y="237"/>
                      <a:pt x="402" y="237"/>
                      <a:pt x="402" y="237"/>
                    </a:cubicBezTo>
                    <a:cubicBezTo>
                      <a:pt x="402" y="237"/>
                      <a:pt x="402" y="237"/>
                      <a:pt x="402" y="237"/>
                    </a:cubicBezTo>
                    <a:cubicBezTo>
                      <a:pt x="402" y="232"/>
                      <a:pt x="402" y="232"/>
                      <a:pt x="402" y="232"/>
                    </a:cubicBezTo>
                    <a:cubicBezTo>
                      <a:pt x="402" y="232"/>
                      <a:pt x="402" y="232"/>
                      <a:pt x="402" y="232"/>
                    </a:cubicBezTo>
                    <a:close/>
                    <a:moveTo>
                      <a:pt x="402" y="244"/>
                    </a:moveTo>
                    <a:cubicBezTo>
                      <a:pt x="402" y="249"/>
                      <a:pt x="402" y="249"/>
                      <a:pt x="402" y="249"/>
                    </a:cubicBezTo>
                    <a:cubicBezTo>
                      <a:pt x="402" y="249"/>
                      <a:pt x="402" y="249"/>
                      <a:pt x="402" y="249"/>
                    </a:cubicBezTo>
                    <a:cubicBezTo>
                      <a:pt x="402" y="245"/>
                      <a:pt x="402" y="245"/>
                      <a:pt x="402" y="245"/>
                    </a:cubicBezTo>
                    <a:cubicBezTo>
                      <a:pt x="402" y="244"/>
                      <a:pt x="402" y="244"/>
                      <a:pt x="402" y="244"/>
                    </a:cubicBezTo>
                    <a:close/>
                    <a:moveTo>
                      <a:pt x="402" y="257"/>
                    </a:moveTo>
                    <a:cubicBezTo>
                      <a:pt x="402" y="261"/>
                      <a:pt x="402" y="261"/>
                      <a:pt x="402" y="261"/>
                    </a:cubicBezTo>
                    <a:cubicBezTo>
                      <a:pt x="402" y="261"/>
                      <a:pt x="402" y="261"/>
                      <a:pt x="402" y="261"/>
                    </a:cubicBezTo>
                    <a:cubicBezTo>
                      <a:pt x="402" y="257"/>
                      <a:pt x="402" y="257"/>
                      <a:pt x="402" y="257"/>
                    </a:cubicBezTo>
                    <a:cubicBezTo>
                      <a:pt x="402" y="257"/>
                      <a:pt x="402" y="257"/>
                      <a:pt x="402" y="257"/>
                    </a:cubicBezTo>
                    <a:close/>
                    <a:moveTo>
                      <a:pt x="402" y="269"/>
                    </a:moveTo>
                    <a:cubicBezTo>
                      <a:pt x="402" y="274"/>
                      <a:pt x="402" y="274"/>
                      <a:pt x="402" y="274"/>
                    </a:cubicBezTo>
                    <a:cubicBezTo>
                      <a:pt x="402" y="274"/>
                      <a:pt x="402" y="274"/>
                      <a:pt x="402" y="274"/>
                    </a:cubicBezTo>
                    <a:cubicBezTo>
                      <a:pt x="402" y="269"/>
                      <a:pt x="402" y="269"/>
                      <a:pt x="402" y="269"/>
                    </a:cubicBezTo>
                    <a:cubicBezTo>
                      <a:pt x="402" y="269"/>
                      <a:pt x="402" y="269"/>
                      <a:pt x="402" y="269"/>
                    </a:cubicBezTo>
                    <a:close/>
                    <a:moveTo>
                      <a:pt x="402" y="282"/>
                    </a:moveTo>
                    <a:cubicBezTo>
                      <a:pt x="402" y="286"/>
                      <a:pt x="402" y="286"/>
                      <a:pt x="402" y="286"/>
                    </a:cubicBezTo>
                    <a:cubicBezTo>
                      <a:pt x="402" y="286"/>
                      <a:pt x="402" y="286"/>
                      <a:pt x="402" y="286"/>
                    </a:cubicBezTo>
                    <a:cubicBezTo>
                      <a:pt x="402" y="282"/>
                      <a:pt x="402" y="282"/>
                      <a:pt x="402" y="282"/>
                    </a:cubicBezTo>
                    <a:cubicBezTo>
                      <a:pt x="402" y="282"/>
                      <a:pt x="402" y="282"/>
                      <a:pt x="402" y="282"/>
                    </a:cubicBezTo>
                    <a:close/>
                    <a:moveTo>
                      <a:pt x="402" y="292"/>
                    </a:moveTo>
                    <a:cubicBezTo>
                      <a:pt x="402" y="304"/>
                      <a:pt x="402" y="304"/>
                      <a:pt x="402" y="304"/>
                    </a:cubicBezTo>
                    <a:cubicBezTo>
                      <a:pt x="402" y="303"/>
                      <a:pt x="402" y="303"/>
                      <a:pt x="402" y="303"/>
                    </a:cubicBezTo>
                    <a:cubicBezTo>
                      <a:pt x="402" y="292"/>
                      <a:pt x="402" y="292"/>
                      <a:pt x="402" y="292"/>
                    </a:cubicBezTo>
                    <a:cubicBezTo>
                      <a:pt x="402" y="292"/>
                      <a:pt x="402" y="292"/>
                      <a:pt x="402" y="292"/>
                    </a:cubicBezTo>
                    <a:close/>
                    <a:moveTo>
                      <a:pt x="402" y="307"/>
                    </a:moveTo>
                    <a:cubicBezTo>
                      <a:pt x="402" y="311"/>
                      <a:pt x="402" y="311"/>
                      <a:pt x="402" y="311"/>
                    </a:cubicBezTo>
                    <a:cubicBezTo>
                      <a:pt x="402" y="311"/>
                      <a:pt x="402" y="311"/>
                      <a:pt x="402" y="311"/>
                    </a:cubicBezTo>
                    <a:cubicBezTo>
                      <a:pt x="402" y="307"/>
                      <a:pt x="402" y="307"/>
                      <a:pt x="402" y="307"/>
                    </a:cubicBezTo>
                    <a:cubicBezTo>
                      <a:pt x="402" y="307"/>
                      <a:pt x="402" y="307"/>
                      <a:pt x="402" y="307"/>
                    </a:cubicBezTo>
                    <a:close/>
                    <a:moveTo>
                      <a:pt x="402" y="343"/>
                    </a:moveTo>
                    <a:cubicBezTo>
                      <a:pt x="402" y="435"/>
                      <a:pt x="402" y="435"/>
                      <a:pt x="402" y="435"/>
                    </a:cubicBezTo>
                    <a:cubicBezTo>
                      <a:pt x="402" y="435"/>
                      <a:pt x="402" y="435"/>
                      <a:pt x="402" y="435"/>
                    </a:cubicBezTo>
                    <a:cubicBezTo>
                      <a:pt x="402" y="341"/>
                      <a:pt x="402" y="341"/>
                      <a:pt x="402" y="341"/>
                    </a:cubicBezTo>
                    <a:cubicBezTo>
                      <a:pt x="402" y="343"/>
                      <a:pt x="402" y="343"/>
                      <a:pt x="402" y="343"/>
                    </a:cubicBezTo>
                    <a:close/>
                    <a:moveTo>
                      <a:pt x="402" y="491"/>
                    </a:moveTo>
                    <a:cubicBezTo>
                      <a:pt x="402" y="495"/>
                      <a:pt x="402" y="495"/>
                      <a:pt x="402" y="495"/>
                    </a:cubicBezTo>
                    <a:cubicBezTo>
                      <a:pt x="402" y="495"/>
                      <a:pt x="402" y="495"/>
                      <a:pt x="402" y="495"/>
                    </a:cubicBezTo>
                    <a:cubicBezTo>
                      <a:pt x="402" y="491"/>
                      <a:pt x="402" y="491"/>
                      <a:pt x="402" y="491"/>
                    </a:cubicBezTo>
                    <a:cubicBezTo>
                      <a:pt x="402" y="491"/>
                      <a:pt x="402" y="491"/>
                      <a:pt x="402" y="491"/>
                    </a:cubicBezTo>
                    <a:close/>
                    <a:moveTo>
                      <a:pt x="402" y="497"/>
                    </a:moveTo>
                    <a:cubicBezTo>
                      <a:pt x="402" y="509"/>
                      <a:pt x="402" y="509"/>
                      <a:pt x="402" y="509"/>
                    </a:cubicBezTo>
                    <a:cubicBezTo>
                      <a:pt x="402" y="509"/>
                      <a:pt x="402" y="509"/>
                      <a:pt x="402" y="509"/>
                    </a:cubicBezTo>
                    <a:cubicBezTo>
                      <a:pt x="402" y="506"/>
                      <a:pt x="402" y="506"/>
                      <a:pt x="402" y="506"/>
                    </a:cubicBezTo>
                    <a:cubicBezTo>
                      <a:pt x="402" y="506"/>
                      <a:pt x="402" y="506"/>
                      <a:pt x="402" y="506"/>
                    </a:cubicBezTo>
                    <a:cubicBezTo>
                      <a:pt x="402" y="505"/>
                      <a:pt x="402" y="505"/>
                      <a:pt x="402" y="505"/>
                    </a:cubicBezTo>
                    <a:cubicBezTo>
                      <a:pt x="402" y="495"/>
                      <a:pt x="402" y="495"/>
                      <a:pt x="402" y="495"/>
                    </a:cubicBezTo>
                    <a:cubicBezTo>
                      <a:pt x="402" y="496"/>
                      <a:pt x="402" y="496"/>
                      <a:pt x="402" y="497"/>
                    </a:cubicBezTo>
                    <a:close/>
                    <a:moveTo>
                      <a:pt x="402" y="513"/>
                    </a:moveTo>
                    <a:cubicBezTo>
                      <a:pt x="402" y="517"/>
                      <a:pt x="402" y="517"/>
                      <a:pt x="402" y="517"/>
                    </a:cubicBezTo>
                    <a:cubicBezTo>
                      <a:pt x="402" y="517"/>
                      <a:pt x="402" y="517"/>
                      <a:pt x="402" y="517"/>
                    </a:cubicBezTo>
                    <a:cubicBezTo>
                      <a:pt x="402" y="513"/>
                      <a:pt x="402" y="513"/>
                      <a:pt x="402" y="513"/>
                    </a:cubicBezTo>
                    <a:cubicBezTo>
                      <a:pt x="402" y="513"/>
                      <a:pt x="402" y="513"/>
                      <a:pt x="402" y="513"/>
                    </a:cubicBezTo>
                    <a:close/>
                    <a:moveTo>
                      <a:pt x="402" y="525"/>
                    </a:moveTo>
                    <a:cubicBezTo>
                      <a:pt x="402" y="530"/>
                      <a:pt x="402" y="530"/>
                      <a:pt x="402" y="530"/>
                    </a:cubicBezTo>
                    <a:cubicBezTo>
                      <a:pt x="402" y="530"/>
                      <a:pt x="402" y="530"/>
                      <a:pt x="402" y="530"/>
                    </a:cubicBezTo>
                    <a:cubicBezTo>
                      <a:pt x="402" y="525"/>
                      <a:pt x="402" y="525"/>
                      <a:pt x="402" y="525"/>
                    </a:cubicBezTo>
                    <a:cubicBezTo>
                      <a:pt x="402" y="525"/>
                      <a:pt x="402" y="525"/>
                      <a:pt x="402" y="525"/>
                    </a:cubicBezTo>
                    <a:close/>
                    <a:moveTo>
                      <a:pt x="402" y="538"/>
                    </a:moveTo>
                    <a:cubicBezTo>
                      <a:pt x="402" y="543"/>
                      <a:pt x="402" y="543"/>
                      <a:pt x="402" y="543"/>
                    </a:cubicBezTo>
                    <a:cubicBezTo>
                      <a:pt x="402" y="543"/>
                      <a:pt x="402" y="543"/>
                      <a:pt x="402" y="543"/>
                    </a:cubicBezTo>
                    <a:cubicBezTo>
                      <a:pt x="402" y="538"/>
                      <a:pt x="402" y="538"/>
                      <a:pt x="402" y="538"/>
                    </a:cubicBezTo>
                    <a:cubicBezTo>
                      <a:pt x="402" y="538"/>
                      <a:pt x="402" y="538"/>
                      <a:pt x="402" y="538"/>
                    </a:cubicBezTo>
                    <a:close/>
                    <a:moveTo>
                      <a:pt x="402" y="550"/>
                    </a:moveTo>
                    <a:cubicBezTo>
                      <a:pt x="402" y="554"/>
                      <a:pt x="402" y="554"/>
                      <a:pt x="402" y="554"/>
                    </a:cubicBezTo>
                    <a:cubicBezTo>
                      <a:pt x="402" y="555"/>
                      <a:pt x="402" y="555"/>
                      <a:pt x="402" y="555"/>
                    </a:cubicBezTo>
                    <a:cubicBezTo>
                      <a:pt x="402" y="550"/>
                      <a:pt x="402" y="550"/>
                      <a:pt x="402" y="550"/>
                    </a:cubicBezTo>
                    <a:cubicBezTo>
                      <a:pt x="402" y="550"/>
                      <a:pt x="402" y="550"/>
                      <a:pt x="402" y="550"/>
                    </a:cubicBezTo>
                    <a:close/>
                    <a:moveTo>
                      <a:pt x="402" y="563"/>
                    </a:moveTo>
                    <a:cubicBezTo>
                      <a:pt x="402" y="567"/>
                      <a:pt x="402" y="567"/>
                      <a:pt x="402" y="567"/>
                    </a:cubicBezTo>
                    <a:cubicBezTo>
                      <a:pt x="402" y="567"/>
                      <a:pt x="402" y="567"/>
                      <a:pt x="402" y="567"/>
                    </a:cubicBezTo>
                    <a:cubicBezTo>
                      <a:pt x="402" y="563"/>
                      <a:pt x="402" y="563"/>
                      <a:pt x="402" y="563"/>
                    </a:cubicBezTo>
                    <a:cubicBezTo>
                      <a:pt x="402" y="563"/>
                      <a:pt x="402" y="563"/>
                      <a:pt x="402" y="563"/>
                    </a:cubicBezTo>
                    <a:close/>
                    <a:moveTo>
                      <a:pt x="402" y="575"/>
                    </a:moveTo>
                    <a:cubicBezTo>
                      <a:pt x="402" y="579"/>
                      <a:pt x="402" y="579"/>
                      <a:pt x="402" y="579"/>
                    </a:cubicBezTo>
                    <a:cubicBezTo>
                      <a:pt x="402" y="579"/>
                      <a:pt x="402" y="579"/>
                      <a:pt x="402" y="579"/>
                    </a:cubicBezTo>
                    <a:cubicBezTo>
                      <a:pt x="402" y="575"/>
                      <a:pt x="402" y="575"/>
                      <a:pt x="402" y="575"/>
                    </a:cubicBezTo>
                    <a:cubicBezTo>
                      <a:pt x="402" y="575"/>
                      <a:pt x="402" y="575"/>
                      <a:pt x="402" y="575"/>
                    </a:cubicBezTo>
                    <a:close/>
                    <a:moveTo>
                      <a:pt x="402" y="588"/>
                    </a:moveTo>
                    <a:cubicBezTo>
                      <a:pt x="402" y="592"/>
                      <a:pt x="402" y="592"/>
                      <a:pt x="402" y="592"/>
                    </a:cubicBezTo>
                    <a:cubicBezTo>
                      <a:pt x="402" y="592"/>
                      <a:pt x="402" y="592"/>
                      <a:pt x="402" y="592"/>
                    </a:cubicBezTo>
                    <a:cubicBezTo>
                      <a:pt x="402" y="588"/>
                      <a:pt x="402" y="588"/>
                      <a:pt x="402" y="588"/>
                    </a:cubicBezTo>
                    <a:cubicBezTo>
                      <a:pt x="402" y="588"/>
                      <a:pt x="402" y="588"/>
                      <a:pt x="402" y="588"/>
                    </a:cubicBezTo>
                    <a:close/>
                    <a:moveTo>
                      <a:pt x="402" y="600"/>
                    </a:moveTo>
                    <a:cubicBezTo>
                      <a:pt x="402" y="604"/>
                      <a:pt x="402" y="604"/>
                      <a:pt x="402" y="604"/>
                    </a:cubicBezTo>
                    <a:cubicBezTo>
                      <a:pt x="402" y="604"/>
                      <a:pt x="402" y="604"/>
                      <a:pt x="402" y="604"/>
                    </a:cubicBezTo>
                    <a:cubicBezTo>
                      <a:pt x="402" y="600"/>
                      <a:pt x="402" y="600"/>
                      <a:pt x="402" y="600"/>
                    </a:cubicBezTo>
                    <a:cubicBezTo>
                      <a:pt x="402" y="600"/>
                      <a:pt x="402" y="600"/>
                      <a:pt x="402" y="600"/>
                    </a:cubicBezTo>
                    <a:close/>
                    <a:moveTo>
                      <a:pt x="402" y="610"/>
                    </a:moveTo>
                    <a:cubicBezTo>
                      <a:pt x="402" y="616"/>
                      <a:pt x="402" y="616"/>
                      <a:pt x="402" y="616"/>
                    </a:cubicBezTo>
                    <a:cubicBezTo>
                      <a:pt x="402" y="616"/>
                      <a:pt x="402" y="616"/>
                      <a:pt x="402" y="616"/>
                    </a:cubicBezTo>
                    <a:cubicBezTo>
                      <a:pt x="402" y="610"/>
                      <a:pt x="402" y="610"/>
                      <a:pt x="402" y="610"/>
                    </a:cubicBezTo>
                    <a:cubicBezTo>
                      <a:pt x="402" y="610"/>
                      <a:pt x="402" y="610"/>
                      <a:pt x="402" y="610"/>
                    </a:cubicBezTo>
                    <a:close/>
                    <a:moveTo>
                      <a:pt x="402" y="623"/>
                    </a:moveTo>
                    <a:cubicBezTo>
                      <a:pt x="402" y="638"/>
                      <a:pt x="402" y="638"/>
                      <a:pt x="402" y="638"/>
                    </a:cubicBezTo>
                    <a:cubicBezTo>
                      <a:pt x="402" y="638"/>
                      <a:pt x="402" y="638"/>
                      <a:pt x="402" y="638"/>
                    </a:cubicBezTo>
                    <a:cubicBezTo>
                      <a:pt x="402" y="623"/>
                      <a:pt x="402" y="623"/>
                      <a:pt x="402" y="623"/>
                    </a:cubicBezTo>
                    <a:cubicBezTo>
                      <a:pt x="402" y="623"/>
                      <a:pt x="402" y="623"/>
                      <a:pt x="402" y="623"/>
                    </a:cubicBezTo>
                    <a:close/>
                    <a:moveTo>
                      <a:pt x="402" y="748"/>
                    </a:moveTo>
                    <a:cubicBezTo>
                      <a:pt x="402" y="756"/>
                      <a:pt x="402" y="756"/>
                      <a:pt x="402" y="756"/>
                    </a:cubicBezTo>
                    <a:cubicBezTo>
                      <a:pt x="402" y="756"/>
                      <a:pt x="402" y="756"/>
                      <a:pt x="402" y="756"/>
                    </a:cubicBezTo>
                    <a:cubicBezTo>
                      <a:pt x="402" y="748"/>
                      <a:pt x="402" y="748"/>
                      <a:pt x="402" y="748"/>
                    </a:cubicBezTo>
                    <a:cubicBezTo>
                      <a:pt x="402" y="748"/>
                      <a:pt x="402" y="748"/>
                      <a:pt x="402" y="748"/>
                    </a:cubicBezTo>
                    <a:close/>
                    <a:moveTo>
                      <a:pt x="402" y="763"/>
                    </a:moveTo>
                    <a:cubicBezTo>
                      <a:pt x="402" y="778"/>
                      <a:pt x="402" y="778"/>
                      <a:pt x="402" y="778"/>
                    </a:cubicBezTo>
                    <a:cubicBezTo>
                      <a:pt x="402" y="778"/>
                      <a:pt x="402" y="778"/>
                      <a:pt x="402" y="778"/>
                    </a:cubicBezTo>
                    <a:cubicBezTo>
                      <a:pt x="402" y="762"/>
                      <a:pt x="402" y="762"/>
                      <a:pt x="402" y="762"/>
                    </a:cubicBezTo>
                    <a:lnTo>
                      <a:pt x="402" y="763"/>
                    </a:lnTo>
                    <a:close/>
                    <a:moveTo>
                      <a:pt x="400" y="0"/>
                    </a:moveTo>
                    <a:cubicBezTo>
                      <a:pt x="402" y="0"/>
                      <a:pt x="402" y="0"/>
                      <a:pt x="402" y="0"/>
                    </a:cubicBezTo>
                    <a:cubicBezTo>
                      <a:pt x="402" y="8"/>
                      <a:pt x="402" y="8"/>
                      <a:pt x="402" y="8"/>
                    </a:cubicBezTo>
                    <a:cubicBezTo>
                      <a:pt x="401" y="8"/>
                      <a:pt x="401" y="8"/>
                      <a:pt x="400" y="8"/>
                    </a:cubicBezTo>
                    <a:cubicBezTo>
                      <a:pt x="400" y="0"/>
                      <a:pt x="400" y="0"/>
                      <a:pt x="400" y="0"/>
                    </a:cubicBezTo>
                    <a:close/>
                    <a:moveTo>
                      <a:pt x="402" y="793"/>
                    </a:moveTo>
                    <a:cubicBezTo>
                      <a:pt x="400" y="793"/>
                      <a:pt x="400" y="793"/>
                      <a:pt x="400" y="793"/>
                    </a:cubicBezTo>
                    <a:cubicBezTo>
                      <a:pt x="400" y="785"/>
                      <a:pt x="400" y="785"/>
                      <a:pt x="400" y="785"/>
                    </a:cubicBezTo>
                    <a:cubicBezTo>
                      <a:pt x="402" y="785"/>
                      <a:pt x="402" y="785"/>
                      <a:pt x="402" y="785"/>
                    </a:cubicBezTo>
                    <a:cubicBezTo>
                      <a:pt x="402" y="793"/>
                      <a:pt x="402" y="793"/>
                      <a:pt x="402" y="793"/>
                    </a:cubicBezTo>
                    <a:close/>
                    <a:moveTo>
                      <a:pt x="402" y="31"/>
                    </a:moveTo>
                    <a:cubicBezTo>
                      <a:pt x="402" y="45"/>
                      <a:pt x="402" y="45"/>
                      <a:pt x="402" y="45"/>
                    </a:cubicBezTo>
                    <a:cubicBezTo>
                      <a:pt x="401" y="45"/>
                      <a:pt x="401" y="45"/>
                      <a:pt x="400" y="45"/>
                    </a:cubicBezTo>
                    <a:cubicBezTo>
                      <a:pt x="400" y="28"/>
                      <a:pt x="400" y="28"/>
                      <a:pt x="400" y="28"/>
                    </a:cubicBezTo>
                    <a:cubicBezTo>
                      <a:pt x="400" y="29"/>
                      <a:pt x="401" y="30"/>
                      <a:pt x="402" y="31"/>
                    </a:cubicBezTo>
                    <a:close/>
                    <a:moveTo>
                      <a:pt x="402" y="164"/>
                    </a:move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1" y="170"/>
                      <a:pt x="401" y="169"/>
                      <a:pt x="400" y="169"/>
                    </a:cubicBezTo>
                    <a:cubicBezTo>
                      <a:pt x="400" y="164"/>
                      <a:pt x="400" y="164"/>
                      <a:pt x="400" y="164"/>
                    </a:cubicBezTo>
                    <a:cubicBezTo>
                      <a:pt x="402" y="164"/>
                      <a:pt x="402" y="164"/>
                      <a:pt x="402" y="164"/>
                    </a:cubicBezTo>
                    <a:close/>
                    <a:moveTo>
                      <a:pt x="402" y="184"/>
                    </a:moveTo>
                    <a:cubicBezTo>
                      <a:pt x="402" y="191"/>
                      <a:pt x="402" y="191"/>
                      <a:pt x="402" y="191"/>
                    </a:cubicBezTo>
                    <a:cubicBezTo>
                      <a:pt x="401" y="191"/>
                      <a:pt x="401" y="191"/>
                      <a:pt x="400" y="191"/>
                    </a:cubicBezTo>
                    <a:cubicBezTo>
                      <a:pt x="400" y="182"/>
                      <a:pt x="400" y="182"/>
                      <a:pt x="400" y="182"/>
                    </a:cubicBezTo>
                    <a:cubicBezTo>
                      <a:pt x="400" y="182"/>
                      <a:pt x="401" y="183"/>
                      <a:pt x="402" y="184"/>
                    </a:cubicBezTo>
                    <a:close/>
                    <a:moveTo>
                      <a:pt x="402" y="195"/>
                    </a:moveTo>
                    <a:cubicBezTo>
                      <a:pt x="402" y="199"/>
                      <a:pt x="402" y="199"/>
                      <a:pt x="402" y="199"/>
                    </a:cubicBezTo>
                    <a:cubicBezTo>
                      <a:pt x="401" y="199"/>
                      <a:pt x="400" y="199"/>
                      <a:pt x="400" y="200"/>
                    </a:cubicBezTo>
                    <a:cubicBezTo>
                      <a:pt x="400" y="196"/>
                      <a:pt x="400" y="196"/>
                      <a:pt x="400" y="196"/>
                    </a:cubicBezTo>
                    <a:cubicBezTo>
                      <a:pt x="401" y="196"/>
                      <a:pt x="401" y="195"/>
                      <a:pt x="402" y="195"/>
                    </a:cubicBezTo>
                    <a:close/>
                    <a:moveTo>
                      <a:pt x="402" y="207"/>
                    </a:moveTo>
                    <a:cubicBezTo>
                      <a:pt x="402" y="212"/>
                      <a:pt x="402" y="212"/>
                      <a:pt x="402" y="212"/>
                    </a:cubicBezTo>
                    <a:cubicBezTo>
                      <a:pt x="400" y="212"/>
                      <a:pt x="400" y="212"/>
                      <a:pt x="400" y="212"/>
                    </a:cubicBezTo>
                    <a:cubicBezTo>
                      <a:pt x="400" y="208"/>
                      <a:pt x="400" y="208"/>
                      <a:pt x="400" y="208"/>
                    </a:cubicBezTo>
                    <a:cubicBezTo>
                      <a:pt x="402" y="207"/>
                      <a:pt x="402" y="207"/>
                      <a:pt x="402" y="207"/>
                    </a:cubicBezTo>
                    <a:close/>
                    <a:moveTo>
                      <a:pt x="402" y="220"/>
                    </a:moveTo>
                    <a:cubicBezTo>
                      <a:pt x="402" y="224"/>
                      <a:pt x="402" y="224"/>
                      <a:pt x="402" y="224"/>
                    </a:cubicBezTo>
                    <a:cubicBezTo>
                      <a:pt x="401" y="224"/>
                      <a:pt x="400" y="224"/>
                      <a:pt x="400" y="224"/>
                    </a:cubicBezTo>
                    <a:cubicBezTo>
                      <a:pt x="400" y="220"/>
                      <a:pt x="400" y="220"/>
                      <a:pt x="400" y="220"/>
                    </a:cubicBezTo>
                    <a:cubicBezTo>
                      <a:pt x="401" y="220"/>
                      <a:pt x="401" y="220"/>
                      <a:pt x="402" y="220"/>
                    </a:cubicBezTo>
                    <a:close/>
                    <a:moveTo>
                      <a:pt x="402" y="232"/>
                    </a:moveTo>
                    <a:cubicBezTo>
                      <a:pt x="402" y="237"/>
                      <a:pt x="402" y="237"/>
                      <a:pt x="402" y="237"/>
                    </a:cubicBezTo>
                    <a:cubicBezTo>
                      <a:pt x="400" y="237"/>
                      <a:pt x="400" y="237"/>
                      <a:pt x="400" y="237"/>
                    </a:cubicBezTo>
                    <a:cubicBezTo>
                      <a:pt x="400" y="233"/>
                      <a:pt x="400" y="233"/>
                      <a:pt x="400" y="233"/>
                    </a:cubicBezTo>
                    <a:cubicBezTo>
                      <a:pt x="402" y="232"/>
                      <a:pt x="402" y="232"/>
                      <a:pt x="402" y="232"/>
                    </a:cubicBezTo>
                    <a:close/>
                    <a:moveTo>
                      <a:pt x="402" y="245"/>
                    </a:moveTo>
                    <a:cubicBezTo>
                      <a:pt x="402" y="249"/>
                      <a:pt x="402" y="249"/>
                      <a:pt x="402" y="249"/>
                    </a:cubicBezTo>
                    <a:cubicBezTo>
                      <a:pt x="401" y="249"/>
                      <a:pt x="400" y="249"/>
                      <a:pt x="400" y="250"/>
                    </a:cubicBezTo>
                    <a:cubicBezTo>
                      <a:pt x="400" y="245"/>
                      <a:pt x="400" y="245"/>
                      <a:pt x="400" y="245"/>
                    </a:cubicBezTo>
                    <a:cubicBezTo>
                      <a:pt x="401" y="245"/>
                      <a:pt x="401" y="245"/>
                      <a:pt x="402" y="245"/>
                    </a:cubicBezTo>
                    <a:close/>
                    <a:moveTo>
                      <a:pt x="402" y="257"/>
                    </a:moveTo>
                    <a:cubicBezTo>
                      <a:pt x="402" y="261"/>
                      <a:pt x="402" y="261"/>
                      <a:pt x="402" y="261"/>
                    </a:cubicBezTo>
                    <a:cubicBezTo>
                      <a:pt x="401" y="262"/>
                      <a:pt x="400" y="262"/>
                      <a:pt x="400" y="262"/>
                    </a:cubicBezTo>
                    <a:cubicBezTo>
                      <a:pt x="400" y="258"/>
                      <a:pt x="400" y="258"/>
                      <a:pt x="400" y="258"/>
                    </a:cubicBezTo>
                    <a:cubicBezTo>
                      <a:pt x="402" y="257"/>
                      <a:pt x="402" y="257"/>
                      <a:pt x="402" y="257"/>
                    </a:cubicBezTo>
                    <a:close/>
                    <a:moveTo>
                      <a:pt x="402" y="269"/>
                    </a:moveTo>
                    <a:cubicBezTo>
                      <a:pt x="402" y="274"/>
                      <a:pt x="402" y="274"/>
                      <a:pt x="402" y="274"/>
                    </a:cubicBezTo>
                    <a:cubicBezTo>
                      <a:pt x="400" y="274"/>
                      <a:pt x="400" y="274"/>
                      <a:pt x="400" y="274"/>
                    </a:cubicBezTo>
                    <a:cubicBezTo>
                      <a:pt x="400" y="270"/>
                      <a:pt x="400" y="270"/>
                      <a:pt x="400" y="270"/>
                    </a:cubicBezTo>
                    <a:cubicBezTo>
                      <a:pt x="401" y="270"/>
                      <a:pt x="401" y="270"/>
                      <a:pt x="402" y="269"/>
                    </a:cubicBezTo>
                    <a:close/>
                    <a:moveTo>
                      <a:pt x="402" y="282"/>
                    </a:moveTo>
                    <a:cubicBezTo>
                      <a:pt x="402" y="286"/>
                      <a:pt x="402" y="286"/>
                      <a:pt x="402" y="286"/>
                    </a:cubicBezTo>
                    <a:cubicBezTo>
                      <a:pt x="401" y="286"/>
                      <a:pt x="401" y="286"/>
                      <a:pt x="400" y="286"/>
                    </a:cubicBezTo>
                    <a:cubicBezTo>
                      <a:pt x="400" y="283"/>
                      <a:pt x="400" y="283"/>
                      <a:pt x="400" y="283"/>
                    </a:cubicBezTo>
                    <a:cubicBezTo>
                      <a:pt x="401" y="283"/>
                      <a:pt x="401" y="282"/>
                      <a:pt x="402" y="282"/>
                    </a:cubicBezTo>
                    <a:close/>
                    <a:moveTo>
                      <a:pt x="402" y="292"/>
                    </a:moveTo>
                    <a:cubicBezTo>
                      <a:pt x="402" y="303"/>
                      <a:pt x="402" y="303"/>
                      <a:pt x="402" y="303"/>
                    </a:cubicBezTo>
                    <a:cubicBezTo>
                      <a:pt x="401" y="302"/>
                      <a:pt x="401" y="301"/>
                      <a:pt x="400" y="300"/>
                    </a:cubicBezTo>
                    <a:cubicBezTo>
                      <a:pt x="400" y="292"/>
                      <a:pt x="400" y="292"/>
                      <a:pt x="400" y="292"/>
                    </a:cubicBezTo>
                    <a:cubicBezTo>
                      <a:pt x="402" y="292"/>
                      <a:pt x="402" y="292"/>
                      <a:pt x="402" y="292"/>
                    </a:cubicBezTo>
                    <a:close/>
                    <a:moveTo>
                      <a:pt x="402" y="307"/>
                    </a:moveTo>
                    <a:cubicBezTo>
                      <a:pt x="402" y="311"/>
                      <a:pt x="402" y="311"/>
                      <a:pt x="402" y="311"/>
                    </a:cubicBezTo>
                    <a:cubicBezTo>
                      <a:pt x="401" y="311"/>
                      <a:pt x="401" y="310"/>
                      <a:pt x="400" y="310"/>
                    </a:cubicBezTo>
                    <a:cubicBezTo>
                      <a:pt x="400" y="307"/>
                      <a:pt x="400" y="307"/>
                      <a:pt x="400" y="307"/>
                    </a:cubicBezTo>
                    <a:cubicBezTo>
                      <a:pt x="401" y="307"/>
                      <a:pt x="401" y="307"/>
                      <a:pt x="402" y="307"/>
                    </a:cubicBezTo>
                    <a:close/>
                    <a:moveTo>
                      <a:pt x="402" y="341"/>
                    </a:moveTo>
                    <a:cubicBezTo>
                      <a:pt x="402" y="435"/>
                      <a:pt x="402" y="435"/>
                      <a:pt x="402" y="435"/>
                    </a:cubicBezTo>
                    <a:cubicBezTo>
                      <a:pt x="400" y="433"/>
                      <a:pt x="400" y="433"/>
                      <a:pt x="400" y="433"/>
                    </a:cubicBezTo>
                    <a:cubicBezTo>
                      <a:pt x="400" y="335"/>
                      <a:pt x="400" y="335"/>
                      <a:pt x="400" y="335"/>
                    </a:cubicBezTo>
                    <a:cubicBezTo>
                      <a:pt x="400" y="337"/>
                      <a:pt x="401" y="339"/>
                      <a:pt x="402" y="341"/>
                    </a:cubicBezTo>
                    <a:close/>
                    <a:moveTo>
                      <a:pt x="402" y="491"/>
                    </a:moveTo>
                    <a:cubicBezTo>
                      <a:pt x="402" y="495"/>
                      <a:pt x="402" y="495"/>
                      <a:pt x="402" y="495"/>
                    </a:cubicBezTo>
                    <a:cubicBezTo>
                      <a:pt x="402" y="495"/>
                      <a:pt x="402" y="495"/>
                      <a:pt x="402" y="495"/>
                    </a:cubicBezTo>
                    <a:cubicBezTo>
                      <a:pt x="402" y="495"/>
                      <a:pt x="402" y="495"/>
                      <a:pt x="402" y="495"/>
                    </a:cubicBezTo>
                    <a:cubicBezTo>
                      <a:pt x="402" y="505"/>
                      <a:pt x="402" y="505"/>
                      <a:pt x="402" y="505"/>
                    </a:cubicBezTo>
                    <a:cubicBezTo>
                      <a:pt x="401" y="504"/>
                      <a:pt x="401" y="502"/>
                      <a:pt x="400" y="500"/>
                    </a:cubicBezTo>
                    <a:cubicBezTo>
                      <a:pt x="400" y="492"/>
                      <a:pt x="400" y="492"/>
                      <a:pt x="400" y="492"/>
                    </a:cubicBezTo>
                    <a:cubicBezTo>
                      <a:pt x="401" y="491"/>
                      <a:pt x="401" y="491"/>
                      <a:pt x="402" y="491"/>
                    </a:cubicBezTo>
                    <a:close/>
                    <a:moveTo>
                      <a:pt x="402" y="506"/>
                    </a:moveTo>
                    <a:cubicBezTo>
                      <a:pt x="402" y="509"/>
                      <a:pt x="402" y="509"/>
                      <a:pt x="402" y="509"/>
                    </a:cubicBezTo>
                    <a:cubicBezTo>
                      <a:pt x="400" y="510"/>
                      <a:pt x="400" y="510"/>
                      <a:pt x="400" y="510"/>
                    </a:cubicBezTo>
                    <a:cubicBezTo>
                      <a:pt x="400" y="506"/>
                      <a:pt x="400" y="506"/>
                      <a:pt x="400" y="506"/>
                    </a:cubicBezTo>
                    <a:cubicBezTo>
                      <a:pt x="401" y="506"/>
                      <a:pt x="401" y="506"/>
                      <a:pt x="402" y="506"/>
                    </a:cubicBezTo>
                    <a:close/>
                    <a:moveTo>
                      <a:pt x="402" y="513"/>
                    </a:moveTo>
                    <a:cubicBezTo>
                      <a:pt x="402" y="517"/>
                      <a:pt x="402" y="517"/>
                      <a:pt x="402" y="517"/>
                    </a:cubicBezTo>
                    <a:cubicBezTo>
                      <a:pt x="401" y="517"/>
                      <a:pt x="400" y="518"/>
                      <a:pt x="400" y="518"/>
                    </a:cubicBezTo>
                    <a:cubicBezTo>
                      <a:pt x="400" y="514"/>
                      <a:pt x="400" y="514"/>
                      <a:pt x="400" y="514"/>
                    </a:cubicBezTo>
                    <a:cubicBezTo>
                      <a:pt x="401" y="514"/>
                      <a:pt x="401" y="514"/>
                      <a:pt x="402" y="513"/>
                    </a:cubicBezTo>
                    <a:close/>
                    <a:moveTo>
                      <a:pt x="402" y="525"/>
                    </a:moveTo>
                    <a:cubicBezTo>
                      <a:pt x="402" y="530"/>
                      <a:pt x="402" y="530"/>
                      <a:pt x="402" y="530"/>
                    </a:cubicBezTo>
                    <a:cubicBezTo>
                      <a:pt x="400" y="530"/>
                      <a:pt x="400" y="530"/>
                      <a:pt x="400" y="530"/>
                    </a:cubicBezTo>
                    <a:cubicBezTo>
                      <a:pt x="400" y="526"/>
                      <a:pt x="400" y="526"/>
                      <a:pt x="400" y="526"/>
                    </a:cubicBezTo>
                    <a:cubicBezTo>
                      <a:pt x="402" y="525"/>
                      <a:pt x="402" y="525"/>
                      <a:pt x="402" y="525"/>
                    </a:cubicBezTo>
                    <a:close/>
                    <a:moveTo>
                      <a:pt x="402" y="538"/>
                    </a:moveTo>
                    <a:cubicBezTo>
                      <a:pt x="402" y="543"/>
                      <a:pt x="402" y="543"/>
                      <a:pt x="402" y="543"/>
                    </a:cubicBezTo>
                    <a:cubicBezTo>
                      <a:pt x="400" y="543"/>
                      <a:pt x="400" y="543"/>
                      <a:pt x="400" y="543"/>
                    </a:cubicBezTo>
                    <a:cubicBezTo>
                      <a:pt x="400" y="539"/>
                      <a:pt x="400" y="539"/>
                      <a:pt x="400" y="539"/>
                    </a:cubicBezTo>
                    <a:cubicBezTo>
                      <a:pt x="401" y="538"/>
                      <a:pt x="401" y="538"/>
                      <a:pt x="402" y="538"/>
                    </a:cubicBezTo>
                    <a:close/>
                    <a:moveTo>
                      <a:pt x="402" y="550"/>
                    </a:moveTo>
                    <a:cubicBezTo>
                      <a:pt x="402" y="555"/>
                      <a:pt x="402" y="555"/>
                      <a:pt x="402" y="555"/>
                    </a:cubicBezTo>
                    <a:cubicBezTo>
                      <a:pt x="401" y="555"/>
                      <a:pt x="400" y="555"/>
                      <a:pt x="400" y="555"/>
                    </a:cubicBezTo>
                    <a:cubicBezTo>
                      <a:pt x="400" y="550"/>
                      <a:pt x="400" y="550"/>
                      <a:pt x="400" y="550"/>
                    </a:cubicBezTo>
                    <a:cubicBezTo>
                      <a:pt x="402" y="550"/>
                      <a:pt x="402" y="550"/>
                      <a:pt x="402" y="550"/>
                    </a:cubicBezTo>
                    <a:close/>
                    <a:moveTo>
                      <a:pt x="402" y="563"/>
                    </a:moveTo>
                    <a:cubicBezTo>
                      <a:pt x="402" y="567"/>
                      <a:pt x="402" y="567"/>
                      <a:pt x="402" y="567"/>
                    </a:cubicBezTo>
                    <a:cubicBezTo>
                      <a:pt x="400" y="567"/>
                      <a:pt x="400" y="567"/>
                      <a:pt x="400" y="567"/>
                    </a:cubicBezTo>
                    <a:cubicBezTo>
                      <a:pt x="400" y="563"/>
                      <a:pt x="400" y="563"/>
                      <a:pt x="400" y="563"/>
                    </a:cubicBezTo>
                    <a:cubicBezTo>
                      <a:pt x="402" y="563"/>
                      <a:pt x="402" y="563"/>
                      <a:pt x="402" y="563"/>
                    </a:cubicBezTo>
                    <a:close/>
                    <a:moveTo>
                      <a:pt x="402" y="575"/>
                    </a:moveTo>
                    <a:cubicBezTo>
                      <a:pt x="402" y="579"/>
                      <a:pt x="402" y="579"/>
                      <a:pt x="402" y="579"/>
                    </a:cubicBezTo>
                    <a:cubicBezTo>
                      <a:pt x="401" y="579"/>
                      <a:pt x="400" y="580"/>
                      <a:pt x="400" y="580"/>
                    </a:cubicBezTo>
                    <a:cubicBezTo>
                      <a:pt x="400" y="576"/>
                      <a:pt x="400" y="576"/>
                      <a:pt x="400" y="576"/>
                    </a:cubicBezTo>
                    <a:cubicBezTo>
                      <a:pt x="401" y="576"/>
                      <a:pt x="401" y="576"/>
                      <a:pt x="402" y="575"/>
                    </a:cubicBezTo>
                    <a:close/>
                    <a:moveTo>
                      <a:pt x="402" y="588"/>
                    </a:moveTo>
                    <a:cubicBezTo>
                      <a:pt x="402" y="592"/>
                      <a:pt x="402" y="592"/>
                      <a:pt x="402" y="592"/>
                    </a:cubicBezTo>
                    <a:cubicBezTo>
                      <a:pt x="400" y="593"/>
                      <a:pt x="400" y="593"/>
                      <a:pt x="400" y="593"/>
                    </a:cubicBezTo>
                    <a:cubicBezTo>
                      <a:pt x="400" y="588"/>
                      <a:pt x="400" y="588"/>
                      <a:pt x="400" y="588"/>
                    </a:cubicBezTo>
                    <a:cubicBezTo>
                      <a:pt x="402" y="588"/>
                      <a:pt x="402" y="588"/>
                      <a:pt x="402" y="588"/>
                    </a:cubicBezTo>
                    <a:close/>
                    <a:moveTo>
                      <a:pt x="402" y="600"/>
                    </a:moveTo>
                    <a:cubicBezTo>
                      <a:pt x="402" y="604"/>
                      <a:pt x="402" y="604"/>
                      <a:pt x="402" y="604"/>
                    </a:cubicBezTo>
                    <a:cubicBezTo>
                      <a:pt x="401" y="604"/>
                      <a:pt x="401" y="605"/>
                      <a:pt x="400" y="605"/>
                    </a:cubicBezTo>
                    <a:cubicBezTo>
                      <a:pt x="400" y="601"/>
                      <a:pt x="400" y="601"/>
                      <a:pt x="400" y="601"/>
                    </a:cubicBezTo>
                    <a:cubicBezTo>
                      <a:pt x="401" y="601"/>
                      <a:pt x="401" y="600"/>
                      <a:pt x="402" y="600"/>
                    </a:cubicBezTo>
                    <a:close/>
                    <a:moveTo>
                      <a:pt x="402" y="610"/>
                    </a:moveTo>
                    <a:cubicBezTo>
                      <a:pt x="402" y="616"/>
                      <a:pt x="402" y="616"/>
                      <a:pt x="402" y="616"/>
                    </a:cubicBezTo>
                    <a:cubicBezTo>
                      <a:pt x="401" y="616"/>
                      <a:pt x="401" y="616"/>
                      <a:pt x="400" y="616"/>
                    </a:cubicBezTo>
                    <a:cubicBezTo>
                      <a:pt x="400" y="611"/>
                      <a:pt x="400" y="611"/>
                      <a:pt x="400" y="611"/>
                    </a:cubicBezTo>
                    <a:cubicBezTo>
                      <a:pt x="402" y="610"/>
                      <a:pt x="402" y="610"/>
                      <a:pt x="402" y="610"/>
                    </a:cubicBezTo>
                    <a:close/>
                    <a:moveTo>
                      <a:pt x="402" y="623"/>
                    </a:moveTo>
                    <a:cubicBezTo>
                      <a:pt x="402" y="638"/>
                      <a:pt x="402" y="638"/>
                      <a:pt x="402" y="638"/>
                    </a:cubicBezTo>
                    <a:cubicBezTo>
                      <a:pt x="400" y="638"/>
                      <a:pt x="400" y="638"/>
                      <a:pt x="400" y="638"/>
                    </a:cubicBezTo>
                    <a:cubicBezTo>
                      <a:pt x="400" y="633"/>
                      <a:pt x="400" y="633"/>
                      <a:pt x="400" y="633"/>
                    </a:cubicBezTo>
                    <a:cubicBezTo>
                      <a:pt x="400" y="633"/>
                      <a:pt x="401" y="633"/>
                      <a:pt x="401" y="633"/>
                    </a:cubicBezTo>
                    <a:cubicBezTo>
                      <a:pt x="401" y="632"/>
                      <a:pt x="400" y="631"/>
                      <a:pt x="400" y="630"/>
                    </a:cubicBezTo>
                    <a:cubicBezTo>
                      <a:pt x="400" y="620"/>
                      <a:pt x="400" y="620"/>
                      <a:pt x="400" y="620"/>
                    </a:cubicBezTo>
                    <a:cubicBezTo>
                      <a:pt x="401" y="621"/>
                      <a:pt x="401" y="622"/>
                      <a:pt x="402" y="623"/>
                    </a:cubicBezTo>
                    <a:close/>
                    <a:moveTo>
                      <a:pt x="402" y="748"/>
                    </a:moveTo>
                    <a:cubicBezTo>
                      <a:pt x="402" y="756"/>
                      <a:pt x="402" y="756"/>
                      <a:pt x="402" y="756"/>
                    </a:cubicBezTo>
                    <a:cubicBezTo>
                      <a:pt x="401" y="756"/>
                      <a:pt x="401" y="756"/>
                      <a:pt x="400" y="756"/>
                    </a:cubicBezTo>
                    <a:cubicBezTo>
                      <a:pt x="400" y="749"/>
                      <a:pt x="400" y="749"/>
                      <a:pt x="400" y="749"/>
                    </a:cubicBezTo>
                    <a:cubicBezTo>
                      <a:pt x="401" y="748"/>
                      <a:pt x="401" y="748"/>
                      <a:pt x="402" y="748"/>
                    </a:cubicBezTo>
                    <a:close/>
                    <a:moveTo>
                      <a:pt x="402" y="762"/>
                    </a:moveTo>
                    <a:cubicBezTo>
                      <a:pt x="402" y="778"/>
                      <a:pt x="402" y="778"/>
                      <a:pt x="402" y="778"/>
                    </a:cubicBezTo>
                    <a:cubicBezTo>
                      <a:pt x="401" y="777"/>
                      <a:pt x="400" y="776"/>
                      <a:pt x="400" y="775"/>
                    </a:cubicBezTo>
                    <a:cubicBezTo>
                      <a:pt x="400" y="759"/>
                      <a:pt x="400" y="759"/>
                      <a:pt x="400" y="759"/>
                    </a:cubicBezTo>
                    <a:lnTo>
                      <a:pt x="402" y="762"/>
                    </a:lnTo>
                    <a:close/>
                    <a:moveTo>
                      <a:pt x="393" y="0"/>
                    </a:moveTo>
                    <a:cubicBezTo>
                      <a:pt x="400" y="0"/>
                      <a:pt x="400" y="0"/>
                      <a:pt x="400" y="0"/>
                    </a:cubicBezTo>
                    <a:cubicBezTo>
                      <a:pt x="400" y="8"/>
                      <a:pt x="400" y="8"/>
                      <a:pt x="400" y="8"/>
                    </a:cubicBezTo>
                    <a:cubicBezTo>
                      <a:pt x="398" y="8"/>
                      <a:pt x="395" y="8"/>
                      <a:pt x="393" y="8"/>
                    </a:cubicBezTo>
                    <a:cubicBezTo>
                      <a:pt x="393" y="0"/>
                      <a:pt x="393" y="0"/>
                      <a:pt x="393" y="0"/>
                    </a:cubicBezTo>
                    <a:close/>
                    <a:moveTo>
                      <a:pt x="400" y="793"/>
                    </a:moveTo>
                    <a:cubicBezTo>
                      <a:pt x="397" y="793"/>
                      <a:pt x="395" y="793"/>
                      <a:pt x="393" y="793"/>
                    </a:cubicBezTo>
                    <a:cubicBezTo>
                      <a:pt x="393" y="786"/>
                      <a:pt x="393" y="786"/>
                      <a:pt x="393" y="786"/>
                    </a:cubicBezTo>
                    <a:cubicBezTo>
                      <a:pt x="393" y="786"/>
                      <a:pt x="393" y="786"/>
                      <a:pt x="393" y="786"/>
                    </a:cubicBezTo>
                    <a:cubicBezTo>
                      <a:pt x="395" y="786"/>
                      <a:pt x="398" y="786"/>
                      <a:pt x="400" y="785"/>
                    </a:cubicBezTo>
                    <a:cubicBezTo>
                      <a:pt x="400" y="793"/>
                      <a:pt x="400" y="793"/>
                      <a:pt x="400" y="793"/>
                    </a:cubicBezTo>
                    <a:close/>
                    <a:moveTo>
                      <a:pt x="400" y="28"/>
                    </a:moveTo>
                    <a:cubicBezTo>
                      <a:pt x="400" y="45"/>
                      <a:pt x="400" y="45"/>
                      <a:pt x="400" y="45"/>
                    </a:cubicBezTo>
                    <a:cubicBezTo>
                      <a:pt x="397" y="45"/>
                      <a:pt x="395" y="45"/>
                      <a:pt x="393" y="45"/>
                    </a:cubicBezTo>
                    <a:cubicBezTo>
                      <a:pt x="393" y="37"/>
                      <a:pt x="393" y="37"/>
                      <a:pt x="393" y="37"/>
                    </a:cubicBezTo>
                    <a:cubicBezTo>
                      <a:pt x="393" y="37"/>
                      <a:pt x="394" y="36"/>
                      <a:pt x="394" y="36"/>
                    </a:cubicBezTo>
                    <a:cubicBezTo>
                      <a:pt x="394" y="36"/>
                      <a:pt x="393" y="35"/>
                      <a:pt x="393" y="34"/>
                    </a:cubicBezTo>
                    <a:cubicBezTo>
                      <a:pt x="393" y="17"/>
                      <a:pt x="393" y="17"/>
                      <a:pt x="393" y="17"/>
                    </a:cubicBezTo>
                    <a:cubicBezTo>
                      <a:pt x="395" y="20"/>
                      <a:pt x="397" y="23"/>
                      <a:pt x="400" y="28"/>
                    </a:cubicBezTo>
                    <a:close/>
                    <a:moveTo>
                      <a:pt x="400" y="164"/>
                    </a:moveTo>
                    <a:cubicBezTo>
                      <a:pt x="400" y="169"/>
                      <a:pt x="400" y="169"/>
                      <a:pt x="400" y="169"/>
                    </a:cubicBezTo>
                    <a:cubicBezTo>
                      <a:pt x="398" y="169"/>
                      <a:pt x="396" y="169"/>
                      <a:pt x="393" y="169"/>
                    </a:cubicBezTo>
                    <a:cubicBezTo>
                      <a:pt x="393" y="164"/>
                      <a:pt x="393" y="164"/>
                      <a:pt x="393" y="164"/>
                    </a:cubicBezTo>
                    <a:cubicBezTo>
                      <a:pt x="395" y="164"/>
                      <a:pt x="397" y="164"/>
                      <a:pt x="400" y="164"/>
                    </a:cubicBezTo>
                    <a:close/>
                    <a:moveTo>
                      <a:pt x="400" y="182"/>
                    </a:moveTo>
                    <a:cubicBezTo>
                      <a:pt x="400" y="191"/>
                      <a:pt x="400" y="191"/>
                      <a:pt x="400" y="191"/>
                    </a:cubicBezTo>
                    <a:cubicBezTo>
                      <a:pt x="398" y="191"/>
                      <a:pt x="396" y="191"/>
                      <a:pt x="393" y="192"/>
                    </a:cubicBezTo>
                    <a:cubicBezTo>
                      <a:pt x="393" y="187"/>
                      <a:pt x="393" y="187"/>
                      <a:pt x="393" y="187"/>
                    </a:cubicBezTo>
                    <a:cubicBezTo>
                      <a:pt x="395" y="187"/>
                      <a:pt x="395" y="187"/>
                      <a:pt x="395" y="187"/>
                    </a:cubicBezTo>
                    <a:cubicBezTo>
                      <a:pt x="394" y="186"/>
                      <a:pt x="393" y="185"/>
                      <a:pt x="393" y="184"/>
                    </a:cubicBezTo>
                    <a:cubicBezTo>
                      <a:pt x="393" y="172"/>
                      <a:pt x="393" y="172"/>
                      <a:pt x="393" y="172"/>
                    </a:cubicBezTo>
                    <a:cubicBezTo>
                      <a:pt x="395" y="174"/>
                      <a:pt x="397" y="178"/>
                      <a:pt x="400" y="182"/>
                    </a:cubicBezTo>
                    <a:close/>
                    <a:moveTo>
                      <a:pt x="400" y="196"/>
                    </a:moveTo>
                    <a:cubicBezTo>
                      <a:pt x="400" y="200"/>
                      <a:pt x="400" y="200"/>
                      <a:pt x="400" y="200"/>
                    </a:cubicBezTo>
                    <a:cubicBezTo>
                      <a:pt x="397" y="200"/>
                      <a:pt x="395" y="201"/>
                      <a:pt x="393" y="201"/>
                    </a:cubicBezTo>
                    <a:cubicBezTo>
                      <a:pt x="393" y="198"/>
                      <a:pt x="393" y="198"/>
                      <a:pt x="393" y="198"/>
                    </a:cubicBezTo>
                    <a:cubicBezTo>
                      <a:pt x="395" y="197"/>
                      <a:pt x="398" y="197"/>
                      <a:pt x="400" y="196"/>
                    </a:cubicBezTo>
                    <a:close/>
                    <a:moveTo>
                      <a:pt x="400" y="208"/>
                    </a:moveTo>
                    <a:cubicBezTo>
                      <a:pt x="400" y="212"/>
                      <a:pt x="400" y="212"/>
                      <a:pt x="400" y="212"/>
                    </a:cubicBez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3" y="210"/>
                      <a:pt x="393" y="210"/>
                      <a:pt x="393" y="210"/>
                    </a:cubicBezTo>
                    <a:cubicBezTo>
                      <a:pt x="395" y="209"/>
                      <a:pt x="397" y="209"/>
                      <a:pt x="400" y="208"/>
                    </a:cubicBezTo>
                    <a:close/>
                    <a:moveTo>
                      <a:pt x="400" y="220"/>
                    </a:moveTo>
                    <a:cubicBezTo>
                      <a:pt x="400" y="224"/>
                      <a:pt x="400" y="224"/>
                      <a:pt x="400" y="224"/>
                    </a:cubicBezTo>
                    <a:cubicBezTo>
                      <a:pt x="397" y="225"/>
                      <a:pt x="395" y="225"/>
                      <a:pt x="393" y="226"/>
                    </a:cubicBezTo>
                    <a:cubicBezTo>
                      <a:pt x="393" y="222"/>
                      <a:pt x="393" y="222"/>
                      <a:pt x="393" y="222"/>
                    </a:cubicBezTo>
                    <a:cubicBezTo>
                      <a:pt x="396" y="221"/>
                      <a:pt x="398" y="221"/>
                      <a:pt x="400" y="220"/>
                    </a:cubicBezTo>
                    <a:close/>
                    <a:moveTo>
                      <a:pt x="400" y="233"/>
                    </a:moveTo>
                    <a:cubicBezTo>
                      <a:pt x="400" y="237"/>
                      <a:pt x="400" y="237"/>
                      <a:pt x="400" y="237"/>
                    </a:cubicBezTo>
                    <a:cubicBezTo>
                      <a:pt x="393" y="239"/>
                      <a:pt x="393" y="239"/>
                      <a:pt x="393" y="239"/>
                    </a:cubicBezTo>
                    <a:cubicBezTo>
                      <a:pt x="393" y="235"/>
                      <a:pt x="393" y="235"/>
                      <a:pt x="393" y="235"/>
                    </a:cubicBezTo>
                    <a:cubicBezTo>
                      <a:pt x="395" y="234"/>
                      <a:pt x="397" y="233"/>
                      <a:pt x="400" y="233"/>
                    </a:cubicBezTo>
                    <a:close/>
                    <a:moveTo>
                      <a:pt x="400" y="245"/>
                    </a:moveTo>
                    <a:cubicBezTo>
                      <a:pt x="400" y="250"/>
                      <a:pt x="400" y="250"/>
                      <a:pt x="400" y="250"/>
                    </a:cubicBezTo>
                    <a:cubicBezTo>
                      <a:pt x="397" y="250"/>
                      <a:pt x="395" y="251"/>
                      <a:pt x="393" y="251"/>
                    </a:cubicBezTo>
                    <a:cubicBezTo>
                      <a:pt x="393" y="247"/>
                      <a:pt x="393" y="247"/>
                      <a:pt x="393" y="247"/>
                    </a:cubicBezTo>
                    <a:cubicBezTo>
                      <a:pt x="396" y="246"/>
                      <a:pt x="398" y="246"/>
                      <a:pt x="400" y="245"/>
                    </a:cubicBezTo>
                    <a:close/>
                    <a:moveTo>
                      <a:pt x="400" y="258"/>
                    </a:moveTo>
                    <a:cubicBezTo>
                      <a:pt x="400" y="262"/>
                      <a:pt x="400" y="262"/>
                      <a:pt x="400" y="262"/>
                    </a:cubicBezTo>
                    <a:cubicBezTo>
                      <a:pt x="397" y="262"/>
                      <a:pt x="395" y="262"/>
                      <a:pt x="393" y="263"/>
                    </a:cubicBezTo>
                    <a:cubicBezTo>
                      <a:pt x="393" y="259"/>
                      <a:pt x="393" y="259"/>
                      <a:pt x="393" y="259"/>
                    </a:cubicBezTo>
                    <a:cubicBezTo>
                      <a:pt x="395" y="259"/>
                      <a:pt x="397" y="258"/>
                      <a:pt x="400" y="258"/>
                    </a:cubicBezTo>
                    <a:close/>
                    <a:moveTo>
                      <a:pt x="400" y="270"/>
                    </a:moveTo>
                    <a:cubicBezTo>
                      <a:pt x="400" y="274"/>
                      <a:pt x="400" y="274"/>
                      <a:pt x="400" y="274"/>
                    </a:cubicBezTo>
                    <a:cubicBezTo>
                      <a:pt x="397" y="275"/>
                      <a:pt x="395" y="275"/>
                      <a:pt x="393" y="276"/>
                    </a:cubicBezTo>
                    <a:cubicBezTo>
                      <a:pt x="393" y="272"/>
                      <a:pt x="393" y="272"/>
                      <a:pt x="393" y="272"/>
                    </a:cubicBezTo>
                    <a:cubicBezTo>
                      <a:pt x="396" y="271"/>
                      <a:pt x="398" y="271"/>
                      <a:pt x="400" y="270"/>
                    </a:cubicBezTo>
                    <a:close/>
                    <a:moveTo>
                      <a:pt x="400" y="283"/>
                    </a:moveTo>
                    <a:cubicBezTo>
                      <a:pt x="400" y="286"/>
                      <a:pt x="400" y="286"/>
                      <a:pt x="400" y="286"/>
                    </a:cubicBezTo>
                    <a:cubicBezTo>
                      <a:pt x="397" y="287"/>
                      <a:pt x="395" y="287"/>
                      <a:pt x="393" y="288"/>
                    </a:cubicBezTo>
                    <a:cubicBezTo>
                      <a:pt x="393" y="284"/>
                      <a:pt x="393" y="284"/>
                      <a:pt x="393" y="284"/>
                    </a:cubicBezTo>
                    <a:cubicBezTo>
                      <a:pt x="396" y="284"/>
                      <a:pt x="398" y="283"/>
                      <a:pt x="400" y="283"/>
                    </a:cubicBezTo>
                    <a:close/>
                    <a:moveTo>
                      <a:pt x="400" y="292"/>
                    </a:moveTo>
                    <a:cubicBezTo>
                      <a:pt x="400" y="300"/>
                      <a:pt x="400" y="300"/>
                      <a:pt x="400" y="300"/>
                    </a:cubicBezTo>
                    <a:cubicBezTo>
                      <a:pt x="398" y="298"/>
                      <a:pt x="397" y="297"/>
                      <a:pt x="393" y="297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400" y="292"/>
                      <a:pt x="400" y="292"/>
                      <a:pt x="400" y="292"/>
                    </a:cubicBezTo>
                    <a:close/>
                    <a:moveTo>
                      <a:pt x="400" y="307"/>
                    </a:moveTo>
                    <a:cubicBezTo>
                      <a:pt x="400" y="310"/>
                      <a:pt x="400" y="310"/>
                      <a:pt x="400" y="310"/>
                    </a:cubicBezTo>
                    <a:cubicBezTo>
                      <a:pt x="397" y="310"/>
                      <a:pt x="395" y="311"/>
                      <a:pt x="393" y="311"/>
                    </a:cubicBezTo>
                    <a:cubicBezTo>
                      <a:pt x="393" y="302"/>
                      <a:pt x="393" y="302"/>
                      <a:pt x="393" y="302"/>
                    </a:cubicBezTo>
                    <a:cubicBezTo>
                      <a:pt x="394" y="305"/>
                      <a:pt x="396" y="307"/>
                      <a:pt x="398" y="308"/>
                    </a:cubicBezTo>
                    <a:cubicBezTo>
                      <a:pt x="400" y="307"/>
                      <a:pt x="400" y="307"/>
                      <a:pt x="400" y="307"/>
                    </a:cubicBezTo>
                    <a:close/>
                    <a:moveTo>
                      <a:pt x="400" y="335"/>
                    </a:moveTo>
                    <a:cubicBezTo>
                      <a:pt x="400" y="433"/>
                      <a:pt x="400" y="433"/>
                      <a:pt x="400" y="433"/>
                    </a:cubicBezTo>
                    <a:cubicBezTo>
                      <a:pt x="396" y="431"/>
                      <a:pt x="396" y="431"/>
                      <a:pt x="396" y="431"/>
                    </a:cubicBezTo>
                    <a:cubicBezTo>
                      <a:pt x="393" y="433"/>
                      <a:pt x="393" y="433"/>
                      <a:pt x="393" y="433"/>
                    </a:cubicBezTo>
                    <a:cubicBezTo>
                      <a:pt x="393" y="337"/>
                      <a:pt x="393" y="337"/>
                      <a:pt x="393" y="337"/>
                    </a:cubicBezTo>
                    <a:cubicBezTo>
                      <a:pt x="396" y="327"/>
                      <a:pt x="396" y="327"/>
                      <a:pt x="396" y="327"/>
                    </a:cubicBezTo>
                    <a:cubicBezTo>
                      <a:pt x="397" y="329"/>
                      <a:pt x="398" y="330"/>
                      <a:pt x="400" y="335"/>
                    </a:cubicBezTo>
                    <a:close/>
                    <a:moveTo>
                      <a:pt x="400" y="492"/>
                    </a:moveTo>
                    <a:cubicBezTo>
                      <a:pt x="400" y="500"/>
                      <a:pt x="400" y="500"/>
                      <a:pt x="400" y="500"/>
                    </a:cubicBezTo>
                    <a:cubicBezTo>
                      <a:pt x="398" y="498"/>
                      <a:pt x="396" y="496"/>
                      <a:pt x="393" y="495"/>
                    </a:cubicBezTo>
                    <a:cubicBezTo>
                      <a:pt x="393" y="492"/>
                      <a:pt x="393" y="492"/>
                      <a:pt x="393" y="492"/>
                    </a:cubicBezTo>
                    <a:cubicBezTo>
                      <a:pt x="397" y="493"/>
                      <a:pt x="397" y="493"/>
                      <a:pt x="397" y="493"/>
                    </a:cubicBezTo>
                    <a:cubicBezTo>
                      <a:pt x="398" y="492"/>
                      <a:pt x="399" y="492"/>
                      <a:pt x="400" y="492"/>
                    </a:cubicBezTo>
                    <a:close/>
                    <a:moveTo>
                      <a:pt x="400" y="506"/>
                    </a:moveTo>
                    <a:cubicBezTo>
                      <a:pt x="400" y="510"/>
                      <a:pt x="400" y="510"/>
                      <a:pt x="400" y="510"/>
                    </a:cubicBezTo>
                    <a:cubicBezTo>
                      <a:pt x="397" y="510"/>
                      <a:pt x="395" y="510"/>
                      <a:pt x="393" y="510"/>
                    </a:cubicBezTo>
                    <a:cubicBezTo>
                      <a:pt x="393" y="502"/>
                      <a:pt x="393" y="502"/>
                      <a:pt x="393" y="502"/>
                    </a:cubicBezTo>
                    <a:cubicBezTo>
                      <a:pt x="394" y="504"/>
                      <a:pt x="395" y="505"/>
                      <a:pt x="398" y="507"/>
                    </a:cubicBezTo>
                    <a:cubicBezTo>
                      <a:pt x="399" y="507"/>
                      <a:pt x="399" y="506"/>
                      <a:pt x="400" y="506"/>
                    </a:cubicBezTo>
                    <a:close/>
                    <a:moveTo>
                      <a:pt x="400" y="514"/>
                    </a:moveTo>
                    <a:cubicBezTo>
                      <a:pt x="400" y="518"/>
                      <a:pt x="400" y="518"/>
                      <a:pt x="400" y="518"/>
                    </a:cubicBezTo>
                    <a:cubicBezTo>
                      <a:pt x="397" y="519"/>
                      <a:pt x="395" y="519"/>
                      <a:pt x="393" y="519"/>
                    </a:cubicBezTo>
                    <a:cubicBezTo>
                      <a:pt x="393" y="515"/>
                      <a:pt x="393" y="515"/>
                      <a:pt x="393" y="515"/>
                    </a:cubicBezTo>
                    <a:cubicBezTo>
                      <a:pt x="395" y="515"/>
                      <a:pt x="398" y="515"/>
                      <a:pt x="400" y="514"/>
                    </a:cubicBezTo>
                    <a:close/>
                    <a:moveTo>
                      <a:pt x="400" y="526"/>
                    </a:moveTo>
                    <a:cubicBezTo>
                      <a:pt x="400" y="530"/>
                      <a:pt x="400" y="530"/>
                      <a:pt x="400" y="530"/>
                    </a:cubicBezTo>
                    <a:cubicBezTo>
                      <a:pt x="393" y="532"/>
                      <a:pt x="393" y="532"/>
                      <a:pt x="393" y="532"/>
                    </a:cubicBezTo>
                    <a:cubicBezTo>
                      <a:pt x="393" y="527"/>
                      <a:pt x="393" y="527"/>
                      <a:pt x="393" y="527"/>
                    </a:cubicBezTo>
                    <a:cubicBezTo>
                      <a:pt x="395" y="527"/>
                      <a:pt x="397" y="526"/>
                      <a:pt x="400" y="526"/>
                    </a:cubicBezTo>
                    <a:close/>
                    <a:moveTo>
                      <a:pt x="400" y="539"/>
                    </a:moveTo>
                    <a:cubicBezTo>
                      <a:pt x="400" y="543"/>
                      <a:pt x="400" y="543"/>
                      <a:pt x="400" y="543"/>
                    </a:cubicBezTo>
                    <a:cubicBezTo>
                      <a:pt x="397" y="544"/>
                      <a:pt x="395" y="544"/>
                      <a:pt x="393" y="544"/>
                    </a:cubicBezTo>
                    <a:cubicBezTo>
                      <a:pt x="393" y="540"/>
                      <a:pt x="393" y="540"/>
                      <a:pt x="393" y="540"/>
                    </a:cubicBezTo>
                    <a:cubicBezTo>
                      <a:pt x="396" y="540"/>
                      <a:pt x="398" y="539"/>
                      <a:pt x="400" y="539"/>
                    </a:cubicBezTo>
                    <a:close/>
                    <a:moveTo>
                      <a:pt x="400" y="550"/>
                    </a:moveTo>
                    <a:cubicBezTo>
                      <a:pt x="400" y="555"/>
                      <a:pt x="400" y="555"/>
                      <a:pt x="400" y="555"/>
                    </a:cubicBezTo>
                    <a:cubicBezTo>
                      <a:pt x="397" y="555"/>
                      <a:pt x="395" y="555"/>
                      <a:pt x="393" y="556"/>
                    </a:cubicBezTo>
                    <a:cubicBezTo>
                      <a:pt x="393" y="552"/>
                      <a:pt x="393" y="552"/>
                      <a:pt x="393" y="552"/>
                    </a:cubicBezTo>
                    <a:cubicBezTo>
                      <a:pt x="395" y="552"/>
                      <a:pt x="397" y="551"/>
                      <a:pt x="400" y="550"/>
                    </a:cubicBezTo>
                    <a:close/>
                    <a:moveTo>
                      <a:pt x="400" y="563"/>
                    </a:moveTo>
                    <a:cubicBezTo>
                      <a:pt x="400" y="567"/>
                      <a:pt x="400" y="567"/>
                      <a:pt x="400" y="567"/>
                    </a:cubicBezTo>
                    <a:cubicBezTo>
                      <a:pt x="397" y="568"/>
                      <a:pt x="395" y="568"/>
                      <a:pt x="393" y="569"/>
                    </a:cubicBezTo>
                    <a:cubicBezTo>
                      <a:pt x="393" y="565"/>
                      <a:pt x="393" y="565"/>
                      <a:pt x="393" y="565"/>
                    </a:cubicBezTo>
                    <a:cubicBezTo>
                      <a:pt x="400" y="563"/>
                      <a:pt x="400" y="563"/>
                      <a:pt x="400" y="563"/>
                    </a:cubicBezTo>
                    <a:close/>
                    <a:moveTo>
                      <a:pt x="400" y="576"/>
                    </a:moveTo>
                    <a:cubicBezTo>
                      <a:pt x="400" y="580"/>
                      <a:pt x="400" y="580"/>
                      <a:pt x="400" y="580"/>
                    </a:cubicBezTo>
                    <a:cubicBezTo>
                      <a:pt x="397" y="580"/>
                      <a:pt x="395" y="580"/>
                      <a:pt x="393" y="581"/>
                    </a:cubicBezTo>
                    <a:cubicBezTo>
                      <a:pt x="393" y="577"/>
                      <a:pt x="393" y="577"/>
                      <a:pt x="393" y="577"/>
                    </a:cubicBezTo>
                    <a:cubicBezTo>
                      <a:pt x="396" y="577"/>
                      <a:pt x="398" y="576"/>
                      <a:pt x="400" y="576"/>
                    </a:cubicBezTo>
                    <a:close/>
                    <a:moveTo>
                      <a:pt x="400" y="588"/>
                    </a:moveTo>
                    <a:cubicBezTo>
                      <a:pt x="400" y="593"/>
                      <a:pt x="400" y="593"/>
                      <a:pt x="400" y="593"/>
                    </a:cubicBezTo>
                    <a:cubicBezTo>
                      <a:pt x="397" y="593"/>
                      <a:pt x="395" y="593"/>
                      <a:pt x="393" y="594"/>
                    </a:cubicBezTo>
                    <a:cubicBezTo>
                      <a:pt x="393" y="590"/>
                      <a:pt x="393" y="590"/>
                      <a:pt x="393" y="590"/>
                    </a:cubicBezTo>
                    <a:cubicBezTo>
                      <a:pt x="395" y="589"/>
                      <a:pt x="397" y="589"/>
                      <a:pt x="400" y="588"/>
                    </a:cubicBezTo>
                    <a:close/>
                    <a:moveTo>
                      <a:pt x="400" y="601"/>
                    </a:moveTo>
                    <a:cubicBezTo>
                      <a:pt x="400" y="605"/>
                      <a:pt x="400" y="605"/>
                      <a:pt x="400" y="605"/>
                    </a:cubicBezTo>
                    <a:cubicBezTo>
                      <a:pt x="397" y="605"/>
                      <a:pt x="395" y="606"/>
                      <a:pt x="393" y="606"/>
                    </a:cubicBezTo>
                    <a:cubicBezTo>
                      <a:pt x="393" y="602"/>
                      <a:pt x="393" y="602"/>
                      <a:pt x="393" y="602"/>
                    </a:cubicBezTo>
                    <a:cubicBezTo>
                      <a:pt x="396" y="602"/>
                      <a:pt x="398" y="601"/>
                      <a:pt x="400" y="601"/>
                    </a:cubicBezTo>
                    <a:close/>
                    <a:moveTo>
                      <a:pt x="400" y="611"/>
                    </a:moveTo>
                    <a:cubicBezTo>
                      <a:pt x="400" y="616"/>
                      <a:pt x="400" y="616"/>
                      <a:pt x="400" y="616"/>
                    </a:cubicBezTo>
                    <a:cubicBezTo>
                      <a:pt x="399" y="617"/>
                      <a:pt x="399" y="617"/>
                      <a:pt x="398" y="617"/>
                    </a:cubicBezTo>
                    <a:cubicBezTo>
                      <a:pt x="399" y="618"/>
                      <a:pt x="399" y="619"/>
                      <a:pt x="400" y="620"/>
                    </a:cubicBezTo>
                    <a:cubicBezTo>
                      <a:pt x="400" y="630"/>
                      <a:pt x="400" y="630"/>
                      <a:pt x="400" y="630"/>
                    </a:cubicBezTo>
                    <a:cubicBezTo>
                      <a:pt x="397" y="625"/>
                      <a:pt x="395" y="622"/>
                      <a:pt x="393" y="620"/>
                    </a:cubicBezTo>
                    <a:cubicBezTo>
                      <a:pt x="393" y="611"/>
                      <a:pt x="393" y="611"/>
                      <a:pt x="393" y="611"/>
                    </a:cubicBezTo>
                    <a:cubicBezTo>
                      <a:pt x="395" y="611"/>
                      <a:pt x="397" y="611"/>
                      <a:pt x="400" y="611"/>
                    </a:cubicBezTo>
                    <a:close/>
                    <a:moveTo>
                      <a:pt x="400" y="633"/>
                    </a:moveTo>
                    <a:cubicBezTo>
                      <a:pt x="400" y="638"/>
                      <a:pt x="400" y="638"/>
                      <a:pt x="400" y="638"/>
                    </a:cubicBezTo>
                    <a:cubicBezTo>
                      <a:pt x="397" y="638"/>
                      <a:pt x="395" y="638"/>
                      <a:pt x="393" y="638"/>
                    </a:cubicBezTo>
                    <a:cubicBezTo>
                      <a:pt x="393" y="634"/>
                      <a:pt x="393" y="634"/>
                      <a:pt x="393" y="634"/>
                    </a:cubicBezTo>
                    <a:cubicBezTo>
                      <a:pt x="395" y="633"/>
                      <a:pt x="397" y="633"/>
                      <a:pt x="400" y="633"/>
                    </a:cubicBezTo>
                    <a:close/>
                    <a:moveTo>
                      <a:pt x="400" y="749"/>
                    </a:moveTo>
                    <a:cubicBezTo>
                      <a:pt x="400" y="756"/>
                      <a:pt x="400" y="756"/>
                      <a:pt x="400" y="756"/>
                    </a:cubicBezTo>
                    <a:cubicBezTo>
                      <a:pt x="399" y="756"/>
                      <a:pt x="399" y="757"/>
                      <a:pt x="398" y="757"/>
                    </a:cubicBezTo>
                    <a:cubicBezTo>
                      <a:pt x="400" y="759"/>
                      <a:pt x="400" y="759"/>
                      <a:pt x="400" y="759"/>
                    </a:cubicBezTo>
                    <a:cubicBezTo>
                      <a:pt x="400" y="775"/>
                      <a:pt x="400" y="775"/>
                      <a:pt x="400" y="775"/>
                    </a:cubicBezTo>
                    <a:cubicBezTo>
                      <a:pt x="397" y="770"/>
                      <a:pt x="395" y="767"/>
                      <a:pt x="393" y="764"/>
                    </a:cubicBezTo>
                    <a:cubicBezTo>
                      <a:pt x="393" y="749"/>
                      <a:pt x="393" y="749"/>
                      <a:pt x="393" y="749"/>
                    </a:cubicBezTo>
                    <a:cubicBezTo>
                      <a:pt x="395" y="749"/>
                      <a:pt x="397" y="749"/>
                      <a:pt x="400" y="749"/>
                    </a:cubicBezTo>
                    <a:close/>
                    <a:moveTo>
                      <a:pt x="391" y="0"/>
                    </a:moveTo>
                    <a:cubicBezTo>
                      <a:pt x="393" y="0"/>
                      <a:pt x="393" y="0"/>
                      <a:pt x="393" y="0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2" y="8"/>
                      <a:pt x="392" y="8"/>
                      <a:pt x="391" y="8"/>
                    </a:cubicBezTo>
                    <a:cubicBezTo>
                      <a:pt x="391" y="0"/>
                      <a:pt x="391" y="0"/>
                      <a:pt x="391" y="0"/>
                    </a:cubicBezTo>
                    <a:close/>
                    <a:moveTo>
                      <a:pt x="393" y="793"/>
                    </a:moveTo>
                    <a:cubicBezTo>
                      <a:pt x="391" y="793"/>
                      <a:pt x="391" y="793"/>
                      <a:pt x="391" y="793"/>
                    </a:cubicBezTo>
                    <a:cubicBezTo>
                      <a:pt x="391" y="785"/>
                      <a:pt x="391" y="785"/>
                      <a:pt x="391" y="785"/>
                    </a:cubicBezTo>
                    <a:cubicBezTo>
                      <a:pt x="392" y="786"/>
                      <a:pt x="392" y="786"/>
                      <a:pt x="393" y="786"/>
                    </a:cubicBezTo>
                    <a:cubicBezTo>
                      <a:pt x="393" y="793"/>
                      <a:pt x="393" y="793"/>
                      <a:pt x="393" y="793"/>
                    </a:cubicBezTo>
                    <a:close/>
                    <a:moveTo>
                      <a:pt x="393" y="17"/>
                    </a:moveTo>
                    <a:cubicBezTo>
                      <a:pt x="393" y="34"/>
                      <a:pt x="393" y="34"/>
                      <a:pt x="393" y="34"/>
                    </a:cubicBezTo>
                    <a:cubicBezTo>
                      <a:pt x="392" y="33"/>
                      <a:pt x="392" y="32"/>
                      <a:pt x="391" y="31"/>
                    </a:cubicBezTo>
                    <a:cubicBezTo>
                      <a:pt x="391" y="14"/>
                      <a:pt x="391" y="14"/>
                      <a:pt x="391" y="14"/>
                    </a:cubicBezTo>
                    <a:cubicBezTo>
                      <a:pt x="393" y="17"/>
                      <a:pt x="393" y="17"/>
                      <a:pt x="393" y="17"/>
                    </a:cubicBezTo>
                    <a:close/>
                    <a:moveTo>
                      <a:pt x="393" y="37"/>
                    </a:moveTo>
                    <a:cubicBezTo>
                      <a:pt x="393" y="45"/>
                      <a:pt x="393" y="45"/>
                      <a:pt x="393" y="45"/>
                    </a:cubicBezTo>
                    <a:cubicBezTo>
                      <a:pt x="392" y="45"/>
                      <a:pt x="392" y="46"/>
                      <a:pt x="391" y="46"/>
                    </a:cubicBezTo>
                    <a:cubicBezTo>
                      <a:pt x="391" y="38"/>
                      <a:pt x="391" y="38"/>
                      <a:pt x="391" y="38"/>
                    </a:cubicBezTo>
                    <a:cubicBezTo>
                      <a:pt x="392" y="37"/>
                      <a:pt x="392" y="37"/>
                      <a:pt x="393" y="37"/>
                    </a:cubicBezTo>
                    <a:close/>
                    <a:moveTo>
                      <a:pt x="393" y="164"/>
                    </a:move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2" y="170"/>
                      <a:pt x="392" y="170"/>
                      <a:pt x="391" y="170"/>
                    </a:cubicBezTo>
                    <a:cubicBezTo>
                      <a:pt x="392" y="170"/>
                      <a:pt x="392" y="171"/>
                      <a:pt x="393" y="172"/>
                    </a:cubicBezTo>
                    <a:cubicBezTo>
                      <a:pt x="393" y="184"/>
                      <a:pt x="393" y="184"/>
                      <a:pt x="393" y="184"/>
                    </a:cubicBezTo>
                    <a:cubicBezTo>
                      <a:pt x="392" y="182"/>
                      <a:pt x="392" y="181"/>
                      <a:pt x="391" y="180"/>
                    </a:cubicBezTo>
                    <a:cubicBezTo>
                      <a:pt x="391" y="164"/>
                      <a:pt x="391" y="164"/>
                      <a:pt x="391" y="164"/>
                    </a:cubicBezTo>
                    <a:cubicBezTo>
                      <a:pt x="393" y="164"/>
                      <a:pt x="393" y="164"/>
                      <a:pt x="393" y="164"/>
                    </a:cubicBezTo>
                    <a:close/>
                    <a:moveTo>
                      <a:pt x="393" y="187"/>
                    </a:moveTo>
                    <a:cubicBezTo>
                      <a:pt x="393" y="192"/>
                      <a:pt x="393" y="192"/>
                      <a:pt x="393" y="192"/>
                    </a:cubicBezTo>
                    <a:cubicBezTo>
                      <a:pt x="391" y="192"/>
                      <a:pt x="391" y="192"/>
                      <a:pt x="391" y="192"/>
                    </a:cubicBezTo>
                    <a:cubicBezTo>
                      <a:pt x="391" y="187"/>
                      <a:pt x="391" y="187"/>
                      <a:pt x="391" y="187"/>
                    </a:cubicBezTo>
                    <a:cubicBezTo>
                      <a:pt x="393" y="187"/>
                      <a:pt x="393" y="187"/>
                      <a:pt x="393" y="187"/>
                    </a:cubicBezTo>
                    <a:close/>
                    <a:moveTo>
                      <a:pt x="393" y="198"/>
                    </a:moveTo>
                    <a:cubicBezTo>
                      <a:pt x="393" y="201"/>
                      <a:pt x="393" y="201"/>
                      <a:pt x="393" y="201"/>
                    </a:cubicBezTo>
                    <a:cubicBezTo>
                      <a:pt x="392" y="201"/>
                      <a:pt x="392" y="202"/>
                      <a:pt x="391" y="202"/>
                    </a:cubicBezTo>
                    <a:cubicBezTo>
                      <a:pt x="391" y="198"/>
                      <a:pt x="391" y="198"/>
                      <a:pt x="391" y="198"/>
                    </a:cubicBezTo>
                    <a:cubicBezTo>
                      <a:pt x="393" y="198"/>
                      <a:pt x="393" y="198"/>
                      <a:pt x="393" y="198"/>
                    </a:cubicBezTo>
                    <a:close/>
                    <a:moveTo>
                      <a:pt x="393" y="210"/>
                    </a:move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1" y="214"/>
                      <a:pt x="391" y="214"/>
                      <a:pt x="391" y="214"/>
                    </a:cubicBezTo>
                    <a:cubicBezTo>
                      <a:pt x="391" y="210"/>
                      <a:pt x="391" y="210"/>
                      <a:pt x="391" y="210"/>
                    </a:cubicBezTo>
                    <a:cubicBezTo>
                      <a:pt x="393" y="210"/>
                      <a:pt x="393" y="210"/>
                      <a:pt x="393" y="210"/>
                    </a:cubicBezTo>
                    <a:close/>
                    <a:moveTo>
                      <a:pt x="393" y="222"/>
                    </a:moveTo>
                    <a:cubicBezTo>
                      <a:pt x="393" y="226"/>
                      <a:pt x="393" y="226"/>
                      <a:pt x="393" y="226"/>
                    </a:cubicBezTo>
                    <a:cubicBezTo>
                      <a:pt x="392" y="226"/>
                      <a:pt x="391" y="226"/>
                      <a:pt x="391" y="227"/>
                    </a:cubicBezTo>
                    <a:cubicBezTo>
                      <a:pt x="391" y="222"/>
                      <a:pt x="391" y="222"/>
                      <a:pt x="391" y="222"/>
                    </a:cubicBezTo>
                    <a:cubicBezTo>
                      <a:pt x="393" y="222"/>
                      <a:pt x="393" y="222"/>
                      <a:pt x="393" y="222"/>
                    </a:cubicBezTo>
                    <a:close/>
                    <a:moveTo>
                      <a:pt x="393" y="235"/>
                    </a:moveTo>
                    <a:cubicBezTo>
                      <a:pt x="393" y="239"/>
                      <a:pt x="393" y="239"/>
                      <a:pt x="393" y="239"/>
                    </a:cubicBezTo>
                    <a:cubicBezTo>
                      <a:pt x="391" y="239"/>
                      <a:pt x="391" y="239"/>
                      <a:pt x="391" y="239"/>
                    </a:cubicBezTo>
                    <a:cubicBezTo>
                      <a:pt x="391" y="235"/>
                      <a:pt x="391" y="235"/>
                      <a:pt x="391" y="235"/>
                    </a:cubicBezTo>
                    <a:cubicBezTo>
                      <a:pt x="393" y="235"/>
                      <a:pt x="393" y="235"/>
                      <a:pt x="393" y="235"/>
                    </a:cubicBezTo>
                    <a:close/>
                    <a:moveTo>
                      <a:pt x="393" y="247"/>
                    </a:moveTo>
                    <a:cubicBezTo>
                      <a:pt x="393" y="251"/>
                      <a:pt x="393" y="251"/>
                      <a:pt x="393" y="251"/>
                    </a:cubicBezTo>
                    <a:cubicBezTo>
                      <a:pt x="392" y="251"/>
                      <a:pt x="392" y="252"/>
                      <a:pt x="391" y="252"/>
                    </a:cubicBezTo>
                    <a:cubicBezTo>
                      <a:pt x="391" y="247"/>
                      <a:pt x="391" y="247"/>
                      <a:pt x="391" y="247"/>
                    </a:cubicBezTo>
                    <a:cubicBezTo>
                      <a:pt x="392" y="247"/>
                      <a:pt x="392" y="247"/>
                      <a:pt x="393" y="247"/>
                    </a:cubicBezTo>
                    <a:close/>
                    <a:moveTo>
                      <a:pt x="393" y="259"/>
                    </a:moveTo>
                    <a:cubicBezTo>
                      <a:pt x="393" y="263"/>
                      <a:pt x="393" y="263"/>
                      <a:pt x="393" y="263"/>
                    </a:cubicBezTo>
                    <a:cubicBezTo>
                      <a:pt x="392" y="263"/>
                      <a:pt x="392" y="264"/>
                      <a:pt x="391" y="264"/>
                    </a:cubicBezTo>
                    <a:cubicBezTo>
                      <a:pt x="391" y="260"/>
                      <a:pt x="391" y="260"/>
                      <a:pt x="391" y="260"/>
                    </a:cubicBezTo>
                    <a:cubicBezTo>
                      <a:pt x="393" y="259"/>
                      <a:pt x="393" y="259"/>
                      <a:pt x="393" y="259"/>
                    </a:cubicBezTo>
                    <a:close/>
                    <a:moveTo>
                      <a:pt x="393" y="272"/>
                    </a:moveTo>
                    <a:cubicBezTo>
                      <a:pt x="393" y="276"/>
                      <a:pt x="393" y="276"/>
                      <a:pt x="393" y="276"/>
                    </a:cubicBezTo>
                    <a:cubicBezTo>
                      <a:pt x="392" y="276"/>
                      <a:pt x="392" y="276"/>
                      <a:pt x="391" y="277"/>
                    </a:cubicBezTo>
                    <a:cubicBezTo>
                      <a:pt x="391" y="272"/>
                      <a:pt x="391" y="272"/>
                      <a:pt x="391" y="272"/>
                    </a:cubicBezTo>
                    <a:cubicBezTo>
                      <a:pt x="392" y="272"/>
                      <a:pt x="392" y="272"/>
                      <a:pt x="393" y="272"/>
                    </a:cubicBezTo>
                    <a:close/>
                    <a:moveTo>
                      <a:pt x="393" y="284"/>
                    </a:moveTo>
                    <a:cubicBezTo>
                      <a:pt x="393" y="288"/>
                      <a:pt x="393" y="288"/>
                      <a:pt x="393" y="288"/>
                    </a:cubicBezTo>
                    <a:cubicBezTo>
                      <a:pt x="392" y="288"/>
                      <a:pt x="392" y="289"/>
                      <a:pt x="391" y="289"/>
                    </a:cubicBezTo>
                    <a:cubicBezTo>
                      <a:pt x="391" y="285"/>
                      <a:pt x="391" y="285"/>
                      <a:pt x="391" y="285"/>
                    </a:cubicBezTo>
                    <a:cubicBezTo>
                      <a:pt x="393" y="284"/>
                      <a:pt x="393" y="284"/>
                      <a:pt x="393" y="284"/>
                    </a:cubicBezTo>
                    <a:close/>
                    <a:moveTo>
                      <a:pt x="393" y="292"/>
                    </a:moveTo>
                    <a:cubicBezTo>
                      <a:pt x="393" y="297"/>
                      <a:pt x="393" y="297"/>
                      <a:pt x="393" y="297"/>
                    </a:cubicBezTo>
                    <a:cubicBezTo>
                      <a:pt x="392" y="297"/>
                      <a:pt x="392" y="297"/>
                      <a:pt x="391" y="297"/>
                    </a:cubicBezTo>
                    <a:cubicBezTo>
                      <a:pt x="391" y="292"/>
                      <a:pt x="391" y="292"/>
                      <a:pt x="391" y="292"/>
                    </a:cubicBezTo>
                    <a:cubicBezTo>
                      <a:pt x="393" y="292"/>
                      <a:pt x="393" y="292"/>
                      <a:pt x="393" y="292"/>
                    </a:cubicBezTo>
                    <a:close/>
                    <a:moveTo>
                      <a:pt x="393" y="302"/>
                    </a:moveTo>
                    <a:cubicBezTo>
                      <a:pt x="393" y="311"/>
                      <a:pt x="393" y="311"/>
                      <a:pt x="393" y="311"/>
                    </a:cubicBezTo>
                    <a:cubicBezTo>
                      <a:pt x="392" y="311"/>
                      <a:pt x="392" y="311"/>
                      <a:pt x="391" y="311"/>
                    </a:cubicBezTo>
                    <a:cubicBezTo>
                      <a:pt x="391" y="307"/>
                      <a:pt x="391" y="307"/>
                      <a:pt x="391" y="307"/>
                    </a:cubicBezTo>
                    <a:cubicBezTo>
                      <a:pt x="392" y="307"/>
                      <a:pt x="392" y="307"/>
                      <a:pt x="392" y="307"/>
                    </a:cubicBezTo>
                    <a:cubicBezTo>
                      <a:pt x="391" y="305"/>
                      <a:pt x="391" y="305"/>
                      <a:pt x="391" y="305"/>
                    </a:cubicBezTo>
                    <a:cubicBezTo>
                      <a:pt x="391" y="298"/>
                      <a:pt x="391" y="298"/>
                      <a:pt x="391" y="298"/>
                    </a:cubicBezTo>
                    <a:cubicBezTo>
                      <a:pt x="392" y="300"/>
                      <a:pt x="392" y="301"/>
                      <a:pt x="393" y="302"/>
                    </a:cubicBezTo>
                    <a:close/>
                    <a:moveTo>
                      <a:pt x="393" y="337"/>
                    </a:moveTo>
                    <a:cubicBezTo>
                      <a:pt x="393" y="433"/>
                      <a:pt x="393" y="433"/>
                      <a:pt x="393" y="433"/>
                    </a:cubicBezTo>
                    <a:cubicBezTo>
                      <a:pt x="391" y="435"/>
                      <a:pt x="391" y="435"/>
                      <a:pt x="391" y="435"/>
                    </a:cubicBezTo>
                    <a:cubicBezTo>
                      <a:pt x="391" y="343"/>
                      <a:pt x="391" y="343"/>
                      <a:pt x="391" y="343"/>
                    </a:cubicBezTo>
                    <a:cubicBezTo>
                      <a:pt x="393" y="337"/>
                      <a:pt x="393" y="337"/>
                      <a:pt x="393" y="337"/>
                    </a:cubicBezTo>
                    <a:close/>
                    <a:moveTo>
                      <a:pt x="393" y="492"/>
                    </a:moveTo>
                    <a:cubicBezTo>
                      <a:pt x="393" y="495"/>
                      <a:pt x="393" y="495"/>
                      <a:pt x="393" y="495"/>
                    </a:cubicBezTo>
                    <a:cubicBezTo>
                      <a:pt x="392" y="495"/>
                      <a:pt x="392" y="495"/>
                      <a:pt x="391" y="495"/>
                    </a:cubicBezTo>
                    <a:cubicBezTo>
                      <a:pt x="391" y="491"/>
                      <a:pt x="391" y="491"/>
                      <a:pt x="391" y="491"/>
                    </a:cubicBezTo>
                    <a:cubicBezTo>
                      <a:pt x="393" y="492"/>
                      <a:pt x="393" y="492"/>
                      <a:pt x="393" y="492"/>
                    </a:cubicBezTo>
                    <a:close/>
                    <a:moveTo>
                      <a:pt x="393" y="502"/>
                    </a:moveTo>
                    <a:cubicBezTo>
                      <a:pt x="393" y="510"/>
                      <a:pt x="393" y="510"/>
                      <a:pt x="393" y="510"/>
                    </a:cubicBezTo>
                    <a:cubicBezTo>
                      <a:pt x="391" y="510"/>
                      <a:pt x="391" y="510"/>
                      <a:pt x="391" y="510"/>
                    </a:cubicBezTo>
                    <a:cubicBezTo>
                      <a:pt x="391" y="497"/>
                      <a:pt x="391" y="497"/>
                      <a:pt x="391" y="497"/>
                    </a:cubicBezTo>
                    <a:cubicBezTo>
                      <a:pt x="392" y="499"/>
                      <a:pt x="392" y="501"/>
                      <a:pt x="393" y="502"/>
                    </a:cubicBezTo>
                    <a:close/>
                    <a:moveTo>
                      <a:pt x="393" y="515"/>
                    </a:moveTo>
                    <a:cubicBezTo>
                      <a:pt x="393" y="519"/>
                      <a:pt x="393" y="519"/>
                      <a:pt x="393" y="519"/>
                    </a:cubicBezTo>
                    <a:cubicBezTo>
                      <a:pt x="392" y="520"/>
                      <a:pt x="392" y="520"/>
                      <a:pt x="391" y="520"/>
                    </a:cubicBezTo>
                    <a:cubicBezTo>
                      <a:pt x="391" y="516"/>
                      <a:pt x="391" y="516"/>
                      <a:pt x="391" y="516"/>
                    </a:cubicBezTo>
                    <a:cubicBezTo>
                      <a:pt x="392" y="516"/>
                      <a:pt x="392" y="516"/>
                      <a:pt x="393" y="515"/>
                    </a:cubicBezTo>
                    <a:close/>
                    <a:moveTo>
                      <a:pt x="393" y="527"/>
                    </a:moveTo>
                    <a:cubicBezTo>
                      <a:pt x="393" y="532"/>
                      <a:pt x="393" y="532"/>
                      <a:pt x="393" y="532"/>
                    </a:cubicBezTo>
                    <a:cubicBezTo>
                      <a:pt x="391" y="532"/>
                      <a:pt x="391" y="532"/>
                      <a:pt x="391" y="532"/>
                    </a:cubicBezTo>
                    <a:cubicBezTo>
                      <a:pt x="391" y="528"/>
                      <a:pt x="391" y="528"/>
                      <a:pt x="391" y="528"/>
                    </a:cubicBezTo>
                    <a:cubicBezTo>
                      <a:pt x="393" y="527"/>
                      <a:pt x="393" y="527"/>
                      <a:pt x="393" y="527"/>
                    </a:cubicBezTo>
                    <a:close/>
                    <a:moveTo>
                      <a:pt x="393" y="540"/>
                    </a:moveTo>
                    <a:cubicBezTo>
                      <a:pt x="393" y="544"/>
                      <a:pt x="393" y="544"/>
                      <a:pt x="393" y="544"/>
                    </a:cubicBezTo>
                    <a:cubicBezTo>
                      <a:pt x="391" y="545"/>
                      <a:pt x="391" y="545"/>
                      <a:pt x="391" y="545"/>
                    </a:cubicBezTo>
                    <a:cubicBezTo>
                      <a:pt x="391" y="540"/>
                      <a:pt x="391" y="540"/>
                      <a:pt x="391" y="540"/>
                    </a:cubicBezTo>
                    <a:cubicBezTo>
                      <a:pt x="392" y="540"/>
                      <a:pt x="392" y="540"/>
                      <a:pt x="393" y="540"/>
                    </a:cubicBezTo>
                    <a:close/>
                    <a:moveTo>
                      <a:pt x="393" y="552"/>
                    </a:moveTo>
                    <a:cubicBezTo>
                      <a:pt x="393" y="556"/>
                      <a:pt x="393" y="556"/>
                      <a:pt x="393" y="556"/>
                    </a:cubicBezTo>
                    <a:cubicBezTo>
                      <a:pt x="392" y="557"/>
                      <a:pt x="392" y="557"/>
                      <a:pt x="391" y="557"/>
                    </a:cubicBezTo>
                    <a:cubicBezTo>
                      <a:pt x="391" y="553"/>
                      <a:pt x="391" y="553"/>
                      <a:pt x="391" y="553"/>
                    </a:cubicBezTo>
                    <a:cubicBezTo>
                      <a:pt x="393" y="552"/>
                      <a:pt x="393" y="552"/>
                      <a:pt x="393" y="552"/>
                    </a:cubicBezTo>
                    <a:close/>
                    <a:moveTo>
                      <a:pt x="393" y="565"/>
                    </a:moveTo>
                    <a:cubicBezTo>
                      <a:pt x="393" y="569"/>
                      <a:pt x="393" y="569"/>
                      <a:pt x="393" y="569"/>
                    </a:cubicBezTo>
                    <a:cubicBezTo>
                      <a:pt x="392" y="569"/>
                      <a:pt x="392" y="569"/>
                      <a:pt x="391" y="570"/>
                    </a:cubicBezTo>
                    <a:cubicBezTo>
                      <a:pt x="391" y="565"/>
                      <a:pt x="391" y="565"/>
                      <a:pt x="391" y="565"/>
                    </a:cubicBezTo>
                    <a:cubicBezTo>
                      <a:pt x="393" y="565"/>
                      <a:pt x="393" y="565"/>
                      <a:pt x="393" y="565"/>
                    </a:cubicBezTo>
                    <a:close/>
                    <a:moveTo>
                      <a:pt x="393" y="577"/>
                    </a:moveTo>
                    <a:cubicBezTo>
                      <a:pt x="393" y="581"/>
                      <a:pt x="393" y="581"/>
                      <a:pt x="393" y="581"/>
                    </a:cubicBezTo>
                    <a:cubicBezTo>
                      <a:pt x="392" y="582"/>
                      <a:pt x="391" y="582"/>
                      <a:pt x="391" y="582"/>
                    </a:cubicBezTo>
                    <a:cubicBezTo>
                      <a:pt x="391" y="578"/>
                      <a:pt x="391" y="578"/>
                      <a:pt x="391" y="578"/>
                    </a:cubicBezTo>
                    <a:cubicBezTo>
                      <a:pt x="393" y="577"/>
                      <a:pt x="393" y="577"/>
                      <a:pt x="393" y="577"/>
                    </a:cubicBezTo>
                    <a:close/>
                    <a:moveTo>
                      <a:pt x="393" y="590"/>
                    </a:moveTo>
                    <a:cubicBezTo>
                      <a:pt x="393" y="594"/>
                      <a:pt x="393" y="594"/>
                      <a:pt x="393" y="594"/>
                    </a:cubicBezTo>
                    <a:cubicBezTo>
                      <a:pt x="391" y="595"/>
                      <a:pt x="391" y="595"/>
                      <a:pt x="391" y="595"/>
                    </a:cubicBezTo>
                    <a:cubicBezTo>
                      <a:pt x="391" y="591"/>
                      <a:pt x="391" y="591"/>
                      <a:pt x="391" y="591"/>
                    </a:cubicBezTo>
                    <a:cubicBezTo>
                      <a:pt x="393" y="590"/>
                      <a:pt x="393" y="590"/>
                      <a:pt x="393" y="590"/>
                    </a:cubicBezTo>
                    <a:close/>
                    <a:moveTo>
                      <a:pt x="393" y="602"/>
                    </a:moveTo>
                    <a:cubicBezTo>
                      <a:pt x="393" y="606"/>
                      <a:pt x="393" y="606"/>
                      <a:pt x="393" y="606"/>
                    </a:cubicBezTo>
                    <a:cubicBezTo>
                      <a:pt x="392" y="607"/>
                      <a:pt x="392" y="607"/>
                      <a:pt x="391" y="607"/>
                    </a:cubicBezTo>
                    <a:cubicBezTo>
                      <a:pt x="391" y="603"/>
                      <a:pt x="391" y="603"/>
                      <a:pt x="391" y="603"/>
                    </a:cubicBezTo>
                    <a:cubicBezTo>
                      <a:pt x="392" y="602"/>
                      <a:pt x="392" y="602"/>
                      <a:pt x="393" y="602"/>
                    </a:cubicBezTo>
                    <a:close/>
                    <a:moveTo>
                      <a:pt x="393" y="611"/>
                    </a:moveTo>
                    <a:cubicBezTo>
                      <a:pt x="393" y="620"/>
                      <a:pt x="393" y="620"/>
                      <a:pt x="393" y="620"/>
                    </a:cubicBezTo>
                    <a:cubicBezTo>
                      <a:pt x="392" y="619"/>
                      <a:pt x="392" y="618"/>
                      <a:pt x="391" y="618"/>
                    </a:cubicBezTo>
                    <a:cubicBezTo>
                      <a:pt x="391" y="611"/>
                      <a:pt x="391" y="611"/>
                      <a:pt x="391" y="611"/>
                    </a:cubicBezTo>
                    <a:cubicBezTo>
                      <a:pt x="393" y="611"/>
                      <a:pt x="393" y="611"/>
                      <a:pt x="393" y="611"/>
                    </a:cubicBezTo>
                    <a:close/>
                    <a:moveTo>
                      <a:pt x="393" y="634"/>
                    </a:moveTo>
                    <a:cubicBezTo>
                      <a:pt x="393" y="638"/>
                      <a:pt x="393" y="638"/>
                      <a:pt x="393" y="638"/>
                    </a:cubicBezTo>
                    <a:cubicBezTo>
                      <a:pt x="391" y="638"/>
                      <a:pt x="391" y="638"/>
                      <a:pt x="391" y="638"/>
                    </a:cubicBezTo>
                    <a:cubicBezTo>
                      <a:pt x="391" y="633"/>
                      <a:pt x="391" y="633"/>
                      <a:pt x="391" y="633"/>
                    </a:cubicBezTo>
                    <a:cubicBezTo>
                      <a:pt x="391" y="633"/>
                      <a:pt x="392" y="633"/>
                      <a:pt x="392" y="634"/>
                    </a:cubicBezTo>
                    <a:cubicBezTo>
                      <a:pt x="393" y="634"/>
                      <a:pt x="393" y="634"/>
                      <a:pt x="393" y="634"/>
                    </a:cubicBezTo>
                    <a:close/>
                    <a:moveTo>
                      <a:pt x="393" y="749"/>
                    </a:moveTo>
                    <a:cubicBezTo>
                      <a:pt x="393" y="764"/>
                      <a:pt x="393" y="764"/>
                      <a:pt x="393" y="764"/>
                    </a:cubicBezTo>
                    <a:cubicBezTo>
                      <a:pt x="392" y="763"/>
                      <a:pt x="392" y="762"/>
                      <a:pt x="391" y="762"/>
                    </a:cubicBezTo>
                    <a:cubicBezTo>
                      <a:pt x="391" y="750"/>
                      <a:pt x="391" y="750"/>
                      <a:pt x="391" y="750"/>
                    </a:cubicBezTo>
                    <a:cubicBezTo>
                      <a:pt x="392" y="750"/>
                      <a:pt x="392" y="749"/>
                      <a:pt x="393" y="749"/>
                    </a:cubicBezTo>
                    <a:close/>
                    <a:moveTo>
                      <a:pt x="391" y="693"/>
                    </a:moveTo>
                    <a:cubicBezTo>
                      <a:pt x="391" y="684"/>
                      <a:pt x="391" y="684"/>
                      <a:pt x="391" y="684"/>
                    </a:cubicBezTo>
                    <a:cubicBezTo>
                      <a:pt x="391" y="687"/>
                      <a:pt x="391" y="690"/>
                      <a:pt x="391" y="693"/>
                    </a:cubicBezTo>
                    <a:close/>
                    <a:moveTo>
                      <a:pt x="387" y="0"/>
                    </a:moveTo>
                    <a:cubicBezTo>
                      <a:pt x="391" y="0"/>
                      <a:pt x="391" y="0"/>
                      <a:pt x="391" y="0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0" y="8"/>
                      <a:pt x="389" y="8"/>
                      <a:pt x="387" y="8"/>
                    </a:cubicBezTo>
                    <a:cubicBezTo>
                      <a:pt x="388" y="9"/>
                      <a:pt x="389" y="10"/>
                      <a:pt x="391" y="14"/>
                    </a:cubicBezTo>
                    <a:cubicBezTo>
                      <a:pt x="391" y="31"/>
                      <a:pt x="391" y="31"/>
                      <a:pt x="391" y="31"/>
                    </a:cubicBezTo>
                    <a:cubicBezTo>
                      <a:pt x="390" y="29"/>
                      <a:pt x="388" y="26"/>
                      <a:pt x="387" y="24"/>
                    </a:cubicBezTo>
                    <a:cubicBezTo>
                      <a:pt x="387" y="0"/>
                      <a:pt x="387" y="0"/>
                      <a:pt x="387" y="0"/>
                    </a:cubicBezTo>
                    <a:close/>
                    <a:moveTo>
                      <a:pt x="391" y="793"/>
                    </a:moveTo>
                    <a:cubicBezTo>
                      <a:pt x="390" y="793"/>
                      <a:pt x="388" y="793"/>
                      <a:pt x="387" y="793"/>
                    </a:cubicBezTo>
                    <a:cubicBezTo>
                      <a:pt x="387" y="783"/>
                      <a:pt x="387" y="783"/>
                      <a:pt x="387" y="783"/>
                    </a:cubicBezTo>
                    <a:cubicBezTo>
                      <a:pt x="388" y="784"/>
                      <a:pt x="389" y="785"/>
                      <a:pt x="391" y="785"/>
                    </a:cubicBezTo>
                    <a:cubicBezTo>
                      <a:pt x="391" y="793"/>
                      <a:pt x="391" y="793"/>
                      <a:pt x="391" y="793"/>
                    </a:cubicBezTo>
                    <a:close/>
                    <a:moveTo>
                      <a:pt x="391" y="38"/>
                    </a:moveTo>
                    <a:cubicBezTo>
                      <a:pt x="391" y="46"/>
                      <a:pt x="391" y="46"/>
                      <a:pt x="391" y="46"/>
                    </a:cubicBezTo>
                    <a:cubicBezTo>
                      <a:pt x="390" y="46"/>
                      <a:pt x="389" y="46"/>
                      <a:pt x="389" y="46"/>
                    </a:cubicBezTo>
                    <a:cubicBezTo>
                      <a:pt x="387" y="46"/>
                      <a:pt x="387" y="46"/>
                      <a:pt x="387" y="46"/>
                    </a:cubicBezTo>
                    <a:cubicBezTo>
                      <a:pt x="387" y="38"/>
                      <a:pt x="387" y="38"/>
                      <a:pt x="387" y="38"/>
                    </a:cubicBezTo>
                    <a:cubicBezTo>
                      <a:pt x="388" y="38"/>
                      <a:pt x="390" y="38"/>
                      <a:pt x="391" y="38"/>
                    </a:cubicBezTo>
                    <a:close/>
                    <a:moveTo>
                      <a:pt x="391" y="164"/>
                    </a:moveTo>
                    <a:cubicBezTo>
                      <a:pt x="391" y="180"/>
                      <a:pt x="391" y="180"/>
                      <a:pt x="391" y="180"/>
                    </a:cubicBezTo>
                    <a:cubicBezTo>
                      <a:pt x="390" y="178"/>
                      <a:pt x="388" y="175"/>
                      <a:pt x="387" y="173"/>
                    </a:cubicBezTo>
                    <a:cubicBezTo>
                      <a:pt x="387" y="164"/>
                      <a:pt x="387" y="164"/>
                      <a:pt x="387" y="164"/>
                    </a:cubicBezTo>
                    <a:cubicBezTo>
                      <a:pt x="388" y="164"/>
                      <a:pt x="390" y="164"/>
                      <a:pt x="391" y="164"/>
                    </a:cubicBezTo>
                    <a:close/>
                    <a:moveTo>
                      <a:pt x="391" y="187"/>
                    </a:moveTo>
                    <a:cubicBezTo>
                      <a:pt x="391" y="192"/>
                      <a:pt x="391" y="192"/>
                      <a:pt x="391" y="192"/>
                    </a:cubicBezTo>
                    <a:cubicBezTo>
                      <a:pt x="388" y="192"/>
                      <a:pt x="388" y="192"/>
                      <a:pt x="388" y="192"/>
                    </a:cubicBezTo>
                    <a:cubicBezTo>
                      <a:pt x="388" y="194"/>
                      <a:pt x="388" y="196"/>
                      <a:pt x="387" y="199"/>
                    </a:cubicBezTo>
                    <a:cubicBezTo>
                      <a:pt x="389" y="198"/>
                      <a:pt x="390" y="198"/>
                      <a:pt x="391" y="198"/>
                    </a:cubicBezTo>
                    <a:cubicBezTo>
                      <a:pt x="391" y="202"/>
                      <a:pt x="391" y="202"/>
                      <a:pt x="391" y="202"/>
                    </a:cubicBezTo>
                    <a:cubicBezTo>
                      <a:pt x="389" y="204"/>
                      <a:pt x="388" y="206"/>
                      <a:pt x="387" y="211"/>
                    </a:cubicBezTo>
                    <a:cubicBezTo>
                      <a:pt x="389" y="211"/>
                      <a:pt x="390" y="211"/>
                      <a:pt x="391" y="210"/>
                    </a:cubicBezTo>
                    <a:cubicBezTo>
                      <a:pt x="391" y="214"/>
                      <a:pt x="391" y="214"/>
                      <a:pt x="391" y="214"/>
                    </a:cubicBezTo>
                    <a:cubicBezTo>
                      <a:pt x="389" y="215"/>
                      <a:pt x="389" y="215"/>
                      <a:pt x="389" y="215"/>
                    </a:cubicBezTo>
                    <a:cubicBezTo>
                      <a:pt x="388" y="218"/>
                      <a:pt x="388" y="220"/>
                      <a:pt x="387" y="223"/>
                    </a:cubicBezTo>
                    <a:cubicBezTo>
                      <a:pt x="391" y="222"/>
                      <a:pt x="391" y="222"/>
                      <a:pt x="391" y="222"/>
                    </a:cubicBezTo>
                    <a:cubicBezTo>
                      <a:pt x="391" y="227"/>
                      <a:pt x="391" y="227"/>
                      <a:pt x="391" y="227"/>
                    </a:cubicBezTo>
                    <a:cubicBezTo>
                      <a:pt x="389" y="228"/>
                      <a:pt x="388" y="231"/>
                      <a:pt x="387" y="236"/>
                    </a:cubicBezTo>
                    <a:cubicBezTo>
                      <a:pt x="389" y="236"/>
                      <a:pt x="390" y="235"/>
                      <a:pt x="391" y="235"/>
                    </a:cubicBezTo>
                    <a:cubicBezTo>
                      <a:pt x="391" y="239"/>
                      <a:pt x="391" y="239"/>
                      <a:pt x="391" y="239"/>
                    </a:cubicBezTo>
                    <a:cubicBezTo>
                      <a:pt x="389" y="240"/>
                      <a:pt x="389" y="240"/>
                      <a:pt x="389" y="240"/>
                    </a:cubicBezTo>
                    <a:cubicBezTo>
                      <a:pt x="388" y="242"/>
                      <a:pt x="388" y="245"/>
                      <a:pt x="387" y="248"/>
                    </a:cubicBezTo>
                    <a:cubicBezTo>
                      <a:pt x="389" y="247"/>
                      <a:pt x="390" y="247"/>
                      <a:pt x="391" y="247"/>
                    </a:cubicBezTo>
                    <a:cubicBezTo>
                      <a:pt x="391" y="252"/>
                      <a:pt x="391" y="252"/>
                      <a:pt x="391" y="252"/>
                    </a:cubicBezTo>
                    <a:cubicBezTo>
                      <a:pt x="389" y="253"/>
                      <a:pt x="388" y="256"/>
                      <a:pt x="387" y="261"/>
                    </a:cubicBezTo>
                    <a:cubicBezTo>
                      <a:pt x="391" y="260"/>
                      <a:pt x="391" y="260"/>
                      <a:pt x="391" y="260"/>
                    </a:cubicBezTo>
                    <a:cubicBezTo>
                      <a:pt x="391" y="264"/>
                      <a:pt x="391" y="264"/>
                      <a:pt x="391" y="264"/>
                    </a:cubicBezTo>
                    <a:cubicBezTo>
                      <a:pt x="389" y="266"/>
                      <a:pt x="388" y="268"/>
                      <a:pt x="387" y="273"/>
                    </a:cubicBezTo>
                    <a:cubicBezTo>
                      <a:pt x="389" y="272"/>
                      <a:pt x="390" y="272"/>
                      <a:pt x="391" y="272"/>
                    </a:cubicBezTo>
                    <a:cubicBezTo>
                      <a:pt x="391" y="277"/>
                      <a:pt x="391" y="277"/>
                      <a:pt x="391" y="277"/>
                    </a:cubicBezTo>
                    <a:cubicBezTo>
                      <a:pt x="389" y="278"/>
                      <a:pt x="388" y="281"/>
                      <a:pt x="387" y="286"/>
                    </a:cubicBezTo>
                    <a:cubicBezTo>
                      <a:pt x="391" y="285"/>
                      <a:pt x="391" y="285"/>
                      <a:pt x="391" y="285"/>
                    </a:cubicBezTo>
                    <a:cubicBezTo>
                      <a:pt x="391" y="289"/>
                      <a:pt x="391" y="289"/>
                      <a:pt x="391" y="289"/>
                    </a:cubicBezTo>
                    <a:cubicBezTo>
                      <a:pt x="390" y="290"/>
                      <a:pt x="389" y="291"/>
                      <a:pt x="389" y="292"/>
                    </a:cubicBezTo>
                    <a:cubicBezTo>
                      <a:pt x="391" y="292"/>
                      <a:pt x="391" y="292"/>
                      <a:pt x="391" y="292"/>
                    </a:cubicBezTo>
                    <a:cubicBezTo>
                      <a:pt x="391" y="297"/>
                      <a:pt x="391" y="297"/>
                      <a:pt x="391" y="297"/>
                    </a:cubicBezTo>
                    <a:cubicBezTo>
                      <a:pt x="391" y="297"/>
                      <a:pt x="391" y="297"/>
                      <a:pt x="390" y="297"/>
                    </a:cubicBezTo>
                    <a:cubicBezTo>
                      <a:pt x="391" y="297"/>
                      <a:pt x="391" y="298"/>
                      <a:pt x="391" y="298"/>
                    </a:cubicBezTo>
                    <a:cubicBezTo>
                      <a:pt x="391" y="305"/>
                      <a:pt x="391" y="305"/>
                      <a:pt x="391" y="305"/>
                    </a:cubicBezTo>
                    <a:cubicBezTo>
                      <a:pt x="389" y="303"/>
                      <a:pt x="388" y="301"/>
                      <a:pt x="387" y="300"/>
                    </a:cubicBezTo>
                    <a:cubicBezTo>
                      <a:pt x="387" y="187"/>
                      <a:pt x="387" y="187"/>
                      <a:pt x="387" y="187"/>
                    </a:cubicBezTo>
                    <a:cubicBezTo>
                      <a:pt x="391" y="187"/>
                      <a:pt x="391" y="187"/>
                      <a:pt x="391" y="187"/>
                    </a:cubicBezTo>
                    <a:close/>
                    <a:moveTo>
                      <a:pt x="391" y="307"/>
                    </a:moveTo>
                    <a:cubicBezTo>
                      <a:pt x="391" y="311"/>
                      <a:pt x="391" y="311"/>
                      <a:pt x="391" y="311"/>
                    </a:cubicBezTo>
                    <a:cubicBezTo>
                      <a:pt x="390" y="311"/>
                      <a:pt x="388" y="311"/>
                      <a:pt x="387" y="311"/>
                    </a:cubicBezTo>
                    <a:cubicBezTo>
                      <a:pt x="387" y="308"/>
                      <a:pt x="387" y="308"/>
                      <a:pt x="387" y="308"/>
                    </a:cubicBezTo>
                    <a:cubicBezTo>
                      <a:pt x="388" y="307"/>
                      <a:pt x="390" y="307"/>
                      <a:pt x="391" y="307"/>
                    </a:cubicBezTo>
                    <a:close/>
                    <a:moveTo>
                      <a:pt x="391" y="343"/>
                    </a:moveTo>
                    <a:cubicBezTo>
                      <a:pt x="391" y="435"/>
                      <a:pt x="391" y="435"/>
                      <a:pt x="391" y="435"/>
                    </a:cubicBezTo>
                    <a:cubicBezTo>
                      <a:pt x="387" y="438"/>
                      <a:pt x="387" y="438"/>
                      <a:pt x="387" y="438"/>
                    </a:cubicBezTo>
                    <a:cubicBezTo>
                      <a:pt x="387" y="355"/>
                      <a:pt x="387" y="355"/>
                      <a:pt x="387" y="355"/>
                    </a:cubicBezTo>
                    <a:cubicBezTo>
                      <a:pt x="391" y="343"/>
                      <a:pt x="391" y="343"/>
                      <a:pt x="391" y="343"/>
                    </a:cubicBezTo>
                    <a:close/>
                    <a:moveTo>
                      <a:pt x="391" y="491"/>
                    </a:moveTo>
                    <a:cubicBezTo>
                      <a:pt x="391" y="495"/>
                      <a:pt x="391" y="495"/>
                      <a:pt x="391" y="495"/>
                    </a:cubicBezTo>
                    <a:cubicBezTo>
                      <a:pt x="391" y="495"/>
                      <a:pt x="390" y="495"/>
                      <a:pt x="390" y="495"/>
                    </a:cubicBezTo>
                    <a:cubicBezTo>
                      <a:pt x="390" y="496"/>
                      <a:pt x="391" y="497"/>
                      <a:pt x="391" y="497"/>
                    </a:cubicBezTo>
                    <a:cubicBezTo>
                      <a:pt x="391" y="510"/>
                      <a:pt x="391" y="510"/>
                      <a:pt x="391" y="510"/>
                    </a:cubicBezTo>
                    <a:cubicBezTo>
                      <a:pt x="387" y="510"/>
                      <a:pt x="387" y="510"/>
                      <a:pt x="387" y="510"/>
                    </a:cubicBezTo>
                    <a:cubicBezTo>
                      <a:pt x="387" y="512"/>
                      <a:pt x="387" y="514"/>
                      <a:pt x="387" y="516"/>
                    </a:cubicBezTo>
                    <a:cubicBezTo>
                      <a:pt x="388" y="516"/>
                      <a:pt x="390" y="516"/>
                      <a:pt x="391" y="516"/>
                    </a:cubicBezTo>
                    <a:cubicBezTo>
                      <a:pt x="391" y="520"/>
                      <a:pt x="391" y="520"/>
                      <a:pt x="391" y="520"/>
                    </a:cubicBezTo>
                    <a:cubicBezTo>
                      <a:pt x="389" y="522"/>
                      <a:pt x="388" y="524"/>
                      <a:pt x="387" y="529"/>
                    </a:cubicBezTo>
                    <a:cubicBezTo>
                      <a:pt x="389" y="529"/>
                      <a:pt x="390" y="528"/>
                      <a:pt x="391" y="528"/>
                    </a:cubicBezTo>
                    <a:cubicBezTo>
                      <a:pt x="391" y="532"/>
                      <a:pt x="391" y="532"/>
                      <a:pt x="391" y="532"/>
                    </a:cubicBezTo>
                    <a:cubicBezTo>
                      <a:pt x="389" y="533"/>
                      <a:pt x="389" y="533"/>
                      <a:pt x="389" y="533"/>
                    </a:cubicBezTo>
                    <a:cubicBezTo>
                      <a:pt x="388" y="535"/>
                      <a:pt x="388" y="538"/>
                      <a:pt x="387" y="541"/>
                    </a:cubicBezTo>
                    <a:cubicBezTo>
                      <a:pt x="389" y="541"/>
                      <a:pt x="390" y="540"/>
                      <a:pt x="391" y="540"/>
                    </a:cubicBezTo>
                    <a:cubicBezTo>
                      <a:pt x="391" y="545"/>
                      <a:pt x="391" y="545"/>
                      <a:pt x="391" y="545"/>
                    </a:cubicBezTo>
                    <a:cubicBezTo>
                      <a:pt x="390" y="545"/>
                      <a:pt x="390" y="545"/>
                      <a:pt x="390" y="545"/>
                    </a:cubicBezTo>
                    <a:cubicBezTo>
                      <a:pt x="388" y="548"/>
                      <a:pt x="388" y="548"/>
                      <a:pt x="387" y="554"/>
                    </a:cubicBezTo>
                    <a:cubicBezTo>
                      <a:pt x="389" y="553"/>
                      <a:pt x="390" y="553"/>
                      <a:pt x="391" y="553"/>
                    </a:cubicBezTo>
                    <a:cubicBezTo>
                      <a:pt x="391" y="557"/>
                      <a:pt x="391" y="557"/>
                      <a:pt x="391" y="557"/>
                    </a:cubicBezTo>
                    <a:cubicBezTo>
                      <a:pt x="389" y="559"/>
                      <a:pt x="388" y="561"/>
                      <a:pt x="387" y="565"/>
                    </a:cubicBezTo>
                    <a:cubicBezTo>
                      <a:pt x="391" y="565"/>
                      <a:pt x="391" y="565"/>
                      <a:pt x="391" y="565"/>
                    </a:cubicBezTo>
                    <a:cubicBezTo>
                      <a:pt x="391" y="570"/>
                      <a:pt x="391" y="570"/>
                      <a:pt x="391" y="570"/>
                    </a:cubicBezTo>
                    <a:cubicBezTo>
                      <a:pt x="389" y="571"/>
                      <a:pt x="388" y="574"/>
                      <a:pt x="387" y="578"/>
                    </a:cubicBezTo>
                    <a:cubicBezTo>
                      <a:pt x="391" y="578"/>
                      <a:pt x="391" y="578"/>
                      <a:pt x="391" y="578"/>
                    </a:cubicBezTo>
                    <a:cubicBezTo>
                      <a:pt x="391" y="582"/>
                      <a:pt x="391" y="582"/>
                      <a:pt x="391" y="582"/>
                    </a:cubicBezTo>
                    <a:cubicBezTo>
                      <a:pt x="389" y="584"/>
                      <a:pt x="388" y="586"/>
                      <a:pt x="387" y="591"/>
                    </a:cubicBezTo>
                    <a:cubicBezTo>
                      <a:pt x="391" y="591"/>
                      <a:pt x="391" y="591"/>
                      <a:pt x="391" y="591"/>
                    </a:cubicBezTo>
                    <a:cubicBezTo>
                      <a:pt x="391" y="595"/>
                      <a:pt x="391" y="595"/>
                      <a:pt x="391" y="595"/>
                    </a:cubicBezTo>
                    <a:cubicBezTo>
                      <a:pt x="389" y="595"/>
                      <a:pt x="389" y="595"/>
                      <a:pt x="389" y="595"/>
                    </a:cubicBezTo>
                    <a:cubicBezTo>
                      <a:pt x="388" y="598"/>
                      <a:pt x="388" y="600"/>
                      <a:pt x="387" y="603"/>
                    </a:cubicBezTo>
                    <a:cubicBezTo>
                      <a:pt x="389" y="603"/>
                      <a:pt x="390" y="603"/>
                      <a:pt x="391" y="603"/>
                    </a:cubicBezTo>
                    <a:cubicBezTo>
                      <a:pt x="391" y="607"/>
                      <a:pt x="391" y="607"/>
                      <a:pt x="391" y="607"/>
                    </a:cubicBezTo>
                    <a:cubicBezTo>
                      <a:pt x="391" y="607"/>
                      <a:pt x="390" y="607"/>
                      <a:pt x="390" y="607"/>
                    </a:cubicBezTo>
                    <a:cubicBezTo>
                      <a:pt x="390" y="609"/>
                      <a:pt x="390" y="610"/>
                      <a:pt x="390" y="612"/>
                    </a:cubicBezTo>
                    <a:cubicBezTo>
                      <a:pt x="391" y="611"/>
                      <a:pt x="391" y="611"/>
                      <a:pt x="391" y="611"/>
                    </a:cubicBezTo>
                    <a:cubicBezTo>
                      <a:pt x="391" y="618"/>
                      <a:pt x="391" y="618"/>
                      <a:pt x="391" y="618"/>
                    </a:cubicBezTo>
                    <a:cubicBezTo>
                      <a:pt x="390" y="617"/>
                      <a:pt x="389" y="616"/>
                      <a:pt x="387" y="616"/>
                    </a:cubicBezTo>
                    <a:cubicBezTo>
                      <a:pt x="387" y="505"/>
                      <a:pt x="387" y="505"/>
                      <a:pt x="387" y="505"/>
                    </a:cubicBezTo>
                    <a:cubicBezTo>
                      <a:pt x="388" y="505"/>
                      <a:pt x="389" y="505"/>
                      <a:pt x="390" y="505"/>
                    </a:cubicBezTo>
                    <a:cubicBezTo>
                      <a:pt x="389" y="503"/>
                      <a:pt x="388" y="501"/>
                      <a:pt x="387" y="499"/>
                    </a:cubicBezTo>
                    <a:cubicBezTo>
                      <a:pt x="387" y="491"/>
                      <a:pt x="387" y="491"/>
                      <a:pt x="387" y="491"/>
                    </a:cubicBezTo>
                    <a:cubicBezTo>
                      <a:pt x="391" y="491"/>
                      <a:pt x="391" y="491"/>
                      <a:pt x="391" y="491"/>
                    </a:cubicBezTo>
                    <a:close/>
                    <a:moveTo>
                      <a:pt x="391" y="633"/>
                    </a:moveTo>
                    <a:cubicBezTo>
                      <a:pt x="391" y="638"/>
                      <a:pt x="391" y="638"/>
                      <a:pt x="391" y="638"/>
                    </a:cubicBezTo>
                    <a:cubicBezTo>
                      <a:pt x="387" y="638"/>
                      <a:pt x="387" y="638"/>
                      <a:pt x="387" y="638"/>
                    </a:cubicBezTo>
                    <a:cubicBezTo>
                      <a:pt x="387" y="629"/>
                      <a:pt x="387" y="629"/>
                      <a:pt x="387" y="629"/>
                    </a:cubicBezTo>
                    <a:cubicBezTo>
                      <a:pt x="388" y="630"/>
                      <a:pt x="389" y="632"/>
                      <a:pt x="391" y="633"/>
                    </a:cubicBezTo>
                    <a:close/>
                    <a:moveTo>
                      <a:pt x="391" y="684"/>
                    </a:moveTo>
                    <a:cubicBezTo>
                      <a:pt x="391" y="693"/>
                      <a:pt x="391" y="693"/>
                      <a:pt x="391" y="693"/>
                    </a:cubicBezTo>
                    <a:cubicBezTo>
                      <a:pt x="390" y="697"/>
                      <a:pt x="389" y="701"/>
                      <a:pt x="387" y="704"/>
                    </a:cubicBezTo>
                    <a:cubicBezTo>
                      <a:pt x="387" y="674"/>
                      <a:pt x="387" y="674"/>
                      <a:pt x="387" y="674"/>
                    </a:cubicBezTo>
                    <a:cubicBezTo>
                      <a:pt x="389" y="677"/>
                      <a:pt x="390" y="681"/>
                      <a:pt x="391" y="684"/>
                    </a:cubicBezTo>
                    <a:close/>
                    <a:moveTo>
                      <a:pt x="391" y="750"/>
                    </a:moveTo>
                    <a:cubicBezTo>
                      <a:pt x="391" y="762"/>
                      <a:pt x="391" y="762"/>
                      <a:pt x="391" y="762"/>
                    </a:cubicBezTo>
                    <a:cubicBezTo>
                      <a:pt x="390" y="760"/>
                      <a:pt x="388" y="759"/>
                      <a:pt x="387" y="758"/>
                    </a:cubicBezTo>
                    <a:cubicBezTo>
                      <a:pt x="387" y="748"/>
                      <a:pt x="387" y="748"/>
                      <a:pt x="387" y="748"/>
                    </a:cubicBezTo>
                    <a:cubicBezTo>
                      <a:pt x="388" y="749"/>
                      <a:pt x="389" y="749"/>
                      <a:pt x="390" y="750"/>
                    </a:cubicBezTo>
                    <a:lnTo>
                      <a:pt x="391" y="750"/>
                    </a:lnTo>
                    <a:close/>
                    <a:moveTo>
                      <a:pt x="380" y="1"/>
                    </a:moveTo>
                    <a:cubicBezTo>
                      <a:pt x="382" y="0"/>
                      <a:pt x="384" y="0"/>
                      <a:pt x="386" y="0"/>
                    </a:cubicBezTo>
                    <a:cubicBezTo>
                      <a:pt x="387" y="0"/>
                      <a:pt x="387" y="0"/>
                      <a:pt x="387" y="0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5" y="21"/>
                      <a:pt x="382" y="18"/>
                      <a:pt x="380" y="15"/>
                    </a:cubicBezTo>
                    <a:cubicBezTo>
                      <a:pt x="380" y="1"/>
                      <a:pt x="380" y="1"/>
                      <a:pt x="380" y="1"/>
                    </a:cubicBezTo>
                    <a:close/>
                    <a:moveTo>
                      <a:pt x="387" y="793"/>
                    </a:moveTo>
                    <a:cubicBezTo>
                      <a:pt x="384" y="792"/>
                      <a:pt x="382" y="792"/>
                      <a:pt x="380" y="792"/>
                    </a:cubicBezTo>
                    <a:cubicBezTo>
                      <a:pt x="380" y="779"/>
                      <a:pt x="380" y="779"/>
                      <a:pt x="380" y="779"/>
                    </a:cubicBezTo>
                    <a:cubicBezTo>
                      <a:pt x="382" y="781"/>
                      <a:pt x="384" y="782"/>
                      <a:pt x="387" y="783"/>
                    </a:cubicBezTo>
                    <a:cubicBezTo>
                      <a:pt x="387" y="793"/>
                      <a:pt x="387" y="793"/>
                      <a:pt x="387" y="793"/>
                    </a:cubicBezTo>
                    <a:close/>
                    <a:moveTo>
                      <a:pt x="387" y="38"/>
                    </a:moveTo>
                    <a:cubicBezTo>
                      <a:pt x="387" y="46"/>
                      <a:pt x="387" y="46"/>
                      <a:pt x="387" y="46"/>
                    </a:cubicBezTo>
                    <a:cubicBezTo>
                      <a:pt x="380" y="46"/>
                      <a:pt x="380" y="46"/>
                      <a:pt x="380" y="46"/>
                    </a:cubicBezTo>
                    <a:cubicBezTo>
                      <a:pt x="380" y="38"/>
                      <a:pt x="380" y="38"/>
                      <a:pt x="380" y="38"/>
                    </a:cubicBezTo>
                    <a:cubicBezTo>
                      <a:pt x="382" y="38"/>
                      <a:pt x="384" y="38"/>
                      <a:pt x="387" y="38"/>
                    </a:cubicBezTo>
                    <a:close/>
                    <a:moveTo>
                      <a:pt x="387" y="164"/>
                    </a:moveTo>
                    <a:cubicBezTo>
                      <a:pt x="387" y="173"/>
                      <a:pt x="387" y="173"/>
                      <a:pt x="387" y="173"/>
                    </a:cubicBezTo>
                    <a:cubicBezTo>
                      <a:pt x="385" y="171"/>
                      <a:pt x="383" y="170"/>
                      <a:pt x="380" y="169"/>
                    </a:cubicBezTo>
                    <a:cubicBezTo>
                      <a:pt x="380" y="165"/>
                      <a:pt x="380" y="165"/>
                      <a:pt x="380" y="165"/>
                    </a:cubicBezTo>
                    <a:cubicBezTo>
                      <a:pt x="382" y="165"/>
                      <a:pt x="384" y="165"/>
                      <a:pt x="387" y="164"/>
                    </a:cubicBezTo>
                    <a:close/>
                    <a:moveTo>
                      <a:pt x="387" y="187"/>
                    </a:moveTo>
                    <a:cubicBezTo>
                      <a:pt x="387" y="300"/>
                      <a:pt x="387" y="300"/>
                      <a:pt x="387" y="300"/>
                    </a:cubicBezTo>
                    <a:cubicBezTo>
                      <a:pt x="385" y="299"/>
                      <a:pt x="383" y="298"/>
                      <a:pt x="380" y="298"/>
                    </a:cubicBezTo>
                    <a:cubicBezTo>
                      <a:pt x="380" y="294"/>
                      <a:pt x="380" y="294"/>
                      <a:pt x="380" y="294"/>
                    </a:cubicBezTo>
                    <a:cubicBezTo>
                      <a:pt x="381" y="294"/>
                      <a:pt x="383" y="294"/>
                      <a:pt x="384" y="294"/>
                    </a:cubicBezTo>
                    <a:cubicBezTo>
                      <a:pt x="384" y="260"/>
                      <a:pt x="384" y="225"/>
                      <a:pt x="384" y="191"/>
                    </a:cubicBezTo>
                    <a:cubicBezTo>
                      <a:pt x="382" y="191"/>
                      <a:pt x="382" y="191"/>
                      <a:pt x="380" y="191"/>
                    </a:cubicBezTo>
                    <a:cubicBezTo>
                      <a:pt x="380" y="181"/>
                      <a:pt x="380" y="181"/>
                      <a:pt x="380" y="181"/>
                    </a:cubicBezTo>
                    <a:cubicBezTo>
                      <a:pt x="385" y="187"/>
                      <a:pt x="385" y="187"/>
                      <a:pt x="385" y="187"/>
                    </a:cubicBezTo>
                    <a:cubicBezTo>
                      <a:pt x="387" y="187"/>
                      <a:pt x="387" y="187"/>
                      <a:pt x="387" y="187"/>
                    </a:cubicBezTo>
                    <a:close/>
                    <a:moveTo>
                      <a:pt x="387" y="308"/>
                    </a:moveTo>
                    <a:cubicBezTo>
                      <a:pt x="387" y="311"/>
                      <a:pt x="387" y="311"/>
                      <a:pt x="387" y="311"/>
                    </a:cubicBezTo>
                    <a:cubicBezTo>
                      <a:pt x="384" y="311"/>
                      <a:pt x="382" y="312"/>
                      <a:pt x="380" y="312"/>
                    </a:cubicBezTo>
                    <a:cubicBezTo>
                      <a:pt x="380" y="303"/>
                      <a:pt x="380" y="303"/>
                      <a:pt x="380" y="303"/>
                    </a:cubicBezTo>
                    <a:cubicBezTo>
                      <a:pt x="381" y="304"/>
                      <a:pt x="383" y="305"/>
                      <a:pt x="385" y="308"/>
                    </a:cubicBezTo>
                    <a:cubicBezTo>
                      <a:pt x="387" y="308"/>
                      <a:pt x="387" y="308"/>
                      <a:pt x="387" y="308"/>
                    </a:cubicBezTo>
                    <a:close/>
                    <a:moveTo>
                      <a:pt x="387" y="355"/>
                    </a:moveTo>
                    <a:cubicBezTo>
                      <a:pt x="387" y="438"/>
                      <a:pt x="387" y="438"/>
                      <a:pt x="387" y="438"/>
                    </a:cubicBezTo>
                    <a:cubicBezTo>
                      <a:pt x="380" y="442"/>
                      <a:pt x="380" y="442"/>
                      <a:pt x="380" y="442"/>
                    </a:cubicBezTo>
                    <a:cubicBezTo>
                      <a:pt x="380" y="374"/>
                      <a:pt x="380" y="374"/>
                      <a:pt x="380" y="374"/>
                    </a:cubicBezTo>
                    <a:cubicBezTo>
                      <a:pt x="387" y="355"/>
                      <a:pt x="387" y="355"/>
                      <a:pt x="387" y="355"/>
                    </a:cubicBezTo>
                    <a:close/>
                    <a:moveTo>
                      <a:pt x="387" y="491"/>
                    </a:moveTo>
                    <a:cubicBezTo>
                      <a:pt x="387" y="499"/>
                      <a:pt x="387" y="499"/>
                      <a:pt x="387" y="499"/>
                    </a:cubicBezTo>
                    <a:cubicBezTo>
                      <a:pt x="384" y="495"/>
                      <a:pt x="384" y="495"/>
                      <a:pt x="384" y="495"/>
                    </a:cubicBezTo>
                    <a:cubicBezTo>
                      <a:pt x="383" y="494"/>
                      <a:pt x="382" y="494"/>
                      <a:pt x="380" y="494"/>
                    </a:cubicBezTo>
                    <a:cubicBezTo>
                      <a:pt x="380" y="489"/>
                      <a:pt x="380" y="489"/>
                      <a:pt x="380" y="489"/>
                    </a:cubicBezTo>
                    <a:cubicBezTo>
                      <a:pt x="387" y="491"/>
                      <a:pt x="387" y="491"/>
                      <a:pt x="387" y="491"/>
                    </a:cubicBezTo>
                    <a:close/>
                    <a:moveTo>
                      <a:pt x="387" y="505"/>
                    </a:moveTo>
                    <a:cubicBezTo>
                      <a:pt x="387" y="616"/>
                      <a:pt x="387" y="616"/>
                      <a:pt x="387" y="616"/>
                    </a:cubicBezTo>
                    <a:cubicBezTo>
                      <a:pt x="385" y="616"/>
                      <a:pt x="383" y="615"/>
                      <a:pt x="380" y="615"/>
                    </a:cubicBezTo>
                    <a:cubicBezTo>
                      <a:pt x="380" y="611"/>
                      <a:pt x="380" y="611"/>
                      <a:pt x="380" y="611"/>
                    </a:cubicBezTo>
                    <a:cubicBezTo>
                      <a:pt x="382" y="611"/>
                      <a:pt x="383" y="610"/>
                      <a:pt x="384" y="610"/>
                    </a:cubicBezTo>
                    <a:cubicBezTo>
                      <a:pt x="384" y="576"/>
                      <a:pt x="384" y="543"/>
                      <a:pt x="384" y="509"/>
                    </a:cubicBezTo>
                    <a:cubicBezTo>
                      <a:pt x="380" y="508"/>
                      <a:pt x="380" y="508"/>
                      <a:pt x="380" y="508"/>
                    </a:cubicBezTo>
                    <a:cubicBezTo>
                      <a:pt x="380" y="501"/>
                      <a:pt x="380" y="501"/>
                      <a:pt x="380" y="501"/>
                    </a:cubicBezTo>
                    <a:cubicBezTo>
                      <a:pt x="381" y="502"/>
                      <a:pt x="382" y="504"/>
                      <a:pt x="384" y="506"/>
                    </a:cubicBezTo>
                    <a:cubicBezTo>
                      <a:pt x="385" y="505"/>
                      <a:pt x="386" y="505"/>
                      <a:pt x="387" y="505"/>
                    </a:cubicBezTo>
                    <a:close/>
                    <a:moveTo>
                      <a:pt x="387" y="629"/>
                    </a:moveTo>
                    <a:cubicBezTo>
                      <a:pt x="387" y="638"/>
                      <a:pt x="387" y="638"/>
                      <a:pt x="387" y="638"/>
                    </a:cubicBezTo>
                    <a:cubicBezTo>
                      <a:pt x="380" y="638"/>
                      <a:pt x="380" y="638"/>
                      <a:pt x="380" y="638"/>
                    </a:cubicBezTo>
                    <a:cubicBezTo>
                      <a:pt x="380" y="632"/>
                      <a:pt x="380" y="632"/>
                      <a:pt x="380" y="632"/>
                    </a:cubicBezTo>
                    <a:cubicBezTo>
                      <a:pt x="381" y="632"/>
                      <a:pt x="381" y="632"/>
                      <a:pt x="381" y="632"/>
                    </a:cubicBezTo>
                    <a:cubicBezTo>
                      <a:pt x="381" y="631"/>
                      <a:pt x="380" y="631"/>
                      <a:pt x="380" y="630"/>
                    </a:cubicBezTo>
                    <a:cubicBezTo>
                      <a:pt x="380" y="617"/>
                      <a:pt x="380" y="617"/>
                      <a:pt x="380" y="617"/>
                    </a:cubicBezTo>
                    <a:cubicBezTo>
                      <a:pt x="382" y="622"/>
                      <a:pt x="384" y="626"/>
                      <a:pt x="387" y="629"/>
                    </a:cubicBezTo>
                    <a:close/>
                    <a:moveTo>
                      <a:pt x="387" y="674"/>
                    </a:moveTo>
                    <a:cubicBezTo>
                      <a:pt x="387" y="704"/>
                      <a:pt x="387" y="704"/>
                      <a:pt x="387" y="704"/>
                    </a:cubicBezTo>
                    <a:cubicBezTo>
                      <a:pt x="385" y="706"/>
                      <a:pt x="383" y="709"/>
                      <a:pt x="380" y="710"/>
                    </a:cubicBezTo>
                    <a:cubicBezTo>
                      <a:pt x="380" y="671"/>
                      <a:pt x="380" y="671"/>
                      <a:pt x="380" y="671"/>
                    </a:cubicBezTo>
                    <a:cubicBezTo>
                      <a:pt x="382" y="672"/>
                      <a:pt x="384" y="673"/>
                      <a:pt x="387" y="673"/>
                    </a:cubicBezTo>
                    <a:cubicBezTo>
                      <a:pt x="387" y="674"/>
                      <a:pt x="387" y="674"/>
                      <a:pt x="387" y="674"/>
                    </a:cubicBezTo>
                    <a:close/>
                    <a:moveTo>
                      <a:pt x="387" y="748"/>
                    </a:moveTo>
                    <a:cubicBezTo>
                      <a:pt x="387" y="758"/>
                      <a:pt x="387" y="758"/>
                      <a:pt x="387" y="758"/>
                    </a:cubicBezTo>
                    <a:cubicBezTo>
                      <a:pt x="385" y="758"/>
                      <a:pt x="383" y="757"/>
                      <a:pt x="380" y="756"/>
                    </a:cubicBezTo>
                    <a:cubicBezTo>
                      <a:pt x="380" y="747"/>
                      <a:pt x="380" y="747"/>
                      <a:pt x="380" y="747"/>
                    </a:cubicBezTo>
                    <a:cubicBezTo>
                      <a:pt x="382" y="747"/>
                      <a:pt x="385" y="747"/>
                      <a:pt x="387" y="748"/>
                    </a:cubicBezTo>
                    <a:close/>
                    <a:moveTo>
                      <a:pt x="379" y="1"/>
                    </a:moveTo>
                    <a:cubicBezTo>
                      <a:pt x="379" y="1"/>
                      <a:pt x="380" y="1"/>
                      <a:pt x="380" y="1"/>
                    </a:cubicBezTo>
                    <a:cubicBezTo>
                      <a:pt x="380" y="15"/>
                      <a:pt x="380" y="15"/>
                      <a:pt x="380" y="15"/>
                    </a:cubicBezTo>
                    <a:cubicBezTo>
                      <a:pt x="380" y="15"/>
                      <a:pt x="379" y="15"/>
                      <a:pt x="379" y="14"/>
                    </a:cubicBezTo>
                    <a:cubicBezTo>
                      <a:pt x="379" y="1"/>
                      <a:pt x="379" y="1"/>
                      <a:pt x="379" y="1"/>
                    </a:cubicBezTo>
                    <a:close/>
                    <a:moveTo>
                      <a:pt x="380" y="792"/>
                    </a:moveTo>
                    <a:cubicBezTo>
                      <a:pt x="379" y="792"/>
                      <a:pt x="379" y="792"/>
                      <a:pt x="379" y="792"/>
                    </a:cubicBezTo>
                    <a:cubicBezTo>
                      <a:pt x="379" y="777"/>
                      <a:pt x="379" y="777"/>
                      <a:pt x="379" y="777"/>
                    </a:cubicBezTo>
                    <a:cubicBezTo>
                      <a:pt x="379" y="778"/>
                      <a:pt x="380" y="778"/>
                      <a:pt x="380" y="779"/>
                    </a:cubicBezTo>
                    <a:cubicBezTo>
                      <a:pt x="380" y="792"/>
                      <a:pt x="380" y="792"/>
                      <a:pt x="380" y="792"/>
                    </a:cubicBezTo>
                    <a:close/>
                    <a:moveTo>
                      <a:pt x="380" y="38"/>
                    </a:moveTo>
                    <a:cubicBezTo>
                      <a:pt x="380" y="46"/>
                      <a:pt x="380" y="46"/>
                      <a:pt x="380" y="46"/>
                    </a:cubicBezTo>
                    <a:cubicBezTo>
                      <a:pt x="379" y="45"/>
                      <a:pt x="379" y="45"/>
                      <a:pt x="379" y="45"/>
                    </a:cubicBezTo>
                    <a:cubicBezTo>
                      <a:pt x="379" y="38"/>
                      <a:pt x="379" y="38"/>
                      <a:pt x="379" y="38"/>
                    </a:cubicBezTo>
                    <a:cubicBezTo>
                      <a:pt x="379" y="38"/>
                      <a:pt x="379" y="38"/>
                      <a:pt x="379" y="38"/>
                    </a:cubicBezTo>
                    <a:cubicBezTo>
                      <a:pt x="380" y="38"/>
                      <a:pt x="380" y="38"/>
                      <a:pt x="380" y="38"/>
                    </a:cubicBezTo>
                    <a:close/>
                    <a:moveTo>
                      <a:pt x="380" y="165"/>
                    </a:moveTo>
                    <a:cubicBezTo>
                      <a:pt x="380" y="169"/>
                      <a:pt x="380" y="169"/>
                      <a:pt x="380" y="169"/>
                    </a:cubicBezTo>
                    <a:cubicBezTo>
                      <a:pt x="380" y="169"/>
                      <a:pt x="379" y="169"/>
                      <a:pt x="379" y="169"/>
                    </a:cubicBezTo>
                    <a:cubicBezTo>
                      <a:pt x="379" y="165"/>
                      <a:pt x="379" y="165"/>
                      <a:pt x="379" y="165"/>
                    </a:cubicBezTo>
                    <a:cubicBezTo>
                      <a:pt x="380" y="165"/>
                      <a:pt x="380" y="165"/>
                      <a:pt x="380" y="165"/>
                    </a:cubicBezTo>
                    <a:close/>
                    <a:moveTo>
                      <a:pt x="380" y="181"/>
                    </a:moveTo>
                    <a:cubicBezTo>
                      <a:pt x="380" y="191"/>
                      <a:pt x="380" y="191"/>
                      <a:pt x="380" y="191"/>
                    </a:cubicBezTo>
                    <a:cubicBezTo>
                      <a:pt x="380" y="191"/>
                      <a:pt x="379" y="191"/>
                      <a:pt x="379" y="191"/>
                    </a:cubicBezTo>
                    <a:cubicBezTo>
                      <a:pt x="379" y="180"/>
                      <a:pt x="379" y="180"/>
                      <a:pt x="379" y="180"/>
                    </a:cubicBezTo>
                    <a:cubicBezTo>
                      <a:pt x="380" y="181"/>
                      <a:pt x="380" y="181"/>
                      <a:pt x="380" y="181"/>
                    </a:cubicBezTo>
                    <a:close/>
                    <a:moveTo>
                      <a:pt x="380" y="294"/>
                    </a:moveTo>
                    <a:cubicBezTo>
                      <a:pt x="380" y="298"/>
                      <a:pt x="380" y="298"/>
                      <a:pt x="380" y="298"/>
                    </a:cubicBezTo>
                    <a:cubicBezTo>
                      <a:pt x="380" y="298"/>
                      <a:pt x="379" y="298"/>
                      <a:pt x="379" y="298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380" y="294"/>
                      <a:pt x="380" y="294"/>
                      <a:pt x="380" y="294"/>
                    </a:cubicBezTo>
                    <a:close/>
                    <a:moveTo>
                      <a:pt x="380" y="303"/>
                    </a:moveTo>
                    <a:cubicBezTo>
                      <a:pt x="380" y="312"/>
                      <a:pt x="380" y="312"/>
                      <a:pt x="380" y="312"/>
                    </a:cubicBezTo>
                    <a:cubicBezTo>
                      <a:pt x="379" y="313"/>
                      <a:pt x="379" y="313"/>
                      <a:pt x="379" y="313"/>
                    </a:cubicBezTo>
                    <a:cubicBezTo>
                      <a:pt x="379" y="309"/>
                      <a:pt x="379" y="309"/>
                      <a:pt x="379" y="309"/>
                    </a:cubicBezTo>
                    <a:cubicBezTo>
                      <a:pt x="379" y="309"/>
                      <a:pt x="380" y="309"/>
                      <a:pt x="380" y="308"/>
                    </a:cubicBezTo>
                    <a:cubicBezTo>
                      <a:pt x="379" y="307"/>
                      <a:pt x="379" y="307"/>
                      <a:pt x="379" y="307"/>
                    </a:cubicBezTo>
                    <a:cubicBezTo>
                      <a:pt x="379" y="301"/>
                      <a:pt x="379" y="301"/>
                      <a:pt x="379" y="301"/>
                    </a:cubicBezTo>
                    <a:cubicBezTo>
                      <a:pt x="379" y="301"/>
                      <a:pt x="380" y="302"/>
                      <a:pt x="380" y="303"/>
                    </a:cubicBezTo>
                    <a:close/>
                    <a:moveTo>
                      <a:pt x="380" y="374"/>
                    </a:moveTo>
                    <a:cubicBezTo>
                      <a:pt x="380" y="442"/>
                      <a:pt x="380" y="442"/>
                      <a:pt x="380" y="442"/>
                    </a:cubicBezTo>
                    <a:cubicBezTo>
                      <a:pt x="379" y="443"/>
                      <a:pt x="379" y="443"/>
                      <a:pt x="379" y="443"/>
                    </a:cubicBezTo>
                    <a:cubicBezTo>
                      <a:pt x="379" y="376"/>
                      <a:pt x="379" y="376"/>
                      <a:pt x="379" y="376"/>
                    </a:cubicBezTo>
                    <a:cubicBezTo>
                      <a:pt x="380" y="376"/>
                      <a:pt x="380" y="376"/>
                      <a:pt x="380" y="376"/>
                    </a:cubicBezTo>
                    <a:cubicBezTo>
                      <a:pt x="380" y="374"/>
                      <a:pt x="380" y="374"/>
                      <a:pt x="380" y="374"/>
                    </a:cubicBezTo>
                    <a:close/>
                    <a:moveTo>
                      <a:pt x="380" y="489"/>
                    </a:moveTo>
                    <a:cubicBezTo>
                      <a:pt x="380" y="494"/>
                      <a:pt x="380" y="494"/>
                      <a:pt x="380" y="494"/>
                    </a:cubicBezTo>
                    <a:cubicBezTo>
                      <a:pt x="379" y="494"/>
                      <a:pt x="379" y="494"/>
                      <a:pt x="379" y="494"/>
                    </a:cubicBezTo>
                    <a:cubicBezTo>
                      <a:pt x="379" y="489"/>
                      <a:pt x="379" y="489"/>
                      <a:pt x="379" y="489"/>
                    </a:cubicBezTo>
                    <a:cubicBezTo>
                      <a:pt x="380" y="489"/>
                      <a:pt x="380" y="489"/>
                      <a:pt x="380" y="489"/>
                    </a:cubicBezTo>
                    <a:close/>
                    <a:moveTo>
                      <a:pt x="380" y="501"/>
                    </a:moveTo>
                    <a:cubicBezTo>
                      <a:pt x="380" y="508"/>
                      <a:pt x="380" y="508"/>
                      <a:pt x="380" y="508"/>
                    </a:cubicBezTo>
                    <a:cubicBezTo>
                      <a:pt x="379" y="508"/>
                      <a:pt x="379" y="508"/>
                      <a:pt x="379" y="508"/>
                    </a:cubicBezTo>
                    <a:cubicBezTo>
                      <a:pt x="379" y="497"/>
                      <a:pt x="379" y="497"/>
                      <a:pt x="379" y="497"/>
                    </a:cubicBezTo>
                    <a:cubicBezTo>
                      <a:pt x="379" y="498"/>
                      <a:pt x="380" y="499"/>
                      <a:pt x="380" y="501"/>
                    </a:cubicBezTo>
                    <a:close/>
                    <a:moveTo>
                      <a:pt x="380" y="611"/>
                    </a:moveTo>
                    <a:cubicBezTo>
                      <a:pt x="380" y="615"/>
                      <a:pt x="380" y="615"/>
                      <a:pt x="380" y="615"/>
                    </a:cubicBezTo>
                    <a:cubicBezTo>
                      <a:pt x="380" y="615"/>
                      <a:pt x="380" y="615"/>
                      <a:pt x="379" y="615"/>
                    </a:cubicBezTo>
                    <a:cubicBezTo>
                      <a:pt x="380" y="616"/>
                      <a:pt x="380" y="616"/>
                      <a:pt x="380" y="617"/>
                    </a:cubicBezTo>
                    <a:cubicBezTo>
                      <a:pt x="380" y="630"/>
                      <a:pt x="380" y="630"/>
                      <a:pt x="380" y="630"/>
                    </a:cubicBezTo>
                    <a:cubicBezTo>
                      <a:pt x="380" y="629"/>
                      <a:pt x="379" y="628"/>
                      <a:pt x="379" y="627"/>
                    </a:cubicBezTo>
                    <a:cubicBezTo>
                      <a:pt x="379" y="611"/>
                      <a:pt x="379" y="611"/>
                      <a:pt x="379" y="611"/>
                    </a:cubicBezTo>
                    <a:cubicBezTo>
                      <a:pt x="380" y="611"/>
                      <a:pt x="380" y="611"/>
                      <a:pt x="380" y="611"/>
                    </a:cubicBezTo>
                    <a:close/>
                    <a:moveTo>
                      <a:pt x="380" y="632"/>
                    </a:moveTo>
                    <a:cubicBezTo>
                      <a:pt x="380" y="638"/>
                      <a:pt x="380" y="638"/>
                      <a:pt x="380" y="638"/>
                    </a:cubicBezTo>
                    <a:cubicBezTo>
                      <a:pt x="379" y="638"/>
                      <a:pt x="379" y="638"/>
                      <a:pt x="379" y="638"/>
                    </a:cubicBezTo>
                    <a:cubicBezTo>
                      <a:pt x="379" y="632"/>
                      <a:pt x="379" y="632"/>
                      <a:pt x="379" y="632"/>
                    </a:cubicBezTo>
                    <a:cubicBezTo>
                      <a:pt x="380" y="632"/>
                      <a:pt x="380" y="632"/>
                      <a:pt x="380" y="632"/>
                    </a:cubicBezTo>
                    <a:close/>
                    <a:moveTo>
                      <a:pt x="380" y="671"/>
                    </a:moveTo>
                    <a:cubicBezTo>
                      <a:pt x="380" y="710"/>
                      <a:pt x="380" y="710"/>
                      <a:pt x="380" y="710"/>
                    </a:cubicBezTo>
                    <a:cubicBezTo>
                      <a:pt x="380" y="710"/>
                      <a:pt x="380" y="711"/>
                      <a:pt x="379" y="711"/>
                    </a:cubicBezTo>
                    <a:cubicBezTo>
                      <a:pt x="379" y="711"/>
                      <a:pt x="379" y="711"/>
                      <a:pt x="379" y="711"/>
                    </a:cubicBezTo>
                    <a:cubicBezTo>
                      <a:pt x="379" y="699"/>
                      <a:pt x="379" y="699"/>
                      <a:pt x="379" y="699"/>
                    </a:cubicBezTo>
                    <a:cubicBezTo>
                      <a:pt x="379" y="698"/>
                      <a:pt x="380" y="698"/>
                      <a:pt x="380" y="697"/>
                    </a:cubicBezTo>
                    <a:cubicBezTo>
                      <a:pt x="380" y="696"/>
                      <a:pt x="380" y="696"/>
                      <a:pt x="380" y="695"/>
                    </a:cubicBezTo>
                    <a:cubicBezTo>
                      <a:pt x="379" y="695"/>
                      <a:pt x="379" y="695"/>
                      <a:pt x="379" y="695"/>
                    </a:cubicBezTo>
                    <a:cubicBezTo>
                      <a:pt x="379" y="688"/>
                      <a:pt x="379" y="688"/>
                      <a:pt x="379" y="688"/>
                    </a:cubicBezTo>
                    <a:cubicBezTo>
                      <a:pt x="379" y="687"/>
                      <a:pt x="380" y="687"/>
                      <a:pt x="380" y="687"/>
                    </a:cubicBezTo>
                    <a:cubicBezTo>
                      <a:pt x="380" y="684"/>
                      <a:pt x="380" y="681"/>
                      <a:pt x="379" y="679"/>
                    </a:cubicBezTo>
                    <a:cubicBezTo>
                      <a:pt x="379" y="671"/>
                      <a:pt x="379" y="671"/>
                      <a:pt x="379" y="671"/>
                    </a:cubicBezTo>
                    <a:cubicBezTo>
                      <a:pt x="379" y="671"/>
                      <a:pt x="380" y="671"/>
                      <a:pt x="380" y="671"/>
                    </a:cubicBezTo>
                    <a:close/>
                    <a:moveTo>
                      <a:pt x="380" y="747"/>
                    </a:moveTo>
                    <a:cubicBezTo>
                      <a:pt x="380" y="756"/>
                      <a:pt x="380" y="756"/>
                      <a:pt x="380" y="756"/>
                    </a:cubicBezTo>
                    <a:cubicBezTo>
                      <a:pt x="380" y="756"/>
                      <a:pt x="379" y="756"/>
                      <a:pt x="379" y="756"/>
                    </a:cubicBezTo>
                    <a:cubicBezTo>
                      <a:pt x="379" y="747"/>
                      <a:pt x="379" y="747"/>
                      <a:pt x="379" y="747"/>
                    </a:cubicBezTo>
                    <a:cubicBezTo>
                      <a:pt x="379" y="747"/>
                      <a:pt x="380" y="747"/>
                      <a:pt x="380" y="747"/>
                    </a:cubicBezTo>
                    <a:close/>
                    <a:moveTo>
                      <a:pt x="376" y="1"/>
                    </a:moveTo>
                    <a:cubicBezTo>
                      <a:pt x="377" y="1"/>
                      <a:pt x="378" y="1"/>
                      <a:pt x="379" y="1"/>
                    </a:cubicBezTo>
                    <a:cubicBezTo>
                      <a:pt x="379" y="14"/>
                      <a:pt x="379" y="14"/>
                      <a:pt x="379" y="14"/>
                    </a:cubicBezTo>
                    <a:cubicBezTo>
                      <a:pt x="378" y="13"/>
                      <a:pt x="377" y="12"/>
                      <a:pt x="376" y="12"/>
                    </a:cubicBezTo>
                    <a:cubicBezTo>
                      <a:pt x="376" y="1"/>
                      <a:pt x="376" y="1"/>
                      <a:pt x="376" y="1"/>
                    </a:cubicBezTo>
                    <a:close/>
                    <a:moveTo>
                      <a:pt x="379" y="792"/>
                    </a:moveTo>
                    <a:cubicBezTo>
                      <a:pt x="376" y="792"/>
                      <a:pt x="376" y="792"/>
                      <a:pt x="376" y="792"/>
                    </a:cubicBezTo>
                    <a:cubicBezTo>
                      <a:pt x="376" y="774"/>
                      <a:pt x="376" y="774"/>
                      <a:pt x="376" y="774"/>
                    </a:cubicBezTo>
                    <a:cubicBezTo>
                      <a:pt x="377" y="775"/>
                      <a:pt x="378" y="776"/>
                      <a:pt x="379" y="777"/>
                    </a:cubicBezTo>
                    <a:cubicBezTo>
                      <a:pt x="379" y="792"/>
                      <a:pt x="379" y="792"/>
                      <a:pt x="379" y="792"/>
                    </a:cubicBezTo>
                    <a:close/>
                    <a:moveTo>
                      <a:pt x="379" y="38"/>
                    </a:moveTo>
                    <a:cubicBezTo>
                      <a:pt x="379" y="45"/>
                      <a:pt x="379" y="45"/>
                      <a:pt x="379" y="45"/>
                    </a:cubicBezTo>
                    <a:cubicBezTo>
                      <a:pt x="376" y="45"/>
                      <a:pt x="376" y="45"/>
                      <a:pt x="376" y="45"/>
                    </a:cubicBezTo>
                    <a:cubicBezTo>
                      <a:pt x="376" y="37"/>
                      <a:pt x="376" y="37"/>
                      <a:pt x="376" y="37"/>
                    </a:cubicBezTo>
                    <a:cubicBezTo>
                      <a:pt x="377" y="37"/>
                      <a:pt x="378" y="38"/>
                      <a:pt x="379" y="38"/>
                    </a:cubicBezTo>
                    <a:close/>
                    <a:moveTo>
                      <a:pt x="379" y="165"/>
                    </a:moveTo>
                    <a:cubicBezTo>
                      <a:pt x="379" y="169"/>
                      <a:pt x="379" y="169"/>
                      <a:pt x="379" y="169"/>
                    </a:cubicBezTo>
                    <a:cubicBezTo>
                      <a:pt x="378" y="169"/>
                      <a:pt x="377" y="169"/>
                      <a:pt x="376" y="169"/>
                    </a:cubicBezTo>
                    <a:cubicBezTo>
                      <a:pt x="376" y="165"/>
                      <a:pt x="376" y="165"/>
                      <a:pt x="376" y="165"/>
                    </a:cubicBezTo>
                    <a:cubicBezTo>
                      <a:pt x="379" y="165"/>
                      <a:pt x="379" y="165"/>
                      <a:pt x="379" y="165"/>
                    </a:cubicBezTo>
                    <a:close/>
                    <a:moveTo>
                      <a:pt x="379" y="180"/>
                    </a:moveTo>
                    <a:cubicBezTo>
                      <a:pt x="379" y="191"/>
                      <a:pt x="379" y="191"/>
                      <a:pt x="379" y="191"/>
                    </a:cubicBezTo>
                    <a:cubicBezTo>
                      <a:pt x="378" y="192"/>
                      <a:pt x="377" y="192"/>
                      <a:pt x="376" y="192"/>
                    </a:cubicBezTo>
                    <a:cubicBezTo>
                      <a:pt x="376" y="177"/>
                      <a:pt x="376" y="177"/>
                      <a:pt x="376" y="177"/>
                    </a:cubicBezTo>
                    <a:cubicBezTo>
                      <a:pt x="379" y="180"/>
                      <a:pt x="379" y="180"/>
                      <a:pt x="379" y="180"/>
                    </a:cubicBezTo>
                    <a:close/>
                    <a:moveTo>
                      <a:pt x="379" y="295"/>
                    </a:moveTo>
                    <a:cubicBezTo>
                      <a:pt x="379" y="298"/>
                      <a:pt x="379" y="298"/>
                      <a:pt x="379" y="298"/>
                    </a:cubicBezTo>
                    <a:cubicBezTo>
                      <a:pt x="378" y="298"/>
                      <a:pt x="378" y="298"/>
                      <a:pt x="378" y="298"/>
                    </a:cubicBezTo>
                    <a:cubicBezTo>
                      <a:pt x="378" y="299"/>
                      <a:pt x="378" y="300"/>
                      <a:pt x="379" y="301"/>
                    </a:cubicBezTo>
                    <a:cubicBezTo>
                      <a:pt x="379" y="307"/>
                      <a:pt x="379" y="307"/>
                      <a:pt x="379" y="307"/>
                    </a:cubicBezTo>
                    <a:cubicBezTo>
                      <a:pt x="378" y="305"/>
                      <a:pt x="377" y="305"/>
                      <a:pt x="376" y="304"/>
                    </a:cubicBezTo>
                    <a:cubicBezTo>
                      <a:pt x="376" y="295"/>
                      <a:pt x="376" y="295"/>
                      <a:pt x="376" y="295"/>
                    </a:cubicBezTo>
                    <a:cubicBezTo>
                      <a:pt x="377" y="295"/>
                      <a:pt x="378" y="295"/>
                      <a:pt x="379" y="295"/>
                    </a:cubicBezTo>
                    <a:close/>
                    <a:moveTo>
                      <a:pt x="379" y="309"/>
                    </a:moveTo>
                    <a:cubicBezTo>
                      <a:pt x="379" y="313"/>
                      <a:pt x="379" y="313"/>
                      <a:pt x="379" y="313"/>
                    </a:cubicBezTo>
                    <a:cubicBezTo>
                      <a:pt x="378" y="313"/>
                      <a:pt x="377" y="313"/>
                      <a:pt x="376" y="313"/>
                    </a:cubicBezTo>
                    <a:cubicBezTo>
                      <a:pt x="376" y="310"/>
                      <a:pt x="376" y="310"/>
                      <a:pt x="376" y="310"/>
                    </a:cubicBezTo>
                    <a:cubicBezTo>
                      <a:pt x="378" y="310"/>
                      <a:pt x="378" y="309"/>
                      <a:pt x="379" y="309"/>
                    </a:cubicBezTo>
                    <a:close/>
                    <a:moveTo>
                      <a:pt x="379" y="376"/>
                    </a:moveTo>
                    <a:cubicBezTo>
                      <a:pt x="379" y="443"/>
                      <a:pt x="379" y="443"/>
                      <a:pt x="379" y="443"/>
                    </a:cubicBezTo>
                    <a:cubicBezTo>
                      <a:pt x="376" y="445"/>
                      <a:pt x="376" y="445"/>
                      <a:pt x="376" y="445"/>
                    </a:cubicBezTo>
                    <a:cubicBezTo>
                      <a:pt x="376" y="377"/>
                      <a:pt x="376" y="377"/>
                      <a:pt x="376" y="377"/>
                    </a:cubicBezTo>
                    <a:cubicBezTo>
                      <a:pt x="379" y="376"/>
                      <a:pt x="379" y="376"/>
                      <a:pt x="379" y="376"/>
                    </a:cubicBezTo>
                    <a:close/>
                    <a:moveTo>
                      <a:pt x="379" y="489"/>
                    </a:moveTo>
                    <a:cubicBezTo>
                      <a:pt x="379" y="494"/>
                      <a:pt x="379" y="494"/>
                      <a:pt x="379" y="494"/>
                    </a:cubicBezTo>
                    <a:cubicBezTo>
                      <a:pt x="378" y="494"/>
                      <a:pt x="378" y="494"/>
                      <a:pt x="378" y="494"/>
                    </a:cubicBezTo>
                    <a:cubicBezTo>
                      <a:pt x="378" y="495"/>
                      <a:pt x="379" y="496"/>
                      <a:pt x="379" y="497"/>
                    </a:cubicBezTo>
                    <a:cubicBezTo>
                      <a:pt x="379" y="508"/>
                      <a:pt x="379" y="508"/>
                      <a:pt x="379" y="508"/>
                    </a:cubicBezTo>
                    <a:cubicBezTo>
                      <a:pt x="376" y="507"/>
                      <a:pt x="376" y="507"/>
                      <a:pt x="376" y="507"/>
                    </a:cubicBezTo>
                    <a:cubicBezTo>
                      <a:pt x="376" y="504"/>
                      <a:pt x="376" y="504"/>
                      <a:pt x="376" y="504"/>
                    </a:cubicBezTo>
                    <a:cubicBezTo>
                      <a:pt x="377" y="504"/>
                      <a:pt x="377" y="504"/>
                      <a:pt x="377" y="504"/>
                    </a:cubicBezTo>
                    <a:cubicBezTo>
                      <a:pt x="376" y="503"/>
                      <a:pt x="376" y="503"/>
                      <a:pt x="376" y="503"/>
                    </a:cubicBezTo>
                    <a:cubicBezTo>
                      <a:pt x="376" y="489"/>
                      <a:pt x="376" y="489"/>
                      <a:pt x="376" y="489"/>
                    </a:cubicBezTo>
                    <a:cubicBezTo>
                      <a:pt x="379" y="489"/>
                      <a:pt x="379" y="489"/>
                      <a:pt x="379" y="489"/>
                    </a:cubicBezTo>
                    <a:close/>
                    <a:moveTo>
                      <a:pt x="379" y="611"/>
                    </a:moveTo>
                    <a:cubicBezTo>
                      <a:pt x="379" y="627"/>
                      <a:pt x="379" y="627"/>
                      <a:pt x="379" y="627"/>
                    </a:cubicBezTo>
                    <a:cubicBezTo>
                      <a:pt x="378" y="625"/>
                      <a:pt x="377" y="624"/>
                      <a:pt x="376" y="622"/>
                    </a:cubicBezTo>
                    <a:cubicBezTo>
                      <a:pt x="376" y="611"/>
                      <a:pt x="376" y="611"/>
                      <a:pt x="376" y="611"/>
                    </a:cubicBezTo>
                    <a:cubicBezTo>
                      <a:pt x="379" y="611"/>
                      <a:pt x="379" y="611"/>
                      <a:pt x="379" y="611"/>
                    </a:cubicBezTo>
                    <a:close/>
                    <a:moveTo>
                      <a:pt x="379" y="632"/>
                    </a:moveTo>
                    <a:cubicBezTo>
                      <a:pt x="379" y="638"/>
                      <a:pt x="379" y="638"/>
                      <a:pt x="379" y="638"/>
                    </a:cubicBezTo>
                    <a:cubicBezTo>
                      <a:pt x="376" y="639"/>
                      <a:pt x="376" y="639"/>
                      <a:pt x="376" y="639"/>
                    </a:cubicBezTo>
                    <a:cubicBezTo>
                      <a:pt x="376" y="632"/>
                      <a:pt x="376" y="632"/>
                      <a:pt x="376" y="632"/>
                    </a:cubicBezTo>
                    <a:cubicBezTo>
                      <a:pt x="377" y="632"/>
                      <a:pt x="378" y="632"/>
                      <a:pt x="379" y="632"/>
                    </a:cubicBezTo>
                    <a:close/>
                    <a:moveTo>
                      <a:pt x="379" y="671"/>
                    </a:moveTo>
                    <a:cubicBezTo>
                      <a:pt x="379" y="679"/>
                      <a:pt x="379" y="679"/>
                      <a:pt x="379" y="679"/>
                    </a:cubicBezTo>
                    <a:cubicBezTo>
                      <a:pt x="379" y="679"/>
                      <a:pt x="378" y="678"/>
                      <a:pt x="378" y="678"/>
                    </a:cubicBezTo>
                    <a:cubicBezTo>
                      <a:pt x="377" y="678"/>
                      <a:pt x="377" y="678"/>
                      <a:pt x="376" y="678"/>
                    </a:cubicBezTo>
                    <a:cubicBezTo>
                      <a:pt x="376" y="671"/>
                      <a:pt x="376" y="671"/>
                      <a:pt x="376" y="671"/>
                    </a:cubicBezTo>
                    <a:cubicBezTo>
                      <a:pt x="377" y="671"/>
                      <a:pt x="378" y="671"/>
                      <a:pt x="379" y="671"/>
                    </a:cubicBezTo>
                    <a:close/>
                    <a:moveTo>
                      <a:pt x="379" y="688"/>
                    </a:moveTo>
                    <a:cubicBezTo>
                      <a:pt x="379" y="695"/>
                      <a:pt x="379" y="695"/>
                      <a:pt x="379" y="695"/>
                    </a:cubicBezTo>
                    <a:cubicBezTo>
                      <a:pt x="378" y="696"/>
                      <a:pt x="377" y="696"/>
                      <a:pt x="376" y="696"/>
                    </a:cubicBezTo>
                    <a:cubicBezTo>
                      <a:pt x="376" y="689"/>
                      <a:pt x="376" y="689"/>
                      <a:pt x="376" y="689"/>
                    </a:cubicBezTo>
                    <a:cubicBezTo>
                      <a:pt x="378" y="688"/>
                      <a:pt x="378" y="688"/>
                      <a:pt x="379" y="688"/>
                    </a:cubicBezTo>
                    <a:close/>
                    <a:moveTo>
                      <a:pt x="379" y="699"/>
                    </a:moveTo>
                    <a:cubicBezTo>
                      <a:pt x="379" y="711"/>
                      <a:pt x="379" y="711"/>
                      <a:pt x="379" y="711"/>
                    </a:cubicBezTo>
                    <a:cubicBezTo>
                      <a:pt x="376" y="711"/>
                      <a:pt x="376" y="711"/>
                      <a:pt x="376" y="711"/>
                    </a:cubicBezTo>
                    <a:cubicBezTo>
                      <a:pt x="376" y="702"/>
                      <a:pt x="376" y="702"/>
                      <a:pt x="376" y="702"/>
                    </a:cubicBezTo>
                    <a:cubicBezTo>
                      <a:pt x="377" y="701"/>
                      <a:pt x="378" y="700"/>
                      <a:pt x="379" y="699"/>
                    </a:cubicBezTo>
                    <a:close/>
                    <a:moveTo>
                      <a:pt x="379" y="747"/>
                    </a:moveTo>
                    <a:cubicBezTo>
                      <a:pt x="379" y="756"/>
                      <a:pt x="379" y="756"/>
                      <a:pt x="379" y="756"/>
                    </a:cubicBezTo>
                    <a:cubicBezTo>
                      <a:pt x="378" y="756"/>
                      <a:pt x="377" y="756"/>
                      <a:pt x="376" y="755"/>
                    </a:cubicBezTo>
                    <a:cubicBezTo>
                      <a:pt x="376" y="746"/>
                      <a:pt x="376" y="746"/>
                      <a:pt x="376" y="746"/>
                    </a:cubicBezTo>
                    <a:cubicBezTo>
                      <a:pt x="377" y="746"/>
                      <a:pt x="378" y="747"/>
                      <a:pt x="379" y="747"/>
                    </a:cubicBezTo>
                    <a:close/>
                    <a:moveTo>
                      <a:pt x="373" y="2"/>
                    </a:moveTo>
                    <a:cubicBezTo>
                      <a:pt x="374" y="2"/>
                      <a:pt x="375" y="1"/>
                      <a:pt x="376" y="1"/>
                    </a:cubicBezTo>
                    <a:cubicBezTo>
                      <a:pt x="376" y="12"/>
                      <a:pt x="376" y="12"/>
                      <a:pt x="376" y="12"/>
                    </a:cubicBezTo>
                    <a:cubicBezTo>
                      <a:pt x="375" y="11"/>
                      <a:pt x="374" y="10"/>
                      <a:pt x="373" y="10"/>
                    </a:cubicBezTo>
                    <a:cubicBezTo>
                      <a:pt x="373" y="2"/>
                      <a:pt x="373" y="2"/>
                      <a:pt x="373" y="2"/>
                    </a:cubicBezTo>
                    <a:close/>
                    <a:moveTo>
                      <a:pt x="376" y="792"/>
                    </a:moveTo>
                    <a:cubicBezTo>
                      <a:pt x="375" y="792"/>
                      <a:pt x="374" y="792"/>
                      <a:pt x="373" y="792"/>
                    </a:cubicBezTo>
                    <a:cubicBezTo>
                      <a:pt x="373" y="768"/>
                      <a:pt x="373" y="768"/>
                      <a:pt x="373" y="768"/>
                    </a:cubicBezTo>
                    <a:cubicBezTo>
                      <a:pt x="374" y="770"/>
                      <a:pt x="375" y="772"/>
                      <a:pt x="376" y="774"/>
                    </a:cubicBezTo>
                    <a:cubicBezTo>
                      <a:pt x="376" y="792"/>
                      <a:pt x="376" y="792"/>
                      <a:pt x="376" y="792"/>
                    </a:cubicBezTo>
                    <a:close/>
                    <a:moveTo>
                      <a:pt x="376" y="37"/>
                    </a:moveTo>
                    <a:cubicBezTo>
                      <a:pt x="376" y="45"/>
                      <a:pt x="376" y="45"/>
                      <a:pt x="376" y="45"/>
                    </a:cubicBezTo>
                    <a:cubicBezTo>
                      <a:pt x="373" y="45"/>
                      <a:pt x="373" y="45"/>
                      <a:pt x="373" y="45"/>
                    </a:cubicBezTo>
                    <a:cubicBezTo>
                      <a:pt x="373" y="34"/>
                      <a:pt x="373" y="34"/>
                      <a:pt x="373" y="34"/>
                    </a:cubicBezTo>
                    <a:cubicBezTo>
                      <a:pt x="374" y="35"/>
                      <a:pt x="375" y="36"/>
                      <a:pt x="376" y="37"/>
                    </a:cubicBezTo>
                    <a:close/>
                    <a:moveTo>
                      <a:pt x="376" y="165"/>
                    </a:moveTo>
                    <a:cubicBezTo>
                      <a:pt x="376" y="169"/>
                      <a:pt x="376" y="169"/>
                      <a:pt x="376" y="169"/>
                    </a:cubicBezTo>
                    <a:cubicBezTo>
                      <a:pt x="375" y="169"/>
                      <a:pt x="374" y="170"/>
                      <a:pt x="373" y="170"/>
                    </a:cubicBezTo>
                    <a:cubicBezTo>
                      <a:pt x="373" y="165"/>
                      <a:pt x="373" y="165"/>
                      <a:pt x="373" y="165"/>
                    </a:cubicBezTo>
                    <a:cubicBezTo>
                      <a:pt x="376" y="165"/>
                      <a:pt x="376" y="165"/>
                      <a:pt x="376" y="165"/>
                    </a:cubicBezTo>
                    <a:close/>
                    <a:moveTo>
                      <a:pt x="376" y="177"/>
                    </a:moveTo>
                    <a:cubicBezTo>
                      <a:pt x="376" y="192"/>
                      <a:pt x="376" y="192"/>
                      <a:pt x="376" y="192"/>
                    </a:cubicBezTo>
                    <a:cubicBezTo>
                      <a:pt x="375" y="192"/>
                      <a:pt x="374" y="192"/>
                      <a:pt x="373" y="193"/>
                    </a:cubicBezTo>
                    <a:cubicBezTo>
                      <a:pt x="373" y="187"/>
                      <a:pt x="373" y="187"/>
                      <a:pt x="373" y="187"/>
                    </a:cubicBezTo>
                    <a:cubicBezTo>
                      <a:pt x="375" y="187"/>
                      <a:pt x="375" y="187"/>
                      <a:pt x="375" y="187"/>
                    </a:cubicBezTo>
                    <a:cubicBezTo>
                      <a:pt x="375" y="186"/>
                      <a:pt x="375" y="186"/>
                      <a:pt x="373" y="182"/>
                    </a:cubicBezTo>
                    <a:cubicBezTo>
                      <a:pt x="373" y="173"/>
                      <a:pt x="373" y="173"/>
                      <a:pt x="373" y="173"/>
                    </a:cubicBezTo>
                    <a:cubicBezTo>
                      <a:pt x="376" y="177"/>
                      <a:pt x="376" y="177"/>
                      <a:pt x="376" y="177"/>
                    </a:cubicBezTo>
                    <a:close/>
                    <a:moveTo>
                      <a:pt x="376" y="295"/>
                    </a:moveTo>
                    <a:cubicBezTo>
                      <a:pt x="376" y="304"/>
                      <a:pt x="376" y="304"/>
                      <a:pt x="376" y="304"/>
                    </a:cubicBezTo>
                    <a:cubicBezTo>
                      <a:pt x="375" y="303"/>
                      <a:pt x="374" y="302"/>
                      <a:pt x="373" y="301"/>
                    </a:cubicBezTo>
                    <a:cubicBezTo>
                      <a:pt x="373" y="296"/>
                      <a:pt x="373" y="296"/>
                      <a:pt x="373" y="296"/>
                    </a:cubicBezTo>
                    <a:cubicBezTo>
                      <a:pt x="374" y="296"/>
                      <a:pt x="375" y="296"/>
                      <a:pt x="376" y="295"/>
                    </a:cubicBezTo>
                    <a:close/>
                    <a:moveTo>
                      <a:pt x="376" y="310"/>
                    </a:moveTo>
                    <a:cubicBezTo>
                      <a:pt x="376" y="313"/>
                      <a:pt x="376" y="313"/>
                      <a:pt x="376" y="313"/>
                    </a:cubicBezTo>
                    <a:cubicBezTo>
                      <a:pt x="375" y="313"/>
                      <a:pt x="374" y="314"/>
                      <a:pt x="373" y="314"/>
                    </a:cubicBezTo>
                    <a:cubicBezTo>
                      <a:pt x="373" y="310"/>
                      <a:pt x="373" y="310"/>
                      <a:pt x="373" y="310"/>
                    </a:cubicBezTo>
                    <a:cubicBezTo>
                      <a:pt x="373" y="310"/>
                      <a:pt x="373" y="310"/>
                      <a:pt x="373" y="310"/>
                    </a:cubicBezTo>
                    <a:cubicBezTo>
                      <a:pt x="375" y="310"/>
                      <a:pt x="376" y="310"/>
                      <a:pt x="376" y="310"/>
                    </a:cubicBezTo>
                    <a:close/>
                    <a:moveTo>
                      <a:pt x="376" y="377"/>
                    </a:moveTo>
                    <a:cubicBezTo>
                      <a:pt x="376" y="445"/>
                      <a:pt x="376" y="445"/>
                      <a:pt x="376" y="445"/>
                    </a:cubicBezTo>
                    <a:cubicBezTo>
                      <a:pt x="373" y="447"/>
                      <a:pt x="373" y="447"/>
                      <a:pt x="373" y="447"/>
                    </a:cubicBezTo>
                    <a:cubicBezTo>
                      <a:pt x="373" y="377"/>
                      <a:pt x="373" y="377"/>
                      <a:pt x="373" y="377"/>
                    </a:cubicBezTo>
                    <a:cubicBezTo>
                      <a:pt x="376" y="377"/>
                      <a:pt x="376" y="377"/>
                      <a:pt x="376" y="377"/>
                    </a:cubicBezTo>
                    <a:close/>
                    <a:moveTo>
                      <a:pt x="376" y="489"/>
                    </a:moveTo>
                    <a:cubicBezTo>
                      <a:pt x="376" y="503"/>
                      <a:pt x="376" y="503"/>
                      <a:pt x="376" y="503"/>
                    </a:cubicBezTo>
                    <a:cubicBezTo>
                      <a:pt x="375" y="500"/>
                      <a:pt x="374" y="497"/>
                      <a:pt x="373" y="494"/>
                    </a:cubicBezTo>
                    <a:cubicBezTo>
                      <a:pt x="373" y="488"/>
                      <a:pt x="373" y="488"/>
                      <a:pt x="373" y="488"/>
                    </a:cubicBezTo>
                    <a:cubicBezTo>
                      <a:pt x="376" y="489"/>
                      <a:pt x="376" y="489"/>
                      <a:pt x="376" y="489"/>
                    </a:cubicBezTo>
                    <a:close/>
                    <a:moveTo>
                      <a:pt x="376" y="504"/>
                    </a:moveTo>
                    <a:cubicBezTo>
                      <a:pt x="376" y="507"/>
                      <a:pt x="376" y="507"/>
                      <a:pt x="376" y="507"/>
                    </a:cubicBezTo>
                    <a:cubicBezTo>
                      <a:pt x="375" y="507"/>
                      <a:pt x="374" y="507"/>
                      <a:pt x="373" y="506"/>
                    </a:cubicBezTo>
                    <a:cubicBezTo>
                      <a:pt x="373" y="504"/>
                      <a:pt x="373" y="504"/>
                      <a:pt x="373" y="504"/>
                    </a:cubicBezTo>
                    <a:cubicBezTo>
                      <a:pt x="373" y="504"/>
                      <a:pt x="373" y="504"/>
                      <a:pt x="373" y="504"/>
                    </a:cubicBezTo>
                    <a:cubicBezTo>
                      <a:pt x="376" y="504"/>
                      <a:pt x="376" y="504"/>
                      <a:pt x="376" y="504"/>
                    </a:cubicBezTo>
                    <a:close/>
                    <a:moveTo>
                      <a:pt x="376" y="611"/>
                    </a:moveTo>
                    <a:cubicBezTo>
                      <a:pt x="376" y="622"/>
                      <a:pt x="376" y="622"/>
                      <a:pt x="376" y="622"/>
                    </a:cubicBezTo>
                    <a:cubicBezTo>
                      <a:pt x="375" y="620"/>
                      <a:pt x="374" y="619"/>
                      <a:pt x="373" y="618"/>
                    </a:cubicBezTo>
                    <a:cubicBezTo>
                      <a:pt x="373" y="611"/>
                      <a:pt x="373" y="611"/>
                      <a:pt x="373" y="611"/>
                    </a:cubicBezTo>
                    <a:cubicBezTo>
                      <a:pt x="374" y="611"/>
                      <a:pt x="374" y="611"/>
                      <a:pt x="374" y="612"/>
                    </a:cubicBezTo>
                    <a:cubicBezTo>
                      <a:pt x="376" y="611"/>
                      <a:pt x="376" y="611"/>
                      <a:pt x="376" y="611"/>
                    </a:cubicBezTo>
                    <a:close/>
                    <a:moveTo>
                      <a:pt x="376" y="632"/>
                    </a:moveTo>
                    <a:cubicBezTo>
                      <a:pt x="376" y="639"/>
                      <a:pt x="376" y="639"/>
                      <a:pt x="376" y="639"/>
                    </a:cubicBezTo>
                    <a:cubicBezTo>
                      <a:pt x="374" y="639"/>
                      <a:pt x="374" y="639"/>
                      <a:pt x="374" y="639"/>
                    </a:cubicBezTo>
                    <a:cubicBezTo>
                      <a:pt x="374" y="638"/>
                      <a:pt x="374" y="638"/>
                      <a:pt x="373" y="638"/>
                    </a:cubicBezTo>
                    <a:cubicBezTo>
                      <a:pt x="373" y="633"/>
                      <a:pt x="373" y="633"/>
                      <a:pt x="373" y="633"/>
                    </a:cubicBezTo>
                    <a:cubicBezTo>
                      <a:pt x="374" y="633"/>
                      <a:pt x="375" y="632"/>
                      <a:pt x="376" y="632"/>
                    </a:cubicBezTo>
                    <a:close/>
                    <a:moveTo>
                      <a:pt x="376" y="671"/>
                    </a:moveTo>
                    <a:cubicBezTo>
                      <a:pt x="376" y="678"/>
                      <a:pt x="376" y="678"/>
                      <a:pt x="376" y="678"/>
                    </a:cubicBezTo>
                    <a:cubicBezTo>
                      <a:pt x="376" y="678"/>
                      <a:pt x="375" y="678"/>
                      <a:pt x="373" y="679"/>
                    </a:cubicBezTo>
                    <a:cubicBezTo>
                      <a:pt x="373" y="671"/>
                      <a:pt x="373" y="671"/>
                      <a:pt x="373" y="671"/>
                    </a:cubicBezTo>
                    <a:cubicBezTo>
                      <a:pt x="374" y="671"/>
                      <a:pt x="375" y="671"/>
                      <a:pt x="376" y="671"/>
                    </a:cubicBezTo>
                    <a:close/>
                    <a:moveTo>
                      <a:pt x="376" y="689"/>
                    </a:moveTo>
                    <a:cubicBezTo>
                      <a:pt x="376" y="696"/>
                      <a:pt x="376" y="696"/>
                      <a:pt x="376" y="696"/>
                    </a:cubicBezTo>
                    <a:cubicBezTo>
                      <a:pt x="375" y="696"/>
                      <a:pt x="374" y="696"/>
                      <a:pt x="373" y="696"/>
                    </a:cubicBezTo>
                    <a:cubicBezTo>
                      <a:pt x="373" y="686"/>
                      <a:pt x="373" y="686"/>
                      <a:pt x="373" y="686"/>
                    </a:cubicBezTo>
                    <a:cubicBezTo>
                      <a:pt x="373" y="687"/>
                      <a:pt x="374" y="688"/>
                      <a:pt x="374" y="689"/>
                    </a:cubicBezTo>
                    <a:cubicBezTo>
                      <a:pt x="375" y="689"/>
                      <a:pt x="376" y="689"/>
                      <a:pt x="376" y="689"/>
                    </a:cubicBezTo>
                    <a:close/>
                    <a:moveTo>
                      <a:pt x="376" y="702"/>
                    </a:moveTo>
                    <a:cubicBezTo>
                      <a:pt x="376" y="711"/>
                      <a:pt x="376" y="711"/>
                      <a:pt x="376" y="711"/>
                    </a:cubicBezTo>
                    <a:cubicBezTo>
                      <a:pt x="373" y="711"/>
                      <a:pt x="373" y="711"/>
                      <a:pt x="373" y="711"/>
                    </a:cubicBezTo>
                    <a:cubicBezTo>
                      <a:pt x="373" y="703"/>
                      <a:pt x="373" y="703"/>
                      <a:pt x="373" y="703"/>
                    </a:cubicBezTo>
                    <a:cubicBezTo>
                      <a:pt x="374" y="703"/>
                      <a:pt x="375" y="703"/>
                      <a:pt x="376" y="703"/>
                    </a:cubicBezTo>
                    <a:cubicBezTo>
                      <a:pt x="376" y="702"/>
                      <a:pt x="376" y="702"/>
                      <a:pt x="376" y="702"/>
                    </a:cubicBezTo>
                    <a:close/>
                    <a:moveTo>
                      <a:pt x="376" y="746"/>
                    </a:moveTo>
                    <a:cubicBezTo>
                      <a:pt x="376" y="755"/>
                      <a:pt x="376" y="755"/>
                      <a:pt x="376" y="755"/>
                    </a:cubicBezTo>
                    <a:cubicBezTo>
                      <a:pt x="375" y="755"/>
                      <a:pt x="374" y="755"/>
                      <a:pt x="373" y="755"/>
                    </a:cubicBezTo>
                    <a:cubicBezTo>
                      <a:pt x="373" y="746"/>
                      <a:pt x="373" y="746"/>
                      <a:pt x="373" y="746"/>
                    </a:cubicBezTo>
                    <a:cubicBezTo>
                      <a:pt x="374" y="746"/>
                      <a:pt x="375" y="746"/>
                      <a:pt x="376" y="746"/>
                    </a:cubicBezTo>
                    <a:close/>
                    <a:moveTo>
                      <a:pt x="373" y="550"/>
                    </a:moveTo>
                    <a:cubicBezTo>
                      <a:pt x="373" y="543"/>
                      <a:pt x="373" y="543"/>
                      <a:pt x="373" y="543"/>
                    </a:cubicBezTo>
                    <a:cubicBezTo>
                      <a:pt x="374" y="544"/>
                      <a:pt x="376" y="545"/>
                      <a:pt x="376" y="547"/>
                    </a:cubicBezTo>
                    <a:cubicBezTo>
                      <a:pt x="375" y="548"/>
                      <a:pt x="374" y="549"/>
                      <a:pt x="373" y="550"/>
                    </a:cubicBezTo>
                    <a:close/>
                    <a:moveTo>
                      <a:pt x="373" y="264"/>
                    </a:moveTo>
                    <a:cubicBezTo>
                      <a:pt x="373" y="257"/>
                      <a:pt x="373" y="257"/>
                      <a:pt x="373" y="257"/>
                    </a:cubicBezTo>
                    <a:cubicBezTo>
                      <a:pt x="375" y="257"/>
                      <a:pt x="375" y="257"/>
                      <a:pt x="375" y="257"/>
                    </a:cubicBezTo>
                    <a:cubicBezTo>
                      <a:pt x="375" y="259"/>
                      <a:pt x="375" y="260"/>
                      <a:pt x="375" y="262"/>
                    </a:cubicBezTo>
                    <a:cubicBezTo>
                      <a:pt x="374" y="263"/>
                      <a:pt x="374" y="263"/>
                      <a:pt x="373" y="264"/>
                    </a:cubicBezTo>
                    <a:close/>
                    <a:moveTo>
                      <a:pt x="370" y="2"/>
                    </a:moveTo>
                    <a:cubicBezTo>
                      <a:pt x="371" y="2"/>
                      <a:pt x="372" y="2"/>
                      <a:pt x="373" y="2"/>
                    </a:cubicBezTo>
                    <a:cubicBezTo>
                      <a:pt x="373" y="10"/>
                      <a:pt x="373" y="10"/>
                      <a:pt x="373" y="10"/>
                    </a:cubicBezTo>
                    <a:cubicBezTo>
                      <a:pt x="372" y="9"/>
                      <a:pt x="371" y="8"/>
                      <a:pt x="370" y="8"/>
                    </a:cubicBezTo>
                    <a:cubicBezTo>
                      <a:pt x="370" y="2"/>
                      <a:pt x="370" y="2"/>
                      <a:pt x="370" y="2"/>
                    </a:cubicBezTo>
                    <a:close/>
                    <a:moveTo>
                      <a:pt x="373" y="792"/>
                    </a:moveTo>
                    <a:cubicBezTo>
                      <a:pt x="372" y="792"/>
                      <a:pt x="371" y="792"/>
                      <a:pt x="370" y="792"/>
                    </a:cubicBezTo>
                    <a:cubicBezTo>
                      <a:pt x="370" y="784"/>
                      <a:pt x="370" y="784"/>
                      <a:pt x="370" y="784"/>
                    </a:cubicBezTo>
                    <a:cubicBezTo>
                      <a:pt x="370" y="784"/>
                      <a:pt x="371" y="784"/>
                      <a:pt x="372" y="783"/>
                    </a:cubicBezTo>
                    <a:cubicBezTo>
                      <a:pt x="371" y="782"/>
                      <a:pt x="370" y="780"/>
                      <a:pt x="370" y="779"/>
                    </a:cubicBezTo>
                    <a:cubicBezTo>
                      <a:pt x="370" y="760"/>
                      <a:pt x="370" y="760"/>
                      <a:pt x="370" y="760"/>
                    </a:cubicBezTo>
                    <a:cubicBezTo>
                      <a:pt x="371" y="762"/>
                      <a:pt x="372" y="765"/>
                      <a:pt x="373" y="768"/>
                    </a:cubicBezTo>
                    <a:cubicBezTo>
                      <a:pt x="373" y="792"/>
                      <a:pt x="373" y="792"/>
                      <a:pt x="373" y="792"/>
                    </a:cubicBezTo>
                    <a:close/>
                    <a:moveTo>
                      <a:pt x="373" y="34"/>
                    </a:moveTo>
                    <a:cubicBezTo>
                      <a:pt x="373" y="45"/>
                      <a:pt x="373" y="45"/>
                      <a:pt x="373" y="45"/>
                    </a:cubicBezTo>
                    <a:cubicBezTo>
                      <a:pt x="370" y="45"/>
                      <a:pt x="370" y="45"/>
                      <a:pt x="370" y="45"/>
                    </a:cubicBezTo>
                    <a:cubicBezTo>
                      <a:pt x="370" y="31"/>
                      <a:pt x="370" y="31"/>
                      <a:pt x="370" y="31"/>
                    </a:cubicBezTo>
                    <a:cubicBezTo>
                      <a:pt x="371" y="32"/>
                      <a:pt x="372" y="33"/>
                      <a:pt x="373" y="34"/>
                    </a:cubicBezTo>
                    <a:close/>
                    <a:moveTo>
                      <a:pt x="373" y="165"/>
                    </a:moveTo>
                    <a:cubicBezTo>
                      <a:pt x="373" y="170"/>
                      <a:pt x="373" y="170"/>
                      <a:pt x="373" y="170"/>
                    </a:cubicBezTo>
                    <a:cubicBezTo>
                      <a:pt x="372" y="171"/>
                      <a:pt x="372" y="171"/>
                      <a:pt x="371" y="171"/>
                    </a:cubicBezTo>
                    <a:cubicBezTo>
                      <a:pt x="373" y="173"/>
                      <a:pt x="373" y="173"/>
                      <a:pt x="373" y="173"/>
                    </a:cubicBezTo>
                    <a:cubicBezTo>
                      <a:pt x="373" y="182"/>
                      <a:pt x="373" y="182"/>
                      <a:pt x="373" y="182"/>
                    </a:cubicBezTo>
                    <a:cubicBezTo>
                      <a:pt x="372" y="181"/>
                      <a:pt x="371" y="179"/>
                      <a:pt x="370" y="177"/>
                    </a:cubicBezTo>
                    <a:cubicBezTo>
                      <a:pt x="370" y="165"/>
                      <a:pt x="370" y="165"/>
                      <a:pt x="370" y="165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5"/>
                      <a:pt x="373" y="165"/>
                      <a:pt x="373" y="165"/>
                    </a:cubicBezTo>
                    <a:close/>
                    <a:moveTo>
                      <a:pt x="373" y="187"/>
                    </a:moveTo>
                    <a:cubicBezTo>
                      <a:pt x="373" y="193"/>
                      <a:pt x="373" y="193"/>
                      <a:pt x="373" y="193"/>
                    </a:cubicBezTo>
                    <a:cubicBezTo>
                      <a:pt x="372" y="193"/>
                      <a:pt x="372" y="193"/>
                      <a:pt x="372" y="193"/>
                    </a:cubicBezTo>
                    <a:cubicBezTo>
                      <a:pt x="371" y="193"/>
                      <a:pt x="370" y="193"/>
                      <a:pt x="370" y="193"/>
                    </a:cubicBezTo>
                    <a:cubicBezTo>
                      <a:pt x="370" y="187"/>
                      <a:pt x="370" y="187"/>
                      <a:pt x="370" y="187"/>
                    </a:cubicBezTo>
                    <a:cubicBezTo>
                      <a:pt x="371" y="187"/>
                      <a:pt x="372" y="187"/>
                      <a:pt x="373" y="187"/>
                    </a:cubicBezTo>
                    <a:close/>
                    <a:moveTo>
                      <a:pt x="373" y="257"/>
                    </a:moveTo>
                    <a:cubicBezTo>
                      <a:pt x="373" y="264"/>
                      <a:pt x="373" y="264"/>
                      <a:pt x="373" y="264"/>
                    </a:cubicBezTo>
                    <a:cubicBezTo>
                      <a:pt x="372" y="264"/>
                      <a:pt x="371" y="265"/>
                      <a:pt x="370" y="265"/>
                    </a:cubicBezTo>
                    <a:cubicBezTo>
                      <a:pt x="370" y="256"/>
                      <a:pt x="370" y="256"/>
                      <a:pt x="370" y="256"/>
                    </a:cubicBezTo>
                    <a:cubicBezTo>
                      <a:pt x="371" y="257"/>
                      <a:pt x="372" y="257"/>
                      <a:pt x="373" y="257"/>
                    </a:cubicBezTo>
                    <a:close/>
                    <a:moveTo>
                      <a:pt x="373" y="296"/>
                    </a:moveTo>
                    <a:cubicBezTo>
                      <a:pt x="373" y="301"/>
                      <a:pt x="373" y="301"/>
                      <a:pt x="373" y="301"/>
                    </a:cubicBezTo>
                    <a:cubicBezTo>
                      <a:pt x="372" y="301"/>
                      <a:pt x="371" y="301"/>
                      <a:pt x="370" y="301"/>
                    </a:cubicBezTo>
                    <a:cubicBezTo>
                      <a:pt x="370" y="297"/>
                      <a:pt x="370" y="297"/>
                      <a:pt x="370" y="297"/>
                    </a:cubicBezTo>
                    <a:cubicBezTo>
                      <a:pt x="371" y="297"/>
                      <a:pt x="372" y="296"/>
                      <a:pt x="373" y="296"/>
                    </a:cubicBezTo>
                    <a:close/>
                    <a:moveTo>
                      <a:pt x="373" y="310"/>
                    </a:moveTo>
                    <a:cubicBezTo>
                      <a:pt x="373" y="314"/>
                      <a:pt x="373" y="314"/>
                      <a:pt x="373" y="314"/>
                    </a:cubicBezTo>
                    <a:cubicBezTo>
                      <a:pt x="372" y="314"/>
                      <a:pt x="371" y="315"/>
                      <a:pt x="370" y="315"/>
                    </a:cubicBezTo>
                    <a:cubicBezTo>
                      <a:pt x="370" y="307"/>
                      <a:pt x="370" y="307"/>
                      <a:pt x="370" y="307"/>
                    </a:cubicBezTo>
                    <a:cubicBezTo>
                      <a:pt x="373" y="310"/>
                      <a:pt x="373" y="310"/>
                      <a:pt x="373" y="310"/>
                    </a:cubicBezTo>
                    <a:close/>
                    <a:moveTo>
                      <a:pt x="373" y="377"/>
                    </a:moveTo>
                    <a:cubicBezTo>
                      <a:pt x="373" y="447"/>
                      <a:pt x="373" y="447"/>
                      <a:pt x="373" y="447"/>
                    </a:cubicBezTo>
                    <a:cubicBezTo>
                      <a:pt x="370" y="450"/>
                      <a:pt x="370" y="450"/>
                      <a:pt x="370" y="450"/>
                    </a:cubicBezTo>
                    <a:cubicBezTo>
                      <a:pt x="370" y="377"/>
                      <a:pt x="370" y="377"/>
                      <a:pt x="370" y="377"/>
                    </a:cubicBezTo>
                    <a:cubicBezTo>
                      <a:pt x="373" y="377"/>
                      <a:pt x="373" y="377"/>
                      <a:pt x="373" y="377"/>
                    </a:cubicBezTo>
                    <a:close/>
                    <a:moveTo>
                      <a:pt x="373" y="488"/>
                    </a:moveTo>
                    <a:cubicBezTo>
                      <a:pt x="373" y="494"/>
                      <a:pt x="373" y="494"/>
                      <a:pt x="373" y="494"/>
                    </a:cubicBezTo>
                    <a:cubicBezTo>
                      <a:pt x="372" y="492"/>
                      <a:pt x="372" y="492"/>
                      <a:pt x="372" y="492"/>
                    </a:cubicBezTo>
                    <a:cubicBezTo>
                      <a:pt x="370" y="491"/>
                      <a:pt x="370" y="491"/>
                      <a:pt x="370" y="491"/>
                    </a:cubicBezTo>
                    <a:cubicBezTo>
                      <a:pt x="370" y="487"/>
                      <a:pt x="370" y="487"/>
                      <a:pt x="370" y="487"/>
                    </a:cubicBezTo>
                    <a:cubicBezTo>
                      <a:pt x="373" y="488"/>
                      <a:pt x="373" y="488"/>
                      <a:pt x="373" y="488"/>
                    </a:cubicBezTo>
                    <a:close/>
                    <a:moveTo>
                      <a:pt x="373" y="504"/>
                    </a:moveTo>
                    <a:cubicBezTo>
                      <a:pt x="373" y="506"/>
                      <a:pt x="373" y="506"/>
                      <a:pt x="373" y="506"/>
                    </a:cubicBezTo>
                    <a:cubicBezTo>
                      <a:pt x="372" y="506"/>
                      <a:pt x="371" y="506"/>
                      <a:pt x="370" y="506"/>
                    </a:cubicBezTo>
                    <a:cubicBezTo>
                      <a:pt x="370" y="500"/>
                      <a:pt x="370" y="500"/>
                      <a:pt x="370" y="500"/>
                    </a:cubicBezTo>
                    <a:cubicBezTo>
                      <a:pt x="370" y="502"/>
                      <a:pt x="372" y="503"/>
                      <a:pt x="373" y="504"/>
                    </a:cubicBezTo>
                    <a:close/>
                    <a:moveTo>
                      <a:pt x="373" y="543"/>
                    </a:moveTo>
                    <a:cubicBezTo>
                      <a:pt x="373" y="550"/>
                      <a:pt x="373" y="550"/>
                      <a:pt x="373" y="550"/>
                    </a:cubicBezTo>
                    <a:cubicBezTo>
                      <a:pt x="372" y="550"/>
                      <a:pt x="371" y="551"/>
                      <a:pt x="370" y="552"/>
                    </a:cubicBezTo>
                    <a:cubicBezTo>
                      <a:pt x="370" y="542"/>
                      <a:pt x="370" y="542"/>
                      <a:pt x="370" y="542"/>
                    </a:cubicBezTo>
                    <a:cubicBezTo>
                      <a:pt x="371" y="542"/>
                      <a:pt x="372" y="543"/>
                      <a:pt x="373" y="543"/>
                    </a:cubicBezTo>
                    <a:close/>
                    <a:moveTo>
                      <a:pt x="373" y="611"/>
                    </a:moveTo>
                    <a:cubicBezTo>
                      <a:pt x="373" y="618"/>
                      <a:pt x="373" y="618"/>
                      <a:pt x="373" y="618"/>
                    </a:cubicBezTo>
                    <a:cubicBezTo>
                      <a:pt x="372" y="617"/>
                      <a:pt x="371" y="616"/>
                      <a:pt x="370" y="616"/>
                    </a:cubicBezTo>
                    <a:cubicBezTo>
                      <a:pt x="370" y="610"/>
                      <a:pt x="370" y="610"/>
                      <a:pt x="370" y="610"/>
                    </a:cubicBezTo>
                    <a:cubicBezTo>
                      <a:pt x="371" y="610"/>
                      <a:pt x="372" y="610"/>
                      <a:pt x="373" y="611"/>
                    </a:cubicBezTo>
                    <a:close/>
                    <a:moveTo>
                      <a:pt x="373" y="633"/>
                    </a:moveTo>
                    <a:cubicBezTo>
                      <a:pt x="373" y="638"/>
                      <a:pt x="373" y="638"/>
                      <a:pt x="373" y="638"/>
                    </a:cubicBezTo>
                    <a:cubicBezTo>
                      <a:pt x="372" y="638"/>
                      <a:pt x="371" y="637"/>
                      <a:pt x="370" y="637"/>
                    </a:cubicBezTo>
                    <a:cubicBezTo>
                      <a:pt x="370" y="631"/>
                      <a:pt x="370" y="631"/>
                      <a:pt x="370" y="631"/>
                    </a:cubicBezTo>
                    <a:cubicBezTo>
                      <a:pt x="370" y="632"/>
                      <a:pt x="371" y="632"/>
                      <a:pt x="372" y="633"/>
                    </a:cubicBezTo>
                    <a:cubicBezTo>
                      <a:pt x="373" y="633"/>
                      <a:pt x="373" y="633"/>
                      <a:pt x="373" y="633"/>
                    </a:cubicBezTo>
                    <a:close/>
                    <a:moveTo>
                      <a:pt x="373" y="671"/>
                    </a:moveTo>
                    <a:cubicBezTo>
                      <a:pt x="373" y="679"/>
                      <a:pt x="373" y="679"/>
                      <a:pt x="373" y="679"/>
                    </a:cubicBezTo>
                    <a:cubicBezTo>
                      <a:pt x="373" y="679"/>
                      <a:pt x="373" y="679"/>
                      <a:pt x="373" y="679"/>
                    </a:cubicBezTo>
                    <a:cubicBezTo>
                      <a:pt x="373" y="682"/>
                      <a:pt x="372" y="684"/>
                      <a:pt x="373" y="686"/>
                    </a:cubicBezTo>
                    <a:cubicBezTo>
                      <a:pt x="373" y="696"/>
                      <a:pt x="373" y="696"/>
                      <a:pt x="373" y="696"/>
                    </a:cubicBezTo>
                    <a:cubicBezTo>
                      <a:pt x="372" y="696"/>
                      <a:pt x="371" y="696"/>
                      <a:pt x="370" y="696"/>
                    </a:cubicBezTo>
                    <a:cubicBezTo>
                      <a:pt x="370" y="671"/>
                      <a:pt x="370" y="671"/>
                      <a:pt x="370" y="671"/>
                    </a:cubicBezTo>
                    <a:cubicBezTo>
                      <a:pt x="371" y="671"/>
                      <a:pt x="372" y="671"/>
                      <a:pt x="373" y="671"/>
                    </a:cubicBezTo>
                    <a:close/>
                    <a:moveTo>
                      <a:pt x="373" y="703"/>
                    </a:moveTo>
                    <a:cubicBezTo>
                      <a:pt x="373" y="711"/>
                      <a:pt x="373" y="711"/>
                      <a:pt x="373" y="711"/>
                    </a:cubicBezTo>
                    <a:cubicBezTo>
                      <a:pt x="372" y="711"/>
                      <a:pt x="371" y="711"/>
                      <a:pt x="370" y="711"/>
                    </a:cubicBezTo>
                    <a:cubicBezTo>
                      <a:pt x="370" y="703"/>
                      <a:pt x="370" y="703"/>
                      <a:pt x="370" y="703"/>
                    </a:cubicBezTo>
                    <a:cubicBezTo>
                      <a:pt x="371" y="703"/>
                      <a:pt x="372" y="703"/>
                      <a:pt x="373" y="703"/>
                    </a:cubicBezTo>
                    <a:close/>
                    <a:moveTo>
                      <a:pt x="373" y="746"/>
                    </a:moveTo>
                    <a:cubicBezTo>
                      <a:pt x="373" y="755"/>
                      <a:pt x="373" y="755"/>
                      <a:pt x="373" y="755"/>
                    </a:cubicBezTo>
                    <a:cubicBezTo>
                      <a:pt x="372" y="755"/>
                      <a:pt x="371" y="755"/>
                      <a:pt x="370" y="755"/>
                    </a:cubicBezTo>
                    <a:cubicBezTo>
                      <a:pt x="370" y="747"/>
                      <a:pt x="370" y="747"/>
                      <a:pt x="370" y="747"/>
                    </a:cubicBezTo>
                    <a:cubicBezTo>
                      <a:pt x="371" y="747"/>
                      <a:pt x="372" y="746"/>
                      <a:pt x="373" y="746"/>
                    </a:cubicBezTo>
                    <a:close/>
                    <a:moveTo>
                      <a:pt x="370" y="528"/>
                    </a:moveTo>
                    <a:cubicBezTo>
                      <a:pt x="370" y="521"/>
                      <a:pt x="370" y="521"/>
                      <a:pt x="370" y="521"/>
                    </a:cubicBezTo>
                    <a:cubicBezTo>
                      <a:pt x="371" y="523"/>
                      <a:pt x="371" y="526"/>
                      <a:pt x="370" y="528"/>
                    </a:cubicBezTo>
                    <a:close/>
                    <a:moveTo>
                      <a:pt x="370" y="128"/>
                    </a:moveTo>
                    <a:cubicBezTo>
                      <a:pt x="370" y="120"/>
                      <a:pt x="370" y="120"/>
                      <a:pt x="370" y="120"/>
                    </a:cubicBezTo>
                    <a:cubicBezTo>
                      <a:pt x="370" y="121"/>
                      <a:pt x="371" y="121"/>
                      <a:pt x="372" y="121"/>
                    </a:cubicBezTo>
                    <a:cubicBezTo>
                      <a:pt x="372" y="124"/>
                      <a:pt x="371" y="126"/>
                      <a:pt x="370" y="128"/>
                    </a:cubicBezTo>
                    <a:close/>
                    <a:moveTo>
                      <a:pt x="366" y="2"/>
                    </a:moveTo>
                    <a:cubicBezTo>
                      <a:pt x="367" y="2"/>
                      <a:pt x="369" y="2"/>
                      <a:pt x="370" y="2"/>
                    </a:cubicBezTo>
                    <a:cubicBezTo>
                      <a:pt x="370" y="8"/>
                      <a:pt x="370" y="8"/>
                      <a:pt x="370" y="8"/>
                    </a:cubicBezTo>
                    <a:cubicBezTo>
                      <a:pt x="369" y="8"/>
                      <a:pt x="367" y="8"/>
                      <a:pt x="366" y="8"/>
                    </a:cubicBezTo>
                    <a:cubicBezTo>
                      <a:pt x="366" y="2"/>
                      <a:pt x="366" y="2"/>
                      <a:pt x="366" y="2"/>
                    </a:cubicBezTo>
                    <a:close/>
                    <a:moveTo>
                      <a:pt x="370" y="792"/>
                    </a:moveTo>
                    <a:cubicBezTo>
                      <a:pt x="369" y="792"/>
                      <a:pt x="367" y="792"/>
                      <a:pt x="366" y="792"/>
                    </a:cubicBezTo>
                    <a:cubicBezTo>
                      <a:pt x="366" y="785"/>
                      <a:pt x="366" y="785"/>
                      <a:pt x="366" y="785"/>
                    </a:cubicBezTo>
                    <a:cubicBezTo>
                      <a:pt x="368" y="785"/>
                      <a:pt x="369" y="785"/>
                      <a:pt x="370" y="784"/>
                    </a:cubicBezTo>
                    <a:cubicBezTo>
                      <a:pt x="370" y="792"/>
                      <a:pt x="370" y="792"/>
                      <a:pt x="370" y="792"/>
                    </a:cubicBezTo>
                    <a:close/>
                    <a:moveTo>
                      <a:pt x="370" y="31"/>
                    </a:moveTo>
                    <a:cubicBezTo>
                      <a:pt x="370" y="45"/>
                      <a:pt x="370" y="45"/>
                      <a:pt x="370" y="45"/>
                    </a:cubicBezTo>
                    <a:cubicBezTo>
                      <a:pt x="369" y="45"/>
                      <a:pt x="369" y="45"/>
                      <a:pt x="369" y="45"/>
                    </a:cubicBezTo>
                    <a:cubicBezTo>
                      <a:pt x="368" y="45"/>
                      <a:pt x="367" y="45"/>
                      <a:pt x="366" y="45"/>
                    </a:cubicBezTo>
                    <a:cubicBezTo>
                      <a:pt x="366" y="28"/>
                      <a:pt x="366" y="28"/>
                      <a:pt x="366" y="28"/>
                    </a:cubicBezTo>
                    <a:cubicBezTo>
                      <a:pt x="367" y="29"/>
                      <a:pt x="368" y="30"/>
                      <a:pt x="370" y="31"/>
                    </a:cubicBezTo>
                    <a:close/>
                    <a:moveTo>
                      <a:pt x="370" y="120"/>
                    </a:moveTo>
                    <a:cubicBezTo>
                      <a:pt x="370" y="128"/>
                      <a:pt x="370" y="128"/>
                      <a:pt x="370" y="128"/>
                    </a:cubicBezTo>
                    <a:cubicBezTo>
                      <a:pt x="369" y="130"/>
                      <a:pt x="367" y="132"/>
                      <a:pt x="366" y="133"/>
                    </a:cubicBezTo>
                    <a:cubicBezTo>
                      <a:pt x="366" y="120"/>
                      <a:pt x="366" y="120"/>
                      <a:pt x="366" y="120"/>
                    </a:cubicBezTo>
                    <a:cubicBezTo>
                      <a:pt x="367" y="120"/>
                      <a:pt x="369" y="120"/>
                      <a:pt x="370" y="120"/>
                    </a:cubicBezTo>
                    <a:close/>
                    <a:moveTo>
                      <a:pt x="370" y="165"/>
                    </a:moveTo>
                    <a:cubicBezTo>
                      <a:pt x="370" y="177"/>
                      <a:pt x="370" y="177"/>
                      <a:pt x="370" y="177"/>
                    </a:cubicBezTo>
                    <a:cubicBezTo>
                      <a:pt x="369" y="175"/>
                      <a:pt x="369" y="175"/>
                      <a:pt x="369" y="175"/>
                    </a:cubicBezTo>
                    <a:cubicBezTo>
                      <a:pt x="368" y="175"/>
                      <a:pt x="367" y="174"/>
                      <a:pt x="366" y="174"/>
                    </a:cubicBezTo>
                    <a:cubicBezTo>
                      <a:pt x="366" y="165"/>
                      <a:pt x="366" y="165"/>
                      <a:pt x="366" y="165"/>
                    </a:cubicBezTo>
                    <a:cubicBezTo>
                      <a:pt x="367" y="165"/>
                      <a:pt x="368" y="165"/>
                      <a:pt x="370" y="165"/>
                    </a:cubicBezTo>
                    <a:close/>
                    <a:moveTo>
                      <a:pt x="370" y="187"/>
                    </a:moveTo>
                    <a:cubicBezTo>
                      <a:pt x="370" y="193"/>
                      <a:pt x="370" y="193"/>
                      <a:pt x="370" y="193"/>
                    </a:cubicBezTo>
                    <a:cubicBezTo>
                      <a:pt x="369" y="193"/>
                      <a:pt x="367" y="193"/>
                      <a:pt x="366" y="193"/>
                    </a:cubicBezTo>
                    <a:cubicBezTo>
                      <a:pt x="366" y="188"/>
                      <a:pt x="366" y="188"/>
                      <a:pt x="366" y="188"/>
                    </a:cubicBezTo>
                    <a:cubicBezTo>
                      <a:pt x="367" y="188"/>
                      <a:pt x="369" y="187"/>
                      <a:pt x="370" y="187"/>
                    </a:cubicBezTo>
                    <a:close/>
                    <a:moveTo>
                      <a:pt x="370" y="256"/>
                    </a:moveTo>
                    <a:cubicBezTo>
                      <a:pt x="370" y="265"/>
                      <a:pt x="370" y="265"/>
                      <a:pt x="370" y="265"/>
                    </a:cubicBezTo>
                    <a:cubicBezTo>
                      <a:pt x="369" y="266"/>
                      <a:pt x="367" y="266"/>
                      <a:pt x="366" y="267"/>
                    </a:cubicBezTo>
                    <a:cubicBezTo>
                      <a:pt x="366" y="256"/>
                      <a:pt x="366" y="256"/>
                      <a:pt x="366" y="256"/>
                    </a:cubicBezTo>
                    <a:cubicBezTo>
                      <a:pt x="370" y="256"/>
                      <a:pt x="370" y="256"/>
                      <a:pt x="370" y="256"/>
                    </a:cubicBezTo>
                    <a:close/>
                    <a:moveTo>
                      <a:pt x="370" y="297"/>
                    </a:moveTo>
                    <a:cubicBezTo>
                      <a:pt x="370" y="301"/>
                      <a:pt x="370" y="301"/>
                      <a:pt x="370" y="301"/>
                    </a:cubicBezTo>
                    <a:cubicBezTo>
                      <a:pt x="369" y="301"/>
                      <a:pt x="367" y="301"/>
                      <a:pt x="366" y="301"/>
                    </a:cubicBezTo>
                    <a:cubicBezTo>
                      <a:pt x="366" y="298"/>
                      <a:pt x="366" y="298"/>
                      <a:pt x="366" y="298"/>
                    </a:cubicBezTo>
                    <a:cubicBezTo>
                      <a:pt x="367" y="298"/>
                      <a:pt x="369" y="297"/>
                      <a:pt x="370" y="297"/>
                    </a:cubicBezTo>
                    <a:close/>
                    <a:moveTo>
                      <a:pt x="370" y="307"/>
                    </a:moveTo>
                    <a:cubicBezTo>
                      <a:pt x="370" y="315"/>
                      <a:pt x="370" y="315"/>
                      <a:pt x="370" y="315"/>
                    </a:cubicBezTo>
                    <a:cubicBezTo>
                      <a:pt x="369" y="315"/>
                      <a:pt x="367" y="315"/>
                      <a:pt x="366" y="316"/>
                    </a:cubicBezTo>
                    <a:cubicBezTo>
                      <a:pt x="366" y="313"/>
                      <a:pt x="366" y="313"/>
                      <a:pt x="366" y="313"/>
                    </a:cubicBezTo>
                    <a:cubicBezTo>
                      <a:pt x="367" y="313"/>
                      <a:pt x="368" y="313"/>
                      <a:pt x="369" y="313"/>
                    </a:cubicBezTo>
                    <a:cubicBezTo>
                      <a:pt x="368" y="311"/>
                      <a:pt x="367" y="310"/>
                      <a:pt x="366" y="309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70" y="307"/>
                      <a:pt x="370" y="307"/>
                      <a:pt x="370" y="307"/>
                    </a:cubicBezTo>
                    <a:close/>
                    <a:moveTo>
                      <a:pt x="370" y="377"/>
                    </a:moveTo>
                    <a:cubicBezTo>
                      <a:pt x="370" y="450"/>
                      <a:pt x="370" y="450"/>
                      <a:pt x="370" y="450"/>
                    </a:cubicBezTo>
                    <a:cubicBezTo>
                      <a:pt x="366" y="452"/>
                      <a:pt x="366" y="452"/>
                      <a:pt x="366" y="452"/>
                    </a:cubicBezTo>
                    <a:cubicBezTo>
                      <a:pt x="366" y="416"/>
                      <a:pt x="366" y="416"/>
                      <a:pt x="366" y="416"/>
                    </a:cubicBezTo>
                    <a:cubicBezTo>
                      <a:pt x="368" y="410"/>
                      <a:pt x="368" y="410"/>
                      <a:pt x="368" y="410"/>
                    </a:cubicBezTo>
                    <a:cubicBezTo>
                      <a:pt x="366" y="409"/>
                      <a:pt x="366" y="409"/>
                      <a:pt x="366" y="409"/>
                    </a:cubicBezTo>
                    <a:cubicBezTo>
                      <a:pt x="366" y="377"/>
                      <a:pt x="366" y="377"/>
                      <a:pt x="366" y="377"/>
                    </a:cubicBezTo>
                    <a:cubicBezTo>
                      <a:pt x="370" y="377"/>
                      <a:pt x="370" y="377"/>
                      <a:pt x="370" y="377"/>
                    </a:cubicBezTo>
                    <a:close/>
                    <a:moveTo>
                      <a:pt x="370" y="487"/>
                    </a:moveTo>
                    <a:cubicBezTo>
                      <a:pt x="370" y="491"/>
                      <a:pt x="370" y="491"/>
                      <a:pt x="370" y="491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487"/>
                      <a:pt x="366" y="487"/>
                      <a:pt x="366" y="487"/>
                    </a:cubicBezTo>
                    <a:cubicBezTo>
                      <a:pt x="370" y="487"/>
                      <a:pt x="370" y="487"/>
                      <a:pt x="370" y="487"/>
                    </a:cubicBezTo>
                    <a:close/>
                    <a:moveTo>
                      <a:pt x="370" y="500"/>
                    </a:moveTo>
                    <a:cubicBezTo>
                      <a:pt x="368" y="498"/>
                      <a:pt x="367" y="495"/>
                      <a:pt x="366" y="490"/>
                    </a:cubicBezTo>
                    <a:cubicBezTo>
                      <a:pt x="366" y="505"/>
                      <a:pt x="366" y="505"/>
                      <a:pt x="366" y="505"/>
                    </a:cubicBezTo>
                    <a:cubicBezTo>
                      <a:pt x="367" y="505"/>
                      <a:pt x="369" y="505"/>
                      <a:pt x="370" y="506"/>
                    </a:cubicBezTo>
                    <a:cubicBezTo>
                      <a:pt x="370" y="500"/>
                      <a:pt x="370" y="500"/>
                      <a:pt x="370" y="500"/>
                    </a:cubicBezTo>
                    <a:close/>
                    <a:moveTo>
                      <a:pt x="370" y="521"/>
                    </a:moveTo>
                    <a:cubicBezTo>
                      <a:pt x="370" y="528"/>
                      <a:pt x="370" y="528"/>
                      <a:pt x="370" y="528"/>
                    </a:cubicBezTo>
                    <a:cubicBezTo>
                      <a:pt x="369" y="529"/>
                      <a:pt x="367" y="531"/>
                      <a:pt x="366" y="533"/>
                    </a:cubicBezTo>
                    <a:cubicBezTo>
                      <a:pt x="366" y="520"/>
                      <a:pt x="366" y="520"/>
                      <a:pt x="366" y="520"/>
                    </a:cubicBezTo>
                    <a:cubicBezTo>
                      <a:pt x="369" y="520"/>
                      <a:pt x="369" y="520"/>
                      <a:pt x="369" y="520"/>
                    </a:cubicBezTo>
                    <a:cubicBezTo>
                      <a:pt x="369" y="521"/>
                      <a:pt x="370" y="521"/>
                      <a:pt x="370" y="521"/>
                    </a:cubicBezTo>
                    <a:close/>
                    <a:moveTo>
                      <a:pt x="370" y="542"/>
                    </a:moveTo>
                    <a:cubicBezTo>
                      <a:pt x="370" y="552"/>
                      <a:pt x="370" y="552"/>
                      <a:pt x="370" y="552"/>
                    </a:cubicBezTo>
                    <a:cubicBezTo>
                      <a:pt x="369" y="552"/>
                      <a:pt x="367" y="552"/>
                      <a:pt x="366" y="552"/>
                    </a:cubicBezTo>
                    <a:cubicBezTo>
                      <a:pt x="366" y="542"/>
                      <a:pt x="366" y="542"/>
                      <a:pt x="366" y="542"/>
                    </a:cubicBezTo>
                    <a:cubicBezTo>
                      <a:pt x="367" y="542"/>
                      <a:pt x="369" y="542"/>
                      <a:pt x="370" y="542"/>
                    </a:cubicBezTo>
                    <a:close/>
                    <a:moveTo>
                      <a:pt x="370" y="610"/>
                    </a:moveTo>
                    <a:cubicBezTo>
                      <a:pt x="370" y="616"/>
                      <a:pt x="370" y="616"/>
                      <a:pt x="370" y="616"/>
                    </a:cubicBezTo>
                    <a:cubicBezTo>
                      <a:pt x="369" y="615"/>
                      <a:pt x="367" y="615"/>
                      <a:pt x="366" y="614"/>
                    </a:cubicBezTo>
                    <a:cubicBezTo>
                      <a:pt x="366" y="608"/>
                      <a:pt x="366" y="608"/>
                      <a:pt x="366" y="608"/>
                    </a:cubicBezTo>
                    <a:cubicBezTo>
                      <a:pt x="367" y="609"/>
                      <a:pt x="369" y="609"/>
                      <a:pt x="370" y="610"/>
                    </a:cubicBezTo>
                    <a:close/>
                    <a:moveTo>
                      <a:pt x="370" y="631"/>
                    </a:moveTo>
                    <a:cubicBezTo>
                      <a:pt x="370" y="637"/>
                      <a:pt x="370" y="637"/>
                      <a:pt x="370" y="637"/>
                    </a:cubicBezTo>
                    <a:cubicBezTo>
                      <a:pt x="369" y="637"/>
                      <a:pt x="367" y="637"/>
                      <a:pt x="366" y="637"/>
                    </a:cubicBezTo>
                    <a:cubicBezTo>
                      <a:pt x="366" y="627"/>
                      <a:pt x="366" y="627"/>
                      <a:pt x="366" y="627"/>
                    </a:cubicBezTo>
                    <a:cubicBezTo>
                      <a:pt x="367" y="629"/>
                      <a:pt x="368" y="630"/>
                      <a:pt x="370" y="631"/>
                    </a:cubicBezTo>
                    <a:close/>
                    <a:moveTo>
                      <a:pt x="370" y="671"/>
                    </a:moveTo>
                    <a:cubicBezTo>
                      <a:pt x="370" y="696"/>
                      <a:pt x="370" y="696"/>
                      <a:pt x="370" y="696"/>
                    </a:cubicBezTo>
                    <a:cubicBezTo>
                      <a:pt x="368" y="695"/>
                      <a:pt x="367" y="694"/>
                      <a:pt x="366" y="694"/>
                    </a:cubicBezTo>
                    <a:cubicBezTo>
                      <a:pt x="366" y="673"/>
                      <a:pt x="366" y="673"/>
                      <a:pt x="366" y="673"/>
                    </a:cubicBezTo>
                    <a:cubicBezTo>
                      <a:pt x="367" y="673"/>
                      <a:pt x="368" y="672"/>
                      <a:pt x="370" y="671"/>
                    </a:cubicBezTo>
                    <a:close/>
                    <a:moveTo>
                      <a:pt x="370" y="703"/>
                    </a:moveTo>
                    <a:cubicBezTo>
                      <a:pt x="370" y="711"/>
                      <a:pt x="370" y="711"/>
                      <a:pt x="370" y="711"/>
                    </a:cubicBezTo>
                    <a:cubicBezTo>
                      <a:pt x="369" y="711"/>
                      <a:pt x="367" y="711"/>
                      <a:pt x="366" y="711"/>
                    </a:cubicBezTo>
                    <a:cubicBezTo>
                      <a:pt x="366" y="701"/>
                      <a:pt x="366" y="701"/>
                      <a:pt x="366" y="701"/>
                    </a:cubicBezTo>
                    <a:cubicBezTo>
                      <a:pt x="367" y="702"/>
                      <a:pt x="369" y="702"/>
                      <a:pt x="370" y="703"/>
                    </a:cubicBezTo>
                    <a:close/>
                    <a:moveTo>
                      <a:pt x="370" y="747"/>
                    </a:moveTo>
                    <a:cubicBezTo>
                      <a:pt x="370" y="755"/>
                      <a:pt x="370" y="755"/>
                      <a:pt x="370" y="755"/>
                    </a:cubicBezTo>
                    <a:cubicBezTo>
                      <a:pt x="369" y="755"/>
                      <a:pt x="368" y="755"/>
                      <a:pt x="367" y="755"/>
                    </a:cubicBezTo>
                    <a:cubicBezTo>
                      <a:pt x="368" y="756"/>
                      <a:pt x="369" y="758"/>
                      <a:pt x="370" y="760"/>
                    </a:cubicBezTo>
                    <a:cubicBezTo>
                      <a:pt x="370" y="779"/>
                      <a:pt x="370" y="779"/>
                      <a:pt x="370" y="779"/>
                    </a:cubicBezTo>
                    <a:cubicBezTo>
                      <a:pt x="368" y="777"/>
                      <a:pt x="367" y="774"/>
                      <a:pt x="366" y="772"/>
                    </a:cubicBezTo>
                    <a:cubicBezTo>
                      <a:pt x="366" y="747"/>
                      <a:pt x="366" y="747"/>
                      <a:pt x="366" y="747"/>
                    </a:cubicBezTo>
                    <a:cubicBezTo>
                      <a:pt x="367" y="747"/>
                      <a:pt x="369" y="747"/>
                      <a:pt x="370" y="747"/>
                    </a:cubicBezTo>
                    <a:close/>
                    <a:moveTo>
                      <a:pt x="366" y="579"/>
                    </a:moveTo>
                    <a:cubicBezTo>
                      <a:pt x="366" y="571"/>
                      <a:pt x="366" y="571"/>
                      <a:pt x="366" y="571"/>
                    </a:cubicBezTo>
                    <a:cubicBezTo>
                      <a:pt x="369" y="573"/>
                      <a:pt x="368" y="576"/>
                      <a:pt x="366" y="579"/>
                    </a:cubicBezTo>
                    <a:close/>
                    <a:moveTo>
                      <a:pt x="360" y="1"/>
                    </a:moveTo>
                    <a:cubicBezTo>
                      <a:pt x="362" y="1"/>
                      <a:pt x="364" y="2"/>
                      <a:pt x="366" y="2"/>
                    </a:cubicBezTo>
                    <a:cubicBezTo>
                      <a:pt x="366" y="8"/>
                      <a:pt x="366" y="8"/>
                      <a:pt x="366" y="8"/>
                    </a:cubicBezTo>
                    <a:cubicBezTo>
                      <a:pt x="364" y="7"/>
                      <a:pt x="362" y="7"/>
                      <a:pt x="360" y="8"/>
                    </a:cubicBezTo>
                    <a:cubicBezTo>
                      <a:pt x="360" y="1"/>
                      <a:pt x="360" y="1"/>
                      <a:pt x="360" y="1"/>
                    </a:cubicBezTo>
                    <a:close/>
                    <a:moveTo>
                      <a:pt x="366" y="792"/>
                    </a:moveTo>
                    <a:cubicBezTo>
                      <a:pt x="364" y="791"/>
                      <a:pt x="362" y="791"/>
                      <a:pt x="360" y="791"/>
                    </a:cubicBezTo>
                    <a:cubicBezTo>
                      <a:pt x="360" y="784"/>
                      <a:pt x="360" y="784"/>
                      <a:pt x="360" y="784"/>
                    </a:cubicBezTo>
                    <a:cubicBezTo>
                      <a:pt x="361" y="784"/>
                      <a:pt x="363" y="785"/>
                      <a:pt x="364" y="785"/>
                    </a:cubicBezTo>
                    <a:cubicBezTo>
                      <a:pt x="365" y="785"/>
                      <a:pt x="366" y="785"/>
                      <a:pt x="366" y="785"/>
                    </a:cubicBezTo>
                    <a:cubicBezTo>
                      <a:pt x="366" y="792"/>
                      <a:pt x="366" y="792"/>
                      <a:pt x="366" y="792"/>
                    </a:cubicBezTo>
                    <a:close/>
                    <a:moveTo>
                      <a:pt x="366" y="28"/>
                    </a:moveTo>
                    <a:cubicBezTo>
                      <a:pt x="366" y="45"/>
                      <a:pt x="366" y="45"/>
                      <a:pt x="366" y="45"/>
                    </a:cubicBezTo>
                    <a:cubicBezTo>
                      <a:pt x="364" y="46"/>
                      <a:pt x="362" y="46"/>
                      <a:pt x="360" y="47"/>
                    </a:cubicBezTo>
                    <a:cubicBezTo>
                      <a:pt x="360" y="39"/>
                      <a:pt x="360" y="39"/>
                      <a:pt x="360" y="39"/>
                    </a:cubicBezTo>
                    <a:cubicBezTo>
                      <a:pt x="362" y="39"/>
                      <a:pt x="362" y="39"/>
                      <a:pt x="362" y="39"/>
                    </a:cubicBezTo>
                    <a:cubicBezTo>
                      <a:pt x="361" y="37"/>
                      <a:pt x="361" y="36"/>
                      <a:pt x="360" y="34"/>
                    </a:cubicBezTo>
                    <a:cubicBezTo>
                      <a:pt x="360" y="20"/>
                      <a:pt x="360" y="20"/>
                      <a:pt x="360" y="20"/>
                    </a:cubicBezTo>
                    <a:cubicBezTo>
                      <a:pt x="362" y="23"/>
                      <a:pt x="364" y="25"/>
                      <a:pt x="366" y="28"/>
                    </a:cubicBezTo>
                    <a:close/>
                    <a:moveTo>
                      <a:pt x="366" y="120"/>
                    </a:moveTo>
                    <a:cubicBezTo>
                      <a:pt x="366" y="133"/>
                      <a:pt x="366" y="133"/>
                      <a:pt x="366" y="133"/>
                    </a:cubicBezTo>
                    <a:cubicBezTo>
                      <a:pt x="365" y="135"/>
                      <a:pt x="363" y="137"/>
                      <a:pt x="360" y="137"/>
                    </a:cubicBezTo>
                    <a:cubicBezTo>
                      <a:pt x="360" y="120"/>
                      <a:pt x="360" y="120"/>
                      <a:pt x="360" y="120"/>
                    </a:cubicBezTo>
                    <a:cubicBezTo>
                      <a:pt x="362" y="120"/>
                      <a:pt x="364" y="120"/>
                      <a:pt x="366" y="120"/>
                    </a:cubicBezTo>
                    <a:close/>
                    <a:moveTo>
                      <a:pt x="366" y="165"/>
                    </a:moveTo>
                    <a:cubicBezTo>
                      <a:pt x="366" y="174"/>
                      <a:pt x="366" y="174"/>
                      <a:pt x="366" y="174"/>
                    </a:cubicBezTo>
                    <a:cubicBezTo>
                      <a:pt x="364" y="173"/>
                      <a:pt x="362" y="172"/>
                      <a:pt x="360" y="172"/>
                    </a:cubicBezTo>
                    <a:cubicBezTo>
                      <a:pt x="360" y="167"/>
                      <a:pt x="360" y="167"/>
                      <a:pt x="360" y="167"/>
                    </a:cubicBezTo>
                    <a:cubicBezTo>
                      <a:pt x="362" y="166"/>
                      <a:pt x="364" y="166"/>
                      <a:pt x="366" y="165"/>
                    </a:cubicBezTo>
                    <a:close/>
                    <a:moveTo>
                      <a:pt x="366" y="188"/>
                    </a:moveTo>
                    <a:cubicBezTo>
                      <a:pt x="366" y="193"/>
                      <a:pt x="366" y="193"/>
                      <a:pt x="366" y="193"/>
                    </a:cubicBezTo>
                    <a:cubicBezTo>
                      <a:pt x="364" y="193"/>
                      <a:pt x="362" y="194"/>
                      <a:pt x="360" y="194"/>
                    </a:cubicBezTo>
                    <a:cubicBezTo>
                      <a:pt x="360" y="184"/>
                      <a:pt x="360" y="184"/>
                      <a:pt x="360" y="184"/>
                    </a:cubicBezTo>
                    <a:cubicBezTo>
                      <a:pt x="364" y="188"/>
                      <a:pt x="364" y="188"/>
                      <a:pt x="364" y="188"/>
                    </a:cubicBezTo>
                    <a:cubicBezTo>
                      <a:pt x="366" y="188"/>
                      <a:pt x="366" y="188"/>
                      <a:pt x="366" y="188"/>
                    </a:cubicBezTo>
                    <a:close/>
                    <a:moveTo>
                      <a:pt x="366" y="256"/>
                    </a:moveTo>
                    <a:cubicBezTo>
                      <a:pt x="366" y="267"/>
                      <a:pt x="366" y="267"/>
                      <a:pt x="366" y="267"/>
                    </a:cubicBezTo>
                    <a:cubicBezTo>
                      <a:pt x="365" y="267"/>
                      <a:pt x="364" y="268"/>
                      <a:pt x="362" y="269"/>
                    </a:cubicBezTo>
                    <a:cubicBezTo>
                      <a:pt x="362" y="273"/>
                      <a:pt x="361" y="277"/>
                      <a:pt x="360" y="282"/>
                    </a:cubicBezTo>
                    <a:cubicBezTo>
                      <a:pt x="360" y="245"/>
                      <a:pt x="360" y="245"/>
                      <a:pt x="360" y="245"/>
                    </a:cubicBezTo>
                    <a:cubicBezTo>
                      <a:pt x="361" y="245"/>
                      <a:pt x="361" y="245"/>
                      <a:pt x="361" y="245"/>
                    </a:cubicBezTo>
                    <a:cubicBezTo>
                      <a:pt x="361" y="249"/>
                      <a:pt x="361" y="252"/>
                      <a:pt x="361" y="256"/>
                    </a:cubicBezTo>
                    <a:cubicBezTo>
                      <a:pt x="363" y="256"/>
                      <a:pt x="365" y="256"/>
                      <a:pt x="366" y="256"/>
                    </a:cubicBezTo>
                    <a:close/>
                    <a:moveTo>
                      <a:pt x="366" y="298"/>
                    </a:move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5" y="301"/>
                      <a:pt x="365" y="301"/>
                      <a:pt x="364" y="301"/>
                    </a:cubicBezTo>
                    <a:cubicBezTo>
                      <a:pt x="365" y="302"/>
                      <a:pt x="365" y="303"/>
                      <a:pt x="366" y="304"/>
                    </a:cubicBezTo>
                    <a:cubicBezTo>
                      <a:pt x="366" y="309"/>
                      <a:pt x="366" y="309"/>
                      <a:pt x="366" y="309"/>
                    </a:cubicBezTo>
                    <a:cubicBezTo>
                      <a:pt x="365" y="307"/>
                      <a:pt x="363" y="306"/>
                      <a:pt x="360" y="305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2" y="299"/>
                      <a:pt x="364" y="298"/>
                      <a:pt x="366" y="298"/>
                    </a:cubicBezTo>
                    <a:close/>
                    <a:moveTo>
                      <a:pt x="366" y="313"/>
                    </a:moveTo>
                    <a:cubicBezTo>
                      <a:pt x="366" y="316"/>
                      <a:pt x="366" y="316"/>
                      <a:pt x="366" y="316"/>
                    </a:cubicBezTo>
                    <a:cubicBezTo>
                      <a:pt x="364" y="317"/>
                      <a:pt x="362" y="317"/>
                      <a:pt x="360" y="318"/>
                    </a:cubicBezTo>
                    <a:cubicBezTo>
                      <a:pt x="360" y="312"/>
                      <a:pt x="360" y="312"/>
                      <a:pt x="360" y="312"/>
                    </a:cubicBezTo>
                    <a:cubicBezTo>
                      <a:pt x="363" y="314"/>
                      <a:pt x="363" y="314"/>
                      <a:pt x="363" y="314"/>
                    </a:cubicBezTo>
                    <a:cubicBezTo>
                      <a:pt x="364" y="313"/>
                      <a:pt x="365" y="313"/>
                      <a:pt x="366" y="313"/>
                    </a:cubicBezTo>
                    <a:close/>
                    <a:moveTo>
                      <a:pt x="366" y="377"/>
                    </a:moveTo>
                    <a:cubicBezTo>
                      <a:pt x="366" y="409"/>
                      <a:pt x="366" y="409"/>
                      <a:pt x="366" y="409"/>
                    </a:cubicBezTo>
                    <a:cubicBezTo>
                      <a:pt x="360" y="404"/>
                      <a:pt x="360" y="404"/>
                      <a:pt x="360" y="404"/>
                    </a:cubicBezTo>
                    <a:cubicBezTo>
                      <a:pt x="360" y="377"/>
                      <a:pt x="360" y="377"/>
                      <a:pt x="360" y="377"/>
                    </a:cubicBezTo>
                    <a:cubicBezTo>
                      <a:pt x="366" y="377"/>
                      <a:pt x="366" y="377"/>
                      <a:pt x="366" y="377"/>
                    </a:cubicBezTo>
                    <a:close/>
                    <a:moveTo>
                      <a:pt x="366" y="416"/>
                    </a:moveTo>
                    <a:cubicBezTo>
                      <a:pt x="366" y="452"/>
                      <a:pt x="366" y="452"/>
                      <a:pt x="366" y="452"/>
                    </a:cubicBezTo>
                    <a:cubicBezTo>
                      <a:pt x="360" y="456"/>
                      <a:pt x="360" y="456"/>
                      <a:pt x="360" y="456"/>
                    </a:cubicBezTo>
                    <a:cubicBezTo>
                      <a:pt x="360" y="436"/>
                      <a:pt x="360" y="436"/>
                      <a:pt x="360" y="436"/>
                    </a:cubicBezTo>
                    <a:cubicBezTo>
                      <a:pt x="362" y="429"/>
                      <a:pt x="364" y="423"/>
                      <a:pt x="366" y="416"/>
                    </a:cubicBezTo>
                    <a:close/>
                    <a:moveTo>
                      <a:pt x="366" y="487"/>
                    </a:move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505"/>
                      <a:pt x="366" y="505"/>
                      <a:pt x="366" y="505"/>
                    </a:cubicBezTo>
                    <a:cubicBezTo>
                      <a:pt x="364" y="504"/>
                      <a:pt x="362" y="504"/>
                      <a:pt x="360" y="503"/>
                    </a:cubicBezTo>
                    <a:cubicBezTo>
                      <a:pt x="360" y="500"/>
                      <a:pt x="360" y="500"/>
                      <a:pt x="360" y="500"/>
                    </a:cubicBezTo>
                    <a:cubicBezTo>
                      <a:pt x="361" y="500"/>
                      <a:pt x="361" y="500"/>
                      <a:pt x="361" y="501"/>
                    </a:cubicBezTo>
                    <a:cubicBezTo>
                      <a:pt x="362" y="501"/>
                      <a:pt x="363" y="501"/>
                      <a:pt x="364" y="501"/>
                    </a:cubicBezTo>
                    <a:cubicBezTo>
                      <a:pt x="363" y="496"/>
                      <a:pt x="363" y="492"/>
                      <a:pt x="360" y="489"/>
                    </a:cubicBezTo>
                    <a:cubicBezTo>
                      <a:pt x="360" y="484"/>
                      <a:pt x="360" y="484"/>
                      <a:pt x="360" y="484"/>
                    </a:cubicBezTo>
                    <a:cubicBezTo>
                      <a:pt x="361" y="485"/>
                      <a:pt x="363" y="485"/>
                      <a:pt x="364" y="486"/>
                    </a:cubicBezTo>
                    <a:cubicBezTo>
                      <a:pt x="366" y="487"/>
                      <a:pt x="366" y="487"/>
                      <a:pt x="366" y="487"/>
                    </a:cubicBezTo>
                    <a:close/>
                    <a:moveTo>
                      <a:pt x="366" y="520"/>
                    </a:moveTo>
                    <a:cubicBezTo>
                      <a:pt x="366" y="533"/>
                      <a:pt x="366" y="533"/>
                      <a:pt x="366" y="533"/>
                    </a:cubicBezTo>
                    <a:cubicBezTo>
                      <a:pt x="364" y="535"/>
                      <a:pt x="362" y="538"/>
                      <a:pt x="362" y="541"/>
                    </a:cubicBezTo>
                    <a:cubicBezTo>
                      <a:pt x="364" y="541"/>
                      <a:pt x="365" y="542"/>
                      <a:pt x="366" y="542"/>
                    </a:cubicBezTo>
                    <a:cubicBezTo>
                      <a:pt x="366" y="552"/>
                      <a:pt x="366" y="552"/>
                      <a:pt x="366" y="552"/>
                    </a:cubicBezTo>
                    <a:cubicBezTo>
                      <a:pt x="365" y="553"/>
                      <a:pt x="363" y="553"/>
                      <a:pt x="360" y="553"/>
                    </a:cubicBezTo>
                    <a:cubicBezTo>
                      <a:pt x="360" y="524"/>
                      <a:pt x="360" y="524"/>
                      <a:pt x="360" y="524"/>
                    </a:cubicBezTo>
                    <a:cubicBezTo>
                      <a:pt x="361" y="523"/>
                      <a:pt x="362" y="522"/>
                      <a:pt x="362" y="521"/>
                    </a:cubicBezTo>
                    <a:cubicBezTo>
                      <a:pt x="366" y="520"/>
                      <a:pt x="366" y="520"/>
                      <a:pt x="366" y="520"/>
                    </a:cubicBezTo>
                    <a:close/>
                    <a:moveTo>
                      <a:pt x="366" y="571"/>
                    </a:moveTo>
                    <a:cubicBezTo>
                      <a:pt x="366" y="579"/>
                      <a:pt x="366" y="579"/>
                      <a:pt x="366" y="579"/>
                    </a:cubicBezTo>
                    <a:cubicBezTo>
                      <a:pt x="365" y="582"/>
                      <a:pt x="362" y="586"/>
                      <a:pt x="361" y="592"/>
                    </a:cubicBezTo>
                    <a:cubicBezTo>
                      <a:pt x="360" y="592"/>
                      <a:pt x="360" y="592"/>
                      <a:pt x="360" y="592"/>
                    </a:cubicBezTo>
                    <a:cubicBezTo>
                      <a:pt x="360" y="568"/>
                      <a:pt x="360" y="568"/>
                      <a:pt x="360" y="568"/>
                    </a:cubicBezTo>
                    <a:cubicBezTo>
                      <a:pt x="363" y="569"/>
                      <a:pt x="365" y="570"/>
                      <a:pt x="366" y="571"/>
                    </a:cubicBezTo>
                    <a:close/>
                    <a:moveTo>
                      <a:pt x="366" y="608"/>
                    </a:moveTo>
                    <a:cubicBezTo>
                      <a:pt x="366" y="614"/>
                      <a:pt x="366" y="614"/>
                      <a:pt x="366" y="614"/>
                    </a:cubicBezTo>
                    <a:cubicBezTo>
                      <a:pt x="365" y="614"/>
                      <a:pt x="363" y="614"/>
                      <a:pt x="361" y="614"/>
                    </a:cubicBezTo>
                    <a:cubicBezTo>
                      <a:pt x="363" y="618"/>
                      <a:pt x="364" y="623"/>
                      <a:pt x="366" y="627"/>
                    </a:cubicBezTo>
                    <a:cubicBezTo>
                      <a:pt x="366" y="637"/>
                      <a:pt x="366" y="637"/>
                      <a:pt x="366" y="637"/>
                    </a:cubicBezTo>
                    <a:cubicBezTo>
                      <a:pt x="364" y="636"/>
                      <a:pt x="362" y="636"/>
                      <a:pt x="360" y="636"/>
                    </a:cubicBezTo>
                    <a:cubicBezTo>
                      <a:pt x="360" y="630"/>
                      <a:pt x="360" y="630"/>
                      <a:pt x="360" y="630"/>
                    </a:cubicBezTo>
                    <a:cubicBezTo>
                      <a:pt x="360" y="630"/>
                      <a:pt x="360" y="630"/>
                      <a:pt x="360" y="630"/>
                    </a:cubicBezTo>
                    <a:cubicBezTo>
                      <a:pt x="360" y="630"/>
                      <a:pt x="360" y="630"/>
                      <a:pt x="360" y="630"/>
                    </a:cubicBezTo>
                    <a:cubicBezTo>
                      <a:pt x="360" y="607"/>
                      <a:pt x="360" y="607"/>
                      <a:pt x="360" y="607"/>
                    </a:cubicBezTo>
                    <a:cubicBezTo>
                      <a:pt x="362" y="607"/>
                      <a:pt x="364" y="608"/>
                      <a:pt x="366" y="608"/>
                    </a:cubicBezTo>
                    <a:close/>
                    <a:moveTo>
                      <a:pt x="366" y="673"/>
                    </a:moveTo>
                    <a:cubicBezTo>
                      <a:pt x="366" y="694"/>
                      <a:pt x="366" y="694"/>
                      <a:pt x="366" y="694"/>
                    </a:cubicBezTo>
                    <a:cubicBezTo>
                      <a:pt x="360" y="689"/>
                      <a:pt x="359" y="678"/>
                      <a:pt x="366" y="673"/>
                    </a:cubicBezTo>
                    <a:close/>
                    <a:moveTo>
                      <a:pt x="366" y="701"/>
                    </a:moveTo>
                    <a:cubicBezTo>
                      <a:pt x="366" y="711"/>
                      <a:pt x="366" y="711"/>
                      <a:pt x="366" y="711"/>
                    </a:cubicBezTo>
                    <a:cubicBezTo>
                      <a:pt x="364" y="711"/>
                      <a:pt x="362" y="710"/>
                      <a:pt x="360" y="709"/>
                    </a:cubicBezTo>
                    <a:cubicBezTo>
                      <a:pt x="362" y="701"/>
                      <a:pt x="362" y="701"/>
                      <a:pt x="363" y="700"/>
                    </a:cubicBezTo>
                    <a:cubicBezTo>
                      <a:pt x="364" y="701"/>
                      <a:pt x="365" y="701"/>
                      <a:pt x="366" y="701"/>
                    </a:cubicBezTo>
                    <a:close/>
                    <a:moveTo>
                      <a:pt x="366" y="747"/>
                    </a:moveTo>
                    <a:cubicBezTo>
                      <a:pt x="366" y="772"/>
                      <a:pt x="366" y="772"/>
                      <a:pt x="366" y="772"/>
                    </a:cubicBezTo>
                    <a:cubicBezTo>
                      <a:pt x="364" y="768"/>
                      <a:pt x="362" y="764"/>
                      <a:pt x="360" y="761"/>
                    </a:cubicBezTo>
                    <a:cubicBezTo>
                      <a:pt x="360" y="747"/>
                      <a:pt x="360" y="747"/>
                      <a:pt x="360" y="747"/>
                    </a:cubicBezTo>
                    <a:cubicBezTo>
                      <a:pt x="362" y="747"/>
                      <a:pt x="364" y="747"/>
                      <a:pt x="366" y="747"/>
                    </a:cubicBezTo>
                    <a:close/>
                    <a:moveTo>
                      <a:pt x="354" y="2"/>
                    </a:moveTo>
                    <a:cubicBezTo>
                      <a:pt x="355" y="2"/>
                      <a:pt x="356" y="2"/>
                      <a:pt x="357" y="1"/>
                    </a:cubicBezTo>
                    <a:cubicBezTo>
                      <a:pt x="358" y="1"/>
                      <a:pt x="359" y="1"/>
                      <a:pt x="360" y="1"/>
                    </a:cubicBezTo>
                    <a:cubicBezTo>
                      <a:pt x="360" y="8"/>
                      <a:pt x="360" y="8"/>
                      <a:pt x="360" y="8"/>
                    </a:cubicBezTo>
                    <a:cubicBezTo>
                      <a:pt x="358" y="8"/>
                      <a:pt x="356" y="9"/>
                      <a:pt x="354" y="11"/>
                    </a:cubicBezTo>
                    <a:cubicBezTo>
                      <a:pt x="354" y="2"/>
                      <a:pt x="354" y="2"/>
                      <a:pt x="354" y="2"/>
                    </a:cubicBezTo>
                    <a:close/>
                    <a:moveTo>
                      <a:pt x="360" y="791"/>
                    </a:moveTo>
                    <a:cubicBezTo>
                      <a:pt x="358" y="791"/>
                      <a:pt x="356" y="791"/>
                      <a:pt x="354" y="790"/>
                    </a:cubicBezTo>
                    <a:cubicBezTo>
                      <a:pt x="354" y="781"/>
                      <a:pt x="354" y="781"/>
                      <a:pt x="354" y="781"/>
                    </a:cubicBezTo>
                    <a:cubicBezTo>
                      <a:pt x="356" y="782"/>
                      <a:pt x="358" y="783"/>
                      <a:pt x="360" y="784"/>
                    </a:cubicBezTo>
                    <a:cubicBezTo>
                      <a:pt x="360" y="791"/>
                      <a:pt x="360" y="791"/>
                      <a:pt x="360" y="791"/>
                    </a:cubicBezTo>
                    <a:close/>
                    <a:moveTo>
                      <a:pt x="360" y="20"/>
                    </a:moveTo>
                    <a:cubicBezTo>
                      <a:pt x="360" y="34"/>
                      <a:pt x="360" y="34"/>
                      <a:pt x="360" y="34"/>
                    </a:cubicBezTo>
                    <a:cubicBezTo>
                      <a:pt x="359" y="30"/>
                      <a:pt x="356" y="26"/>
                      <a:pt x="354" y="23"/>
                    </a:cubicBezTo>
                    <a:cubicBezTo>
                      <a:pt x="354" y="11"/>
                      <a:pt x="354" y="11"/>
                      <a:pt x="354" y="11"/>
                    </a:cubicBezTo>
                    <a:cubicBezTo>
                      <a:pt x="356" y="14"/>
                      <a:pt x="358" y="17"/>
                      <a:pt x="360" y="20"/>
                    </a:cubicBezTo>
                    <a:close/>
                    <a:moveTo>
                      <a:pt x="360" y="39"/>
                    </a:moveTo>
                    <a:cubicBezTo>
                      <a:pt x="360" y="47"/>
                      <a:pt x="360" y="47"/>
                      <a:pt x="360" y="47"/>
                    </a:cubicBezTo>
                    <a:cubicBezTo>
                      <a:pt x="358" y="47"/>
                      <a:pt x="356" y="48"/>
                      <a:pt x="354" y="48"/>
                    </a:cubicBezTo>
                    <a:cubicBezTo>
                      <a:pt x="354" y="40"/>
                      <a:pt x="354" y="40"/>
                      <a:pt x="354" y="40"/>
                    </a:cubicBezTo>
                    <a:cubicBezTo>
                      <a:pt x="357" y="40"/>
                      <a:pt x="358" y="40"/>
                      <a:pt x="360" y="39"/>
                    </a:cubicBezTo>
                    <a:close/>
                    <a:moveTo>
                      <a:pt x="360" y="120"/>
                    </a:moveTo>
                    <a:cubicBezTo>
                      <a:pt x="360" y="137"/>
                      <a:pt x="360" y="137"/>
                      <a:pt x="360" y="137"/>
                    </a:cubicBezTo>
                    <a:cubicBezTo>
                      <a:pt x="358" y="138"/>
                      <a:pt x="356" y="138"/>
                      <a:pt x="354" y="139"/>
                    </a:cubicBezTo>
                    <a:cubicBezTo>
                      <a:pt x="354" y="119"/>
                      <a:pt x="354" y="119"/>
                      <a:pt x="354" y="119"/>
                    </a:cubicBezTo>
                    <a:cubicBezTo>
                      <a:pt x="356" y="119"/>
                      <a:pt x="358" y="119"/>
                      <a:pt x="360" y="120"/>
                    </a:cubicBezTo>
                    <a:close/>
                    <a:moveTo>
                      <a:pt x="360" y="167"/>
                    </a:moveTo>
                    <a:cubicBezTo>
                      <a:pt x="360" y="172"/>
                      <a:pt x="360" y="172"/>
                      <a:pt x="360" y="172"/>
                    </a:cubicBezTo>
                    <a:cubicBezTo>
                      <a:pt x="358" y="172"/>
                      <a:pt x="356" y="172"/>
                      <a:pt x="354" y="173"/>
                    </a:cubicBezTo>
                    <a:cubicBezTo>
                      <a:pt x="354" y="168"/>
                      <a:pt x="354" y="168"/>
                      <a:pt x="354" y="168"/>
                    </a:cubicBezTo>
                    <a:cubicBezTo>
                      <a:pt x="356" y="167"/>
                      <a:pt x="358" y="167"/>
                      <a:pt x="360" y="167"/>
                    </a:cubicBezTo>
                    <a:close/>
                    <a:moveTo>
                      <a:pt x="360" y="184"/>
                    </a:moveTo>
                    <a:cubicBezTo>
                      <a:pt x="360" y="194"/>
                      <a:pt x="360" y="194"/>
                      <a:pt x="360" y="194"/>
                    </a:cubicBezTo>
                    <a:cubicBezTo>
                      <a:pt x="358" y="194"/>
                      <a:pt x="356" y="195"/>
                      <a:pt x="354" y="195"/>
                    </a:cubicBezTo>
                    <a:cubicBezTo>
                      <a:pt x="354" y="190"/>
                      <a:pt x="354" y="190"/>
                      <a:pt x="354" y="190"/>
                    </a:cubicBezTo>
                    <a:cubicBezTo>
                      <a:pt x="355" y="190"/>
                      <a:pt x="356" y="190"/>
                      <a:pt x="357" y="190"/>
                    </a:cubicBezTo>
                    <a:cubicBezTo>
                      <a:pt x="356" y="188"/>
                      <a:pt x="355" y="186"/>
                      <a:pt x="354" y="184"/>
                    </a:cubicBezTo>
                    <a:cubicBezTo>
                      <a:pt x="354" y="176"/>
                      <a:pt x="354" y="176"/>
                      <a:pt x="354" y="176"/>
                    </a:cubicBezTo>
                    <a:cubicBezTo>
                      <a:pt x="360" y="184"/>
                      <a:pt x="360" y="184"/>
                      <a:pt x="360" y="184"/>
                    </a:cubicBezTo>
                    <a:close/>
                    <a:moveTo>
                      <a:pt x="360" y="245"/>
                    </a:moveTo>
                    <a:cubicBezTo>
                      <a:pt x="360" y="282"/>
                      <a:pt x="360" y="282"/>
                      <a:pt x="360" y="282"/>
                    </a:cubicBezTo>
                    <a:cubicBezTo>
                      <a:pt x="359" y="286"/>
                      <a:pt x="357" y="290"/>
                      <a:pt x="354" y="292"/>
                    </a:cubicBezTo>
                    <a:cubicBezTo>
                      <a:pt x="354" y="220"/>
                      <a:pt x="354" y="220"/>
                      <a:pt x="354" y="220"/>
                    </a:cubicBezTo>
                    <a:cubicBezTo>
                      <a:pt x="355" y="219"/>
                      <a:pt x="355" y="219"/>
                      <a:pt x="355" y="219"/>
                    </a:cubicBezTo>
                    <a:cubicBezTo>
                      <a:pt x="356" y="220"/>
                      <a:pt x="357" y="220"/>
                      <a:pt x="357" y="220"/>
                    </a:cubicBezTo>
                    <a:cubicBezTo>
                      <a:pt x="357" y="229"/>
                      <a:pt x="358" y="237"/>
                      <a:pt x="358" y="245"/>
                    </a:cubicBezTo>
                    <a:cubicBezTo>
                      <a:pt x="360" y="245"/>
                      <a:pt x="360" y="245"/>
                      <a:pt x="360" y="245"/>
                    </a:cubicBezTo>
                    <a:close/>
                    <a:moveTo>
                      <a:pt x="360" y="300"/>
                    </a:moveTo>
                    <a:cubicBezTo>
                      <a:pt x="360" y="305"/>
                      <a:pt x="360" y="305"/>
                      <a:pt x="360" y="305"/>
                    </a:cubicBezTo>
                    <a:cubicBezTo>
                      <a:pt x="358" y="305"/>
                      <a:pt x="356" y="305"/>
                      <a:pt x="354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6" y="301"/>
                      <a:pt x="358" y="300"/>
                      <a:pt x="360" y="300"/>
                    </a:cubicBezTo>
                    <a:close/>
                    <a:moveTo>
                      <a:pt x="360" y="312"/>
                    </a:moveTo>
                    <a:cubicBezTo>
                      <a:pt x="360" y="318"/>
                      <a:pt x="360" y="318"/>
                      <a:pt x="360" y="318"/>
                    </a:cubicBezTo>
                    <a:cubicBezTo>
                      <a:pt x="358" y="319"/>
                      <a:pt x="356" y="320"/>
                      <a:pt x="354" y="321"/>
                    </a:cubicBezTo>
                    <a:cubicBezTo>
                      <a:pt x="354" y="317"/>
                      <a:pt x="354" y="317"/>
                      <a:pt x="354" y="317"/>
                    </a:cubicBezTo>
                    <a:cubicBezTo>
                      <a:pt x="355" y="317"/>
                      <a:pt x="356" y="317"/>
                      <a:pt x="358" y="315"/>
                    </a:cubicBezTo>
                    <a:cubicBezTo>
                      <a:pt x="357" y="315"/>
                      <a:pt x="355" y="314"/>
                      <a:pt x="354" y="313"/>
                    </a:cubicBezTo>
                    <a:cubicBezTo>
                      <a:pt x="354" y="308"/>
                      <a:pt x="354" y="308"/>
                      <a:pt x="354" y="308"/>
                    </a:cubicBezTo>
                    <a:cubicBezTo>
                      <a:pt x="356" y="309"/>
                      <a:pt x="357" y="310"/>
                      <a:pt x="360" y="312"/>
                    </a:cubicBezTo>
                    <a:close/>
                    <a:moveTo>
                      <a:pt x="360" y="377"/>
                    </a:moveTo>
                    <a:cubicBezTo>
                      <a:pt x="360" y="404"/>
                      <a:pt x="360" y="404"/>
                      <a:pt x="360" y="404"/>
                    </a:cubicBezTo>
                    <a:cubicBezTo>
                      <a:pt x="354" y="400"/>
                      <a:pt x="354" y="400"/>
                      <a:pt x="354" y="400"/>
                    </a:cubicBezTo>
                    <a:cubicBezTo>
                      <a:pt x="354" y="377"/>
                      <a:pt x="354" y="377"/>
                      <a:pt x="354" y="377"/>
                    </a:cubicBezTo>
                    <a:cubicBezTo>
                      <a:pt x="360" y="377"/>
                      <a:pt x="360" y="377"/>
                      <a:pt x="360" y="377"/>
                    </a:cubicBezTo>
                    <a:close/>
                    <a:moveTo>
                      <a:pt x="360" y="436"/>
                    </a:moveTo>
                    <a:cubicBezTo>
                      <a:pt x="360" y="456"/>
                      <a:pt x="360" y="456"/>
                      <a:pt x="360" y="456"/>
                    </a:cubicBezTo>
                    <a:cubicBezTo>
                      <a:pt x="354" y="461"/>
                      <a:pt x="354" y="461"/>
                      <a:pt x="354" y="461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356" y="449"/>
                      <a:pt x="358" y="442"/>
                      <a:pt x="360" y="436"/>
                    </a:cubicBezTo>
                    <a:close/>
                    <a:moveTo>
                      <a:pt x="360" y="484"/>
                    </a:moveTo>
                    <a:cubicBezTo>
                      <a:pt x="360" y="489"/>
                      <a:pt x="360" y="489"/>
                      <a:pt x="360" y="489"/>
                    </a:cubicBezTo>
                    <a:cubicBezTo>
                      <a:pt x="359" y="488"/>
                      <a:pt x="358" y="487"/>
                      <a:pt x="357" y="486"/>
                    </a:cubicBezTo>
                    <a:cubicBezTo>
                      <a:pt x="357" y="489"/>
                      <a:pt x="357" y="493"/>
                      <a:pt x="357" y="496"/>
                    </a:cubicBezTo>
                    <a:cubicBezTo>
                      <a:pt x="358" y="497"/>
                      <a:pt x="359" y="499"/>
                      <a:pt x="360" y="500"/>
                    </a:cubicBezTo>
                    <a:cubicBezTo>
                      <a:pt x="360" y="503"/>
                      <a:pt x="360" y="503"/>
                      <a:pt x="360" y="503"/>
                    </a:cubicBezTo>
                    <a:cubicBezTo>
                      <a:pt x="358" y="502"/>
                      <a:pt x="356" y="502"/>
                      <a:pt x="354" y="501"/>
                    </a:cubicBezTo>
                    <a:cubicBezTo>
                      <a:pt x="354" y="481"/>
                      <a:pt x="354" y="481"/>
                      <a:pt x="354" y="481"/>
                    </a:cubicBezTo>
                    <a:cubicBezTo>
                      <a:pt x="356" y="482"/>
                      <a:pt x="358" y="483"/>
                      <a:pt x="360" y="484"/>
                    </a:cubicBezTo>
                    <a:close/>
                    <a:moveTo>
                      <a:pt x="360" y="524"/>
                    </a:moveTo>
                    <a:cubicBezTo>
                      <a:pt x="360" y="553"/>
                      <a:pt x="360" y="553"/>
                      <a:pt x="360" y="553"/>
                    </a:cubicBezTo>
                    <a:cubicBezTo>
                      <a:pt x="359" y="553"/>
                      <a:pt x="359" y="553"/>
                      <a:pt x="359" y="553"/>
                    </a:cubicBezTo>
                    <a:cubicBezTo>
                      <a:pt x="356" y="558"/>
                      <a:pt x="357" y="561"/>
                      <a:pt x="357" y="567"/>
                    </a:cubicBezTo>
                    <a:cubicBezTo>
                      <a:pt x="358" y="567"/>
                      <a:pt x="359" y="568"/>
                      <a:pt x="360" y="568"/>
                    </a:cubicBezTo>
                    <a:cubicBezTo>
                      <a:pt x="360" y="592"/>
                      <a:pt x="360" y="592"/>
                      <a:pt x="360" y="592"/>
                    </a:cubicBezTo>
                    <a:cubicBezTo>
                      <a:pt x="358" y="592"/>
                      <a:pt x="358" y="592"/>
                      <a:pt x="355" y="591"/>
                    </a:cubicBezTo>
                    <a:cubicBezTo>
                      <a:pt x="355" y="587"/>
                      <a:pt x="354" y="584"/>
                      <a:pt x="354" y="580"/>
                    </a:cubicBezTo>
                    <a:cubicBezTo>
                      <a:pt x="354" y="540"/>
                      <a:pt x="354" y="540"/>
                      <a:pt x="354" y="540"/>
                    </a:cubicBezTo>
                    <a:cubicBezTo>
                      <a:pt x="356" y="534"/>
                      <a:pt x="358" y="529"/>
                      <a:pt x="360" y="524"/>
                    </a:cubicBezTo>
                    <a:close/>
                    <a:moveTo>
                      <a:pt x="360" y="607"/>
                    </a:moveTo>
                    <a:cubicBezTo>
                      <a:pt x="360" y="630"/>
                      <a:pt x="360" y="630"/>
                      <a:pt x="360" y="630"/>
                    </a:cubicBezTo>
                    <a:cubicBezTo>
                      <a:pt x="358" y="623"/>
                      <a:pt x="357" y="618"/>
                      <a:pt x="354" y="615"/>
                    </a:cubicBezTo>
                    <a:cubicBezTo>
                      <a:pt x="354" y="606"/>
                      <a:pt x="354" y="606"/>
                      <a:pt x="354" y="606"/>
                    </a:cubicBezTo>
                    <a:cubicBezTo>
                      <a:pt x="356" y="606"/>
                      <a:pt x="358" y="607"/>
                      <a:pt x="360" y="607"/>
                    </a:cubicBezTo>
                    <a:close/>
                    <a:moveTo>
                      <a:pt x="360" y="630"/>
                    </a:moveTo>
                    <a:cubicBezTo>
                      <a:pt x="360" y="636"/>
                      <a:pt x="360" y="636"/>
                      <a:pt x="360" y="636"/>
                    </a:cubicBezTo>
                    <a:cubicBezTo>
                      <a:pt x="358" y="635"/>
                      <a:pt x="356" y="635"/>
                      <a:pt x="354" y="635"/>
                    </a:cubicBezTo>
                    <a:cubicBezTo>
                      <a:pt x="354" y="630"/>
                      <a:pt x="354" y="630"/>
                      <a:pt x="354" y="630"/>
                    </a:cubicBezTo>
                    <a:cubicBezTo>
                      <a:pt x="355" y="630"/>
                      <a:pt x="355" y="630"/>
                      <a:pt x="355" y="630"/>
                    </a:cubicBezTo>
                    <a:cubicBezTo>
                      <a:pt x="360" y="630"/>
                      <a:pt x="360" y="630"/>
                      <a:pt x="360" y="630"/>
                    </a:cubicBezTo>
                    <a:close/>
                    <a:moveTo>
                      <a:pt x="360" y="747"/>
                    </a:moveTo>
                    <a:cubicBezTo>
                      <a:pt x="360" y="761"/>
                      <a:pt x="360" y="761"/>
                      <a:pt x="360" y="761"/>
                    </a:cubicBezTo>
                    <a:cubicBezTo>
                      <a:pt x="359" y="759"/>
                      <a:pt x="357" y="757"/>
                      <a:pt x="354" y="755"/>
                    </a:cubicBezTo>
                    <a:cubicBezTo>
                      <a:pt x="354" y="746"/>
                      <a:pt x="354" y="746"/>
                      <a:pt x="354" y="746"/>
                    </a:cubicBezTo>
                    <a:cubicBezTo>
                      <a:pt x="355" y="746"/>
                      <a:pt x="357" y="747"/>
                      <a:pt x="358" y="747"/>
                    </a:cubicBezTo>
                    <a:cubicBezTo>
                      <a:pt x="359" y="747"/>
                      <a:pt x="359" y="747"/>
                      <a:pt x="360" y="747"/>
                    </a:cubicBezTo>
                    <a:close/>
                    <a:moveTo>
                      <a:pt x="354" y="216"/>
                    </a:moveTo>
                    <a:cubicBezTo>
                      <a:pt x="354" y="208"/>
                      <a:pt x="354" y="208"/>
                      <a:pt x="354" y="208"/>
                    </a:cubicBezTo>
                    <a:cubicBezTo>
                      <a:pt x="355" y="208"/>
                      <a:pt x="355" y="208"/>
                      <a:pt x="355" y="208"/>
                    </a:cubicBezTo>
                    <a:cubicBezTo>
                      <a:pt x="356" y="210"/>
                      <a:pt x="356" y="210"/>
                      <a:pt x="356" y="214"/>
                    </a:cubicBezTo>
                    <a:cubicBezTo>
                      <a:pt x="356" y="214"/>
                      <a:pt x="355" y="215"/>
                      <a:pt x="354" y="216"/>
                    </a:cubicBezTo>
                    <a:close/>
                    <a:moveTo>
                      <a:pt x="348" y="3"/>
                    </a:moveTo>
                    <a:cubicBezTo>
                      <a:pt x="350" y="3"/>
                      <a:pt x="352" y="2"/>
                      <a:pt x="354" y="2"/>
                    </a:cubicBezTo>
                    <a:cubicBezTo>
                      <a:pt x="354" y="11"/>
                      <a:pt x="354" y="11"/>
                      <a:pt x="354" y="11"/>
                    </a:cubicBezTo>
                    <a:cubicBezTo>
                      <a:pt x="354" y="11"/>
                      <a:pt x="354" y="11"/>
                      <a:pt x="354" y="11"/>
                    </a:cubicBezTo>
                    <a:cubicBezTo>
                      <a:pt x="354" y="11"/>
                      <a:pt x="354" y="11"/>
                      <a:pt x="354" y="11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52" y="21"/>
                      <a:pt x="351" y="20"/>
                      <a:pt x="348" y="18"/>
                    </a:cubicBezTo>
                    <a:cubicBezTo>
                      <a:pt x="348" y="3"/>
                      <a:pt x="348" y="3"/>
                      <a:pt x="348" y="3"/>
                    </a:cubicBezTo>
                    <a:close/>
                    <a:moveTo>
                      <a:pt x="354" y="790"/>
                    </a:moveTo>
                    <a:cubicBezTo>
                      <a:pt x="352" y="790"/>
                      <a:pt x="350" y="790"/>
                      <a:pt x="348" y="790"/>
                    </a:cubicBezTo>
                    <a:cubicBezTo>
                      <a:pt x="348" y="778"/>
                      <a:pt x="348" y="778"/>
                      <a:pt x="348" y="778"/>
                    </a:cubicBezTo>
                    <a:cubicBezTo>
                      <a:pt x="350" y="779"/>
                      <a:pt x="352" y="780"/>
                      <a:pt x="354" y="781"/>
                    </a:cubicBezTo>
                    <a:cubicBezTo>
                      <a:pt x="354" y="790"/>
                      <a:pt x="354" y="790"/>
                      <a:pt x="354" y="790"/>
                    </a:cubicBezTo>
                    <a:close/>
                    <a:moveTo>
                      <a:pt x="354" y="40"/>
                    </a:moveTo>
                    <a:cubicBezTo>
                      <a:pt x="354" y="48"/>
                      <a:pt x="354" y="48"/>
                      <a:pt x="354" y="48"/>
                    </a:cubicBezTo>
                    <a:cubicBezTo>
                      <a:pt x="352" y="48"/>
                      <a:pt x="350" y="48"/>
                      <a:pt x="348" y="48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51" y="40"/>
                      <a:pt x="353" y="40"/>
                      <a:pt x="354" y="40"/>
                    </a:cubicBezTo>
                    <a:close/>
                    <a:moveTo>
                      <a:pt x="354" y="119"/>
                    </a:moveTo>
                    <a:cubicBezTo>
                      <a:pt x="354" y="139"/>
                      <a:pt x="354" y="139"/>
                      <a:pt x="354" y="139"/>
                    </a:cubicBezTo>
                    <a:cubicBezTo>
                      <a:pt x="352" y="139"/>
                      <a:pt x="351" y="139"/>
                      <a:pt x="348" y="139"/>
                    </a:cubicBezTo>
                    <a:cubicBezTo>
                      <a:pt x="348" y="118"/>
                      <a:pt x="348" y="118"/>
                      <a:pt x="348" y="118"/>
                    </a:cubicBezTo>
                    <a:cubicBezTo>
                      <a:pt x="350" y="118"/>
                      <a:pt x="352" y="118"/>
                      <a:pt x="354" y="119"/>
                    </a:cubicBezTo>
                    <a:close/>
                    <a:moveTo>
                      <a:pt x="354" y="168"/>
                    </a:moveTo>
                    <a:cubicBezTo>
                      <a:pt x="354" y="173"/>
                      <a:pt x="354" y="173"/>
                      <a:pt x="354" y="173"/>
                    </a:cubicBezTo>
                    <a:cubicBezTo>
                      <a:pt x="353" y="173"/>
                      <a:pt x="352" y="173"/>
                      <a:pt x="351" y="173"/>
                    </a:cubicBezTo>
                    <a:cubicBezTo>
                      <a:pt x="354" y="176"/>
                      <a:pt x="354" y="176"/>
                      <a:pt x="354" y="176"/>
                    </a:cubicBezTo>
                    <a:cubicBezTo>
                      <a:pt x="354" y="184"/>
                      <a:pt x="354" y="184"/>
                      <a:pt x="354" y="184"/>
                    </a:cubicBezTo>
                    <a:cubicBezTo>
                      <a:pt x="352" y="182"/>
                      <a:pt x="351" y="180"/>
                      <a:pt x="348" y="179"/>
                    </a:cubicBezTo>
                    <a:cubicBezTo>
                      <a:pt x="348" y="169"/>
                      <a:pt x="348" y="169"/>
                      <a:pt x="348" y="169"/>
                    </a:cubicBezTo>
                    <a:cubicBezTo>
                      <a:pt x="350" y="168"/>
                      <a:pt x="352" y="168"/>
                      <a:pt x="354" y="168"/>
                    </a:cubicBezTo>
                    <a:close/>
                    <a:moveTo>
                      <a:pt x="354" y="190"/>
                    </a:moveTo>
                    <a:cubicBezTo>
                      <a:pt x="354" y="195"/>
                      <a:pt x="354" y="195"/>
                      <a:pt x="354" y="195"/>
                    </a:cubicBezTo>
                    <a:cubicBezTo>
                      <a:pt x="352" y="195"/>
                      <a:pt x="350" y="196"/>
                      <a:pt x="348" y="196"/>
                    </a:cubicBezTo>
                    <a:cubicBezTo>
                      <a:pt x="348" y="191"/>
                      <a:pt x="348" y="191"/>
                      <a:pt x="348" y="191"/>
                    </a:cubicBezTo>
                    <a:cubicBezTo>
                      <a:pt x="350" y="191"/>
                      <a:pt x="352" y="191"/>
                      <a:pt x="354" y="190"/>
                    </a:cubicBezTo>
                    <a:close/>
                    <a:moveTo>
                      <a:pt x="354" y="208"/>
                    </a:moveTo>
                    <a:cubicBezTo>
                      <a:pt x="354" y="216"/>
                      <a:pt x="354" y="216"/>
                      <a:pt x="354" y="216"/>
                    </a:cubicBezTo>
                    <a:cubicBezTo>
                      <a:pt x="352" y="217"/>
                      <a:pt x="351" y="218"/>
                      <a:pt x="348" y="219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51" y="209"/>
                      <a:pt x="352" y="209"/>
                      <a:pt x="354" y="208"/>
                    </a:cubicBezTo>
                    <a:close/>
                    <a:moveTo>
                      <a:pt x="354" y="220"/>
                    </a:moveTo>
                    <a:cubicBezTo>
                      <a:pt x="354" y="292"/>
                      <a:pt x="354" y="292"/>
                      <a:pt x="354" y="292"/>
                    </a:cubicBezTo>
                    <a:cubicBezTo>
                      <a:pt x="353" y="293"/>
                      <a:pt x="351" y="294"/>
                      <a:pt x="348" y="294"/>
                    </a:cubicBezTo>
                    <a:cubicBezTo>
                      <a:pt x="348" y="282"/>
                      <a:pt x="348" y="282"/>
                      <a:pt x="348" y="282"/>
                    </a:cubicBezTo>
                    <a:cubicBezTo>
                      <a:pt x="351" y="280"/>
                      <a:pt x="353" y="277"/>
                      <a:pt x="353" y="273"/>
                    </a:cubicBezTo>
                    <a:cubicBezTo>
                      <a:pt x="352" y="273"/>
                      <a:pt x="350" y="273"/>
                      <a:pt x="348" y="274"/>
                    </a:cubicBezTo>
                    <a:cubicBezTo>
                      <a:pt x="348" y="241"/>
                      <a:pt x="348" y="241"/>
                      <a:pt x="348" y="241"/>
                    </a:cubicBezTo>
                    <a:cubicBezTo>
                      <a:pt x="350" y="240"/>
                      <a:pt x="350" y="240"/>
                      <a:pt x="350" y="240"/>
                    </a:cubicBezTo>
                    <a:cubicBezTo>
                      <a:pt x="349" y="240"/>
                      <a:pt x="349" y="240"/>
                      <a:pt x="348" y="240"/>
                    </a:cubicBezTo>
                    <a:cubicBezTo>
                      <a:pt x="348" y="221"/>
                      <a:pt x="348" y="221"/>
                      <a:pt x="348" y="221"/>
                    </a:cubicBezTo>
                    <a:cubicBezTo>
                      <a:pt x="350" y="221"/>
                      <a:pt x="352" y="220"/>
                      <a:pt x="354" y="220"/>
                    </a:cubicBezTo>
                    <a:close/>
                    <a:moveTo>
                      <a:pt x="354" y="302"/>
                    </a:move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3" y="306"/>
                      <a:pt x="353" y="306"/>
                      <a:pt x="352" y="306"/>
                    </a:cubicBezTo>
                    <a:cubicBezTo>
                      <a:pt x="353" y="307"/>
                      <a:pt x="353" y="307"/>
                      <a:pt x="354" y="308"/>
                    </a:cubicBezTo>
                    <a:cubicBezTo>
                      <a:pt x="354" y="313"/>
                      <a:pt x="354" y="313"/>
                      <a:pt x="354" y="313"/>
                    </a:cubicBezTo>
                    <a:cubicBezTo>
                      <a:pt x="352" y="312"/>
                      <a:pt x="350" y="311"/>
                      <a:pt x="348" y="311"/>
                    </a:cubicBezTo>
                    <a:cubicBezTo>
                      <a:pt x="348" y="304"/>
                      <a:pt x="348" y="304"/>
                      <a:pt x="348" y="304"/>
                    </a:cubicBezTo>
                    <a:cubicBezTo>
                      <a:pt x="350" y="303"/>
                      <a:pt x="352" y="303"/>
                      <a:pt x="354" y="302"/>
                    </a:cubicBezTo>
                    <a:close/>
                    <a:moveTo>
                      <a:pt x="354" y="317"/>
                    </a:moveTo>
                    <a:cubicBezTo>
                      <a:pt x="354" y="321"/>
                      <a:pt x="354" y="321"/>
                      <a:pt x="354" y="321"/>
                    </a:cubicBezTo>
                    <a:cubicBezTo>
                      <a:pt x="352" y="322"/>
                      <a:pt x="350" y="324"/>
                      <a:pt x="348" y="325"/>
                    </a:cubicBezTo>
                    <a:cubicBezTo>
                      <a:pt x="348" y="318"/>
                      <a:pt x="348" y="318"/>
                      <a:pt x="348" y="318"/>
                    </a:cubicBezTo>
                    <a:cubicBezTo>
                      <a:pt x="350" y="318"/>
                      <a:pt x="350" y="318"/>
                      <a:pt x="350" y="318"/>
                    </a:cubicBezTo>
                    <a:cubicBezTo>
                      <a:pt x="352" y="318"/>
                      <a:pt x="353" y="318"/>
                      <a:pt x="354" y="317"/>
                    </a:cubicBezTo>
                    <a:close/>
                    <a:moveTo>
                      <a:pt x="354" y="377"/>
                    </a:moveTo>
                    <a:cubicBezTo>
                      <a:pt x="354" y="400"/>
                      <a:pt x="354" y="400"/>
                      <a:pt x="354" y="400"/>
                    </a:cubicBezTo>
                    <a:cubicBezTo>
                      <a:pt x="348" y="396"/>
                      <a:pt x="348" y="396"/>
                      <a:pt x="348" y="396"/>
                    </a:cubicBezTo>
                    <a:cubicBezTo>
                      <a:pt x="348" y="377"/>
                      <a:pt x="348" y="377"/>
                      <a:pt x="348" y="377"/>
                    </a:cubicBezTo>
                    <a:cubicBezTo>
                      <a:pt x="354" y="377"/>
                      <a:pt x="354" y="377"/>
                      <a:pt x="354" y="377"/>
                    </a:cubicBezTo>
                    <a:close/>
                    <a:moveTo>
                      <a:pt x="354" y="456"/>
                    </a:moveTo>
                    <a:cubicBezTo>
                      <a:pt x="354" y="461"/>
                      <a:pt x="354" y="461"/>
                      <a:pt x="354" y="461"/>
                    </a:cubicBezTo>
                    <a:cubicBezTo>
                      <a:pt x="352" y="462"/>
                      <a:pt x="352" y="462"/>
                      <a:pt x="352" y="462"/>
                    </a:cubicBezTo>
                    <a:cubicBezTo>
                      <a:pt x="354" y="456"/>
                      <a:pt x="354" y="456"/>
                      <a:pt x="354" y="456"/>
                    </a:cubicBezTo>
                    <a:close/>
                    <a:moveTo>
                      <a:pt x="354" y="481"/>
                    </a:moveTo>
                    <a:cubicBezTo>
                      <a:pt x="354" y="501"/>
                      <a:pt x="354" y="501"/>
                      <a:pt x="354" y="501"/>
                    </a:cubicBezTo>
                    <a:cubicBezTo>
                      <a:pt x="352" y="500"/>
                      <a:pt x="350" y="499"/>
                      <a:pt x="348" y="498"/>
                    </a:cubicBezTo>
                    <a:cubicBezTo>
                      <a:pt x="348" y="495"/>
                      <a:pt x="348" y="495"/>
                      <a:pt x="348" y="495"/>
                    </a:cubicBezTo>
                    <a:cubicBezTo>
                      <a:pt x="349" y="495"/>
                      <a:pt x="349" y="496"/>
                      <a:pt x="350" y="496"/>
                    </a:cubicBezTo>
                    <a:cubicBezTo>
                      <a:pt x="351" y="496"/>
                      <a:pt x="351" y="496"/>
                      <a:pt x="352" y="496"/>
                    </a:cubicBezTo>
                    <a:cubicBezTo>
                      <a:pt x="351" y="490"/>
                      <a:pt x="352" y="486"/>
                      <a:pt x="348" y="482"/>
                    </a:cubicBezTo>
                    <a:cubicBezTo>
                      <a:pt x="348" y="478"/>
                      <a:pt x="348" y="478"/>
                      <a:pt x="348" y="478"/>
                    </a:cubicBezTo>
                    <a:cubicBezTo>
                      <a:pt x="350" y="479"/>
                      <a:pt x="352" y="480"/>
                      <a:pt x="354" y="481"/>
                    </a:cubicBezTo>
                    <a:close/>
                    <a:moveTo>
                      <a:pt x="354" y="540"/>
                    </a:moveTo>
                    <a:cubicBezTo>
                      <a:pt x="354" y="580"/>
                      <a:pt x="354" y="580"/>
                      <a:pt x="354" y="580"/>
                    </a:cubicBezTo>
                    <a:cubicBezTo>
                      <a:pt x="354" y="578"/>
                      <a:pt x="354" y="578"/>
                      <a:pt x="354" y="578"/>
                    </a:cubicBezTo>
                    <a:cubicBezTo>
                      <a:pt x="352" y="578"/>
                      <a:pt x="350" y="578"/>
                      <a:pt x="348" y="578"/>
                    </a:cubicBezTo>
                    <a:cubicBezTo>
                      <a:pt x="348" y="555"/>
                      <a:pt x="348" y="555"/>
                      <a:pt x="348" y="555"/>
                    </a:cubicBezTo>
                    <a:cubicBezTo>
                      <a:pt x="351" y="550"/>
                      <a:pt x="352" y="545"/>
                      <a:pt x="354" y="540"/>
                    </a:cubicBezTo>
                    <a:close/>
                    <a:moveTo>
                      <a:pt x="354" y="606"/>
                    </a:moveTo>
                    <a:cubicBezTo>
                      <a:pt x="354" y="615"/>
                      <a:pt x="354" y="615"/>
                      <a:pt x="354" y="615"/>
                    </a:cubicBezTo>
                    <a:cubicBezTo>
                      <a:pt x="353" y="613"/>
                      <a:pt x="351" y="612"/>
                      <a:pt x="348" y="611"/>
                    </a:cubicBezTo>
                    <a:cubicBezTo>
                      <a:pt x="348" y="605"/>
                      <a:pt x="348" y="605"/>
                      <a:pt x="348" y="605"/>
                    </a:cubicBezTo>
                    <a:cubicBezTo>
                      <a:pt x="350" y="605"/>
                      <a:pt x="352" y="605"/>
                      <a:pt x="354" y="606"/>
                    </a:cubicBezTo>
                    <a:close/>
                    <a:moveTo>
                      <a:pt x="354" y="630"/>
                    </a:moveTo>
                    <a:cubicBezTo>
                      <a:pt x="354" y="635"/>
                      <a:pt x="354" y="635"/>
                      <a:pt x="354" y="635"/>
                    </a:cubicBezTo>
                    <a:cubicBezTo>
                      <a:pt x="352" y="635"/>
                      <a:pt x="350" y="635"/>
                      <a:pt x="348" y="634"/>
                    </a:cubicBezTo>
                    <a:cubicBezTo>
                      <a:pt x="348" y="627"/>
                      <a:pt x="348" y="627"/>
                      <a:pt x="348" y="627"/>
                    </a:cubicBezTo>
                    <a:cubicBezTo>
                      <a:pt x="350" y="628"/>
                      <a:pt x="352" y="629"/>
                      <a:pt x="354" y="630"/>
                    </a:cubicBezTo>
                    <a:close/>
                    <a:moveTo>
                      <a:pt x="354" y="746"/>
                    </a:move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52" y="754"/>
                      <a:pt x="351" y="754"/>
                      <a:pt x="348" y="753"/>
                    </a:cubicBezTo>
                    <a:cubicBezTo>
                      <a:pt x="348" y="745"/>
                      <a:pt x="348" y="745"/>
                      <a:pt x="348" y="745"/>
                    </a:cubicBezTo>
                    <a:cubicBezTo>
                      <a:pt x="350" y="745"/>
                      <a:pt x="352" y="745"/>
                      <a:pt x="354" y="746"/>
                    </a:cubicBezTo>
                    <a:close/>
                    <a:moveTo>
                      <a:pt x="344" y="4"/>
                    </a:moveTo>
                    <a:cubicBezTo>
                      <a:pt x="345" y="4"/>
                      <a:pt x="347" y="3"/>
                      <a:pt x="348" y="3"/>
                    </a:cubicBezTo>
                    <a:cubicBezTo>
                      <a:pt x="348" y="18"/>
                      <a:pt x="348" y="18"/>
                      <a:pt x="348" y="18"/>
                    </a:cubicBezTo>
                    <a:cubicBezTo>
                      <a:pt x="347" y="17"/>
                      <a:pt x="346" y="16"/>
                      <a:pt x="344" y="16"/>
                    </a:cubicBezTo>
                    <a:cubicBezTo>
                      <a:pt x="344" y="4"/>
                      <a:pt x="344" y="4"/>
                      <a:pt x="344" y="4"/>
                    </a:cubicBezTo>
                    <a:close/>
                    <a:moveTo>
                      <a:pt x="348" y="790"/>
                    </a:moveTo>
                    <a:cubicBezTo>
                      <a:pt x="347" y="790"/>
                      <a:pt x="345" y="790"/>
                      <a:pt x="344" y="789"/>
                    </a:cubicBezTo>
                    <a:cubicBezTo>
                      <a:pt x="344" y="771"/>
                      <a:pt x="344" y="771"/>
                      <a:pt x="344" y="771"/>
                    </a:cubicBezTo>
                    <a:cubicBezTo>
                      <a:pt x="345" y="774"/>
                      <a:pt x="347" y="776"/>
                      <a:pt x="348" y="778"/>
                    </a:cubicBezTo>
                    <a:cubicBezTo>
                      <a:pt x="348" y="790"/>
                      <a:pt x="348" y="790"/>
                      <a:pt x="348" y="790"/>
                    </a:cubicBezTo>
                    <a:close/>
                    <a:moveTo>
                      <a:pt x="348" y="41"/>
                    </a:moveTo>
                    <a:cubicBezTo>
                      <a:pt x="348" y="48"/>
                      <a:pt x="348" y="48"/>
                      <a:pt x="348" y="48"/>
                    </a:cubicBezTo>
                    <a:cubicBezTo>
                      <a:pt x="344" y="49"/>
                      <a:pt x="344" y="49"/>
                      <a:pt x="344" y="49"/>
                    </a:cubicBezTo>
                    <a:cubicBezTo>
                      <a:pt x="344" y="40"/>
                      <a:pt x="344" y="40"/>
                      <a:pt x="344" y="40"/>
                    </a:cubicBezTo>
                    <a:cubicBezTo>
                      <a:pt x="344" y="40"/>
                      <a:pt x="345" y="40"/>
                      <a:pt x="345" y="41"/>
                    </a:cubicBezTo>
                    <a:cubicBezTo>
                      <a:pt x="348" y="41"/>
                      <a:pt x="348" y="41"/>
                      <a:pt x="348" y="41"/>
                    </a:cubicBezTo>
                    <a:close/>
                    <a:moveTo>
                      <a:pt x="348" y="118"/>
                    </a:moveTo>
                    <a:cubicBezTo>
                      <a:pt x="348" y="139"/>
                      <a:pt x="348" y="139"/>
                      <a:pt x="348" y="139"/>
                    </a:cubicBezTo>
                    <a:cubicBezTo>
                      <a:pt x="347" y="139"/>
                      <a:pt x="346" y="139"/>
                      <a:pt x="344" y="139"/>
                    </a:cubicBezTo>
                    <a:cubicBezTo>
                      <a:pt x="344" y="117"/>
                      <a:pt x="344" y="117"/>
                      <a:pt x="344" y="117"/>
                    </a:cubicBezTo>
                    <a:cubicBezTo>
                      <a:pt x="345" y="117"/>
                      <a:pt x="347" y="118"/>
                      <a:pt x="348" y="118"/>
                    </a:cubicBezTo>
                    <a:close/>
                    <a:moveTo>
                      <a:pt x="348" y="169"/>
                    </a:moveTo>
                    <a:cubicBezTo>
                      <a:pt x="348" y="179"/>
                      <a:pt x="348" y="179"/>
                      <a:pt x="348" y="179"/>
                    </a:cubicBezTo>
                    <a:cubicBezTo>
                      <a:pt x="347" y="179"/>
                      <a:pt x="346" y="178"/>
                      <a:pt x="344" y="178"/>
                    </a:cubicBezTo>
                    <a:cubicBezTo>
                      <a:pt x="344" y="170"/>
                      <a:pt x="344" y="170"/>
                      <a:pt x="344" y="170"/>
                    </a:cubicBezTo>
                    <a:cubicBezTo>
                      <a:pt x="345" y="169"/>
                      <a:pt x="347" y="169"/>
                      <a:pt x="348" y="169"/>
                    </a:cubicBezTo>
                    <a:close/>
                    <a:moveTo>
                      <a:pt x="348" y="191"/>
                    </a:moveTo>
                    <a:cubicBezTo>
                      <a:pt x="348" y="196"/>
                      <a:pt x="348" y="196"/>
                      <a:pt x="348" y="196"/>
                    </a:cubicBezTo>
                    <a:cubicBezTo>
                      <a:pt x="347" y="197"/>
                      <a:pt x="345" y="197"/>
                      <a:pt x="344" y="197"/>
                    </a:cubicBezTo>
                    <a:cubicBezTo>
                      <a:pt x="344" y="190"/>
                      <a:pt x="344" y="190"/>
                      <a:pt x="344" y="190"/>
                    </a:cubicBezTo>
                    <a:cubicBezTo>
                      <a:pt x="345" y="190"/>
                      <a:pt x="346" y="191"/>
                      <a:pt x="346" y="191"/>
                    </a:cubicBezTo>
                    <a:cubicBezTo>
                      <a:pt x="348" y="191"/>
                      <a:pt x="348" y="191"/>
                      <a:pt x="348" y="191"/>
                    </a:cubicBezTo>
                    <a:close/>
                    <a:moveTo>
                      <a:pt x="348" y="209"/>
                    </a:move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47" y="220"/>
                      <a:pt x="346" y="220"/>
                      <a:pt x="344" y="221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46" y="209"/>
                      <a:pt x="347" y="209"/>
                      <a:pt x="348" y="209"/>
                    </a:cubicBezTo>
                    <a:close/>
                    <a:moveTo>
                      <a:pt x="348" y="221"/>
                    </a:moveTo>
                    <a:cubicBezTo>
                      <a:pt x="348" y="240"/>
                      <a:pt x="348" y="240"/>
                      <a:pt x="348" y="240"/>
                    </a:cubicBezTo>
                    <a:cubicBezTo>
                      <a:pt x="347" y="240"/>
                      <a:pt x="346" y="240"/>
                      <a:pt x="344" y="241"/>
                    </a:cubicBezTo>
                    <a:cubicBezTo>
                      <a:pt x="344" y="233"/>
                      <a:pt x="344" y="233"/>
                      <a:pt x="344" y="233"/>
                    </a:cubicBezTo>
                    <a:cubicBezTo>
                      <a:pt x="345" y="233"/>
                      <a:pt x="346" y="233"/>
                      <a:pt x="348" y="233"/>
                    </a:cubicBezTo>
                    <a:cubicBezTo>
                      <a:pt x="348" y="232"/>
                      <a:pt x="348" y="231"/>
                      <a:pt x="348" y="230"/>
                    </a:cubicBezTo>
                    <a:cubicBezTo>
                      <a:pt x="346" y="231"/>
                      <a:pt x="345" y="231"/>
                      <a:pt x="344" y="231"/>
                    </a:cubicBezTo>
                    <a:cubicBezTo>
                      <a:pt x="344" y="223"/>
                      <a:pt x="344" y="223"/>
                      <a:pt x="344" y="223"/>
                    </a:cubicBezTo>
                    <a:cubicBezTo>
                      <a:pt x="348" y="221"/>
                      <a:pt x="348" y="221"/>
                      <a:pt x="348" y="221"/>
                    </a:cubicBezTo>
                    <a:close/>
                    <a:moveTo>
                      <a:pt x="348" y="241"/>
                    </a:moveTo>
                    <a:cubicBezTo>
                      <a:pt x="348" y="274"/>
                      <a:pt x="348" y="274"/>
                      <a:pt x="348" y="274"/>
                    </a:cubicBezTo>
                    <a:cubicBezTo>
                      <a:pt x="347" y="275"/>
                      <a:pt x="345" y="275"/>
                      <a:pt x="344" y="276"/>
                    </a:cubicBezTo>
                    <a:cubicBezTo>
                      <a:pt x="344" y="266"/>
                      <a:pt x="344" y="266"/>
                      <a:pt x="344" y="266"/>
                    </a:cubicBezTo>
                    <a:cubicBezTo>
                      <a:pt x="344" y="266"/>
                      <a:pt x="344" y="266"/>
                      <a:pt x="344" y="266"/>
                    </a:cubicBezTo>
                    <a:cubicBezTo>
                      <a:pt x="344" y="266"/>
                      <a:pt x="344" y="266"/>
                      <a:pt x="344" y="266"/>
                    </a:cubicBezTo>
                    <a:cubicBezTo>
                      <a:pt x="344" y="244"/>
                      <a:pt x="344" y="244"/>
                      <a:pt x="344" y="244"/>
                    </a:cubicBezTo>
                    <a:cubicBezTo>
                      <a:pt x="345" y="243"/>
                      <a:pt x="347" y="242"/>
                      <a:pt x="348" y="241"/>
                    </a:cubicBezTo>
                    <a:close/>
                    <a:moveTo>
                      <a:pt x="348" y="282"/>
                    </a:moveTo>
                    <a:cubicBezTo>
                      <a:pt x="348" y="294"/>
                      <a:pt x="348" y="294"/>
                      <a:pt x="348" y="294"/>
                    </a:cubicBezTo>
                    <a:cubicBezTo>
                      <a:pt x="348" y="294"/>
                      <a:pt x="347" y="294"/>
                      <a:pt x="346" y="294"/>
                    </a:cubicBezTo>
                    <a:cubicBezTo>
                      <a:pt x="345" y="294"/>
                      <a:pt x="345" y="293"/>
                      <a:pt x="344" y="293"/>
                    </a:cubicBezTo>
                    <a:cubicBezTo>
                      <a:pt x="344" y="284"/>
                      <a:pt x="344" y="284"/>
                      <a:pt x="344" y="284"/>
                    </a:cubicBezTo>
                    <a:cubicBezTo>
                      <a:pt x="346" y="283"/>
                      <a:pt x="347" y="283"/>
                      <a:pt x="348" y="282"/>
                    </a:cubicBezTo>
                    <a:close/>
                    <a:moveTo>
                      <a:pt x="348" y="304"/>
                    </a:move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7" y="310"/>
                      <a:pt x="345" y="310"/>
                      <a:pt x="344" y="311"/>
                    </a:cubicBezTo>
                    <a:cubicBezTo>
                      <a:pt x="344" y="306"/>
                      <a:pt x="344" y="306"/>
                      <a:pt x="344" y="306"/>
                    </a:cubicBezTo>
                    <a:cubicBezTo>
                      <a:pt x="346" y="305"/>
                      <a:pt x="347" y="305"/>
                      <a:pt x="348" y="304"/>
                    </a:cubicBezTo>
                    <a:close/>
                    <a:moveTo>
                      <a:pt x="348" y="318"/>
                    </a:moveTo>
                    <a:cubicBezTo>
                      <a:pt x="348" y="325"/>
                      <a:pt x="348" y="325"/>
                      <a:pt x="348" y="325"/>
                    </a:cubicBezTo>
                    <a:cubicBezTo>
                      <a:pt x="348" y="326"/>
                      <a:pt x="348" y="326"/>
                      <a:pt x="348" y="326"/>
                    </a:cubicBezTo>
                    <a:cubicBezTo>
                      <a:pt x="346" y="326"/>
                      <a:pt x="345" y="327"/>
                      <a:pt x="344" y="328"/>
                    </a:cubicBezTo>
                    <a:cubicBezTo>
                      <a:pt x="344" y="323"/>
                      <a:pt x="344" y="323"/>
                      <a:pt x="344" y="323"/>
                    </a:cubicBezTo>
                    <a:cubicBezTo>
                      <a:pt x="345" y="323"/>
                      <a:pt x="346" y="322"/>
                      <a:pt x="348" y="321"/>
                    </a:cubicBezTo>
                    <a:cubicBezTo>
                      <a:pt x="346" y="321"/>
                      <a:pt x="345" y="320"/>
                      <a:pt x="344" y="319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6"/>
                      <a:pt x="347" y="317"/>
                      <a:pt x="348" y="318"/>
                    </a:cubicBezTo>
                    <a:close/>
                    <a:moveTo>
                      <a:pt x="348" y="377"/>
                    </a:moveTo>
                    <a:cubicBezTo>
                      <a:pt x="348" y="396"/>
                      <a:pt x="348" y="396"/>
                      <a:pt x="348" y="396"/>
                    </a:cubicBezTo>
                    <a:cubicBezTo>
                      <a:pt x="344" y="392"/>
                      <a:pt x="344" y="392"/>
                      <a:pt x="344" y="392"/>
                    </a:cubicBezTo>
                    <a:cubicBezTo>
                      <a:pt x="344" y="377"/>
                      <a:pt x="344" y="377"/>
                      <a:pt x="344" y="377"/>
                    </a:cubicBezTo>
                    <a:cubicBezTo>
                      <a:pt x="348" y="377"/>
                      <a:pt x="348" y="377"/>
                      <a:pt x="348" y="377"/>
                    </a:cubicBezTo>
                    <a:close/>
                    <a:moveTo>
                      <a:pt x="348" y="478"/>
                    </a:moveTo>
                    <a:cubicBezTo>
                      <a:pt x="348" y="482"/>
                      <a:pt x="348" y="482"/>
                      <a:pt x="348" y="482"/>
                    </a:cubicBezTo>
                    <a:cubicBezTo>
                      <a:pt x="348" y="481"/>
                      <a:pt x="347" y="480"/>
                      <a:pt x="346" y="480"/>
                    </a:cubicBezTo>
                    <a:cubicBezTo>
                      <a:pt x="345" y="487"/>
                      <a:pt x="344" y="490"/>
                      <a:pt x="348" y="495"/>
                    </a:cubicBezTo>
                    <a:cubicBezTo>
                      <a:pt x="348" y="498"/>
                      <a:pt x="348" y="498"/>
                      <a:pt x="348" y="498"/>
                    </a:cubicBezTo>
                    <a:cubicBezTo>
                      <a:pt x="347" y="497"/>
                      <a:pt x="345" y="497"/>
                      <a:pt x="344" y="496"/>
                    </a:cubicBezTo>
                    <a:cubicBezTo>
                      <a:pt x="344" y="475"/>
                      <a:pt x="344" y="475"/>
                      <a:pt x="344" y="475"/>
                    </a:cubicBezTo>
                    <a:cubicBezTo>
                      <a:pt x="345" y="476"/>
                      <a:pt x="347" y="477"/>
                      <a:pt x="348" y="478"/>
                    </a:cubicBezTo>
                    <a:close/>
                    <a:moveTo>
                      <a:pt x="348" y="555"/>
                    </a:moveTo>
                    <a:cubicBezTo>
                      <a:pt x="348" y="578"/>
                      <a:pt x="348" y="578"/>
                      <a:pt x="348" y="578"/>
                    </a:cubicBezTo>
                    <a:cubicBezTo>
                      <a:pt x="348" y="577"/>
                      <a:pt x="348" y="577"/>
                      <a:pt x="348" y="577"/>
                    </a:cubicBezTo>
                    <a:cubicBezTo>
                      <a:pt x="346" y="581"/>
                      <a:pt x="345" y="584"/>
                      <a:pt x="344" y="588"/>
                    </a:cubicBezTo>
                    <a:cubicBezTo>
                      <a:pt x="344" y="563"/>
                      <a:pt x="344" y="563"/>
                      <a:pt x="344" y="563"/>
                    </a:cubicBezTo>
                    <a:cubicBezTo>
                      <a:pt x="345" y="562"/>
                      <a:pt x="346" y="561"/>
                      <a:pt x="347" y="560"/>
                    </a:cubicBezTo>
                    <a:cubicBezTo>
                      <a:pt x="347" y="558"/>
                      <a:pt x="348" y="557"/>
                      <a:pt x="348" y="555"/>
                    </a:cubicBezTo>
                    <a:close/>
                    <a:moveTo>
                      <a:pt x="348" y="605"/>
                    </a:moveTo>
                    <a:cubicBezTo>
                      <a:pt x="348" y="611"/>
                      <a:pt x="348" y="611"/>
                      <a:pt x="348" y="611"/>
                    </a:cubicBezTo>
                    <a:cubicBezTo>
                      <a:pt x="347" y="610"/>
                      <a:pt x="346" y="610"/>
                      <a:pt x="344" y="610"/>
                    </a:cubicBezTo>
                    <a:cubicBezTo>
                      <a:pt x="344" y="604"/>
                      <a:pt x="344" y="604"/>
                      <a:pt x="344" y="604"/>
                    </a:cubicBezTo>
                    <a:cubicBezTo>
                      <a:pt x="345" y="605"/>
                      <a:pt x="347" y="605"/>
                      <a:pt x="348" y="605"/>
                    </a:cubicBezTo>
                    <a:close/>
                    <a:moveTo>
                      <a:pt x="348" y="627"/>
                    </a:moveTo>
                    <a:cubicBezTo>
                      <a:pt x="348" y="634"/>
                      <a:pt x="348" y="634"/>
                      <a:pt x="348" y="634"/>
                    </a:cubicBezTo>
                    <a:cubicBezTo>
                      <a:pt x="347" y="634"/>
                      <a:pt x="345" y="634"/>
                      <a:pt x="344" y="633"/>
                    </a:cubicBezTo>
                    <a:cubicBezTo>
                      <a:pt x="344" y="614"/>
                      <a:pt x="344" y="614"/>
                      <a:pt x="344" y="614"/>
                    </a:cubicBezTo>
                    <a:cubicBezTo>
                      <a:pt x="345" y="618"/>
                      <a:pt x="346" y="622"/>
                      <a:pt x="348" y="627"/>
                    </a:cubicBezTo>
                    <a:cubicBezTo>
                      <a:pt x="348" y="627"/>
                      <a:pt x="348" y="627"/>
                      <a:pt x="348" y="627"/>
                    </a:cubicBezTo>
                    <a:close/>
                    <a:moveTo>
                      <a:pt x="348" y="745"/>
                    </a:moveTo>
                    <a:cubicBezTo>
                      <a:pt x="348" y="753"/>
                      <a:pt x="348" y="753"/>
                      <a:pt x="348" y="753"/>
                    </a:cubicBezTo>
                    <a:cubicBezTo>
                      <a:pt x="347" y="753"/>
                      <a:pt x="346" y="752"/>
                      <a:pt x="344" y="752"/>
                    </a:cubicBezTo>
                    <a:cubicBezTo>
                      <a:pt x="344" y="744"/>
                      <a:pt x="344" y="744"/>
                      <a:pt x="344" y="744"/>
                    </a:cubicBezTo>
                    <a:cubicBezTo>
                      <a:pt x="345" y="744"/>
                      <a:pt x="347" y="744"/>
                      <a:pt x="348" y="745"/>
                    </a:cubicBezTo>
                    <a:close/>
                    <a:moveTo>
                      <a:pt x="344" y="685"/>
                    </a:moveTo>
                    <a:cubicBezTo>
                      <a:pt x="344" y="666"/>
                      <a:pt x="344" y="666"/>
                      <a:pt x="344" y="666"/>
                    </a:cubicBezTo>
                    <a:cubicBezTo>
                      <a:pt x="344" y="666"/>
                      <a:pt x="345" y="666"/>
                      <a:pt x="345" y="666"/>
                    </a:cubicBezTo>
                    <a:cubicBezTo>
                      <a:pt x="346" y="671"/>
                      <a:pt x="345" y="677"/>
                      <a:pt x="344" y="685"/>
                    </a:cubicBezTo>
                    <a:close/>
                    <a:moveTo>
                      <a:pt x="344" y="539"/>
                    </a:moveTo>
                    <a:cubicBezTo>
                      <a:pt x="344" y="533"/>
                      <a:pt x="344" y="533"/>
                      <a:pt x="344" y="533"/>
                    </a:cubicBezTo>
                    <a:cubicBezTo>
                      <a:pt x="345" y="533"/>
                      <a:pt x="346" y="533"/>
                      <a:pt x="348" y="534"/>
                    </a:cubicBezTo>
                    <a:cubicBezTo>
                      <a:pt x="347" y="536"/>
                      <a:pt x="346" y="538"/>
                      <a:pt x="344" y="539"/>
                    </a:cubicBezTo>
                    <a:close/>
                    <a:moveTo>
                      <a:pt x="337" y="5"/>
                    </a:moveTo>
                    <a:cubicBezTo>
                      <a:pt x="339" y="4"/>
                      <a:pt x="342" y="4"/>
                      <a:pt x="344" y="4"/>
                    </a:cubicBezTo>
                    <a:cubicBezTo>
                      <a:pt x="344" y="16"/>
                      <a:pt x="344" y="16"/>
                      <a:pt x="344" y="16"/>
                    </a:cubicBezTo>
                    <a:cubicBezTo>
                      <a:pt x="342" y="15"/>
                      <a:pt x="339" y="14"/>
                      <a:pt x="337" y="14"/>
                    </a:cubicBezTo>
                    <a:cubicBezTo>
                      <a:pt x="337" y="5"/>
                      <a:pt x="337" y="5"/>
                      <a:pt x="337" y="5"/>
                    </a:cubicBezTo>
                    <a:close/>
                    <a:moveTo>
                      <a:pt x="344" y="789"/>
                    </a:moveTo>
                    <a:cubicBezTo>
                      <a:pt x="342" y="789"/>
                      <a:pt x="339" y="789"/>
                      <a:pt x="337" y="788"/>
                    </a:cubicBezTo>
                    <a:cubicBezTo>
                      <a:pt x="337" y="780"/>
                      <a:pt x="337" y="780"/>
                      <a:pt x="337" y="780"/>
                    </a:cubicBezTo>
                    <a:cubicBezTo>
                      <a:pt x="338" y="780"/>
                      <a:pt x="338" y="780"/>
                      <a:pt x="338" y="780"/>
                    </a:cubicBezTo>
                    <a:cubicBezTo>
                      <a:pt x="338" y="779"/>
                      <a:pt x="337" y="778"/>
                      <a:pt x="337" y="777"/>
                    </a:cubicBezTo>
                    <a:cubicBezTo>
                      <a:pt x="337" y="754"/>
                      <a:pt x="337" y="754"/>
                      <a:pt x="337" y="754"/>
                    </a:cubicBezTo>
                    <a:cubicBezTo>
                      <a:pt x="340" y="762"/>
                      <a:pt x="342" y="767"/>
                      <a:pt x="344" y="771"/>
                    </a:cubicBezTo>
                    <a:cubicBezTo>
                      <a:pt x="344" y="789"/>
                      <a:pt x="344" y="789"/>
                      <a:pt x="344" y="789"/>
                    </a:cubicBezTo>
                    <a:close/>
                    <a:moveTo>
                      <a:pt x="344" y="40"/>
                    </a:moveTo>
                    <a:cubicBezTo>
                      <a:pt x="344" y="49"/>
                      <a:pt x="344" y="49"/>
                      <a:pt x="344" y="49"/>
                    </a:cubicBezTo>
                    <a:cubicBezTo>
                      <a:pt x="342" y="50"/>
                      <a:pt x="339" y="50"/>
                      <a:pt x="337" y="50"/>
                    </a:cubicBezTo>
                    <a:cubicBezTo>
                      <a:pt x="337" y="34"/>
                      <a:pt x="337" y="34"/>
                      <a:pt x="337" y="34"/>
                    </a:cubicBezTo>
                    <a:cubicBezTo>
                      <a:pt x="339" y="36"/>
                      <a:pt x="342" y="38"/>
                      <a:pt x="344" y="40"/>
                    </a:cubicBezTo>
                    <a:close/>
                    <a:moveTo>
                      <a:pt x="344" y="117"/>
                    </a:moveTo>
                    <a:cubicBezTo>
                      <a:pt x="344" y="139"/>
                      <a:pt x="344" y="139"/>
                      <a:pt x="344" y="139"/>
                    </a:cubicBezTo>
                    <a:cubicBezTo>
                      <a:pt x="343" y="139"/>
                      <a:pt x="343" y="139"/>
                      <a:pt x="343" y="139"/>
                    </a:cubicBezTo>
                    <a:cubicBezTo>
                      <a:pt x="341" y="138"/>
                      <a:pt x="339" y="137"/>
                      <a:pt x="337" y="135"/>
                    </a:cubicBezTo>
                    <a:cubicBezTo>
                      <a:pt x="337" y="115"/>
                      <a:pt x="337" y="115"/>
                      <a:pt x="337" y="115"/>
                    </a:cubicBezTo>
                    <a:cubicBezTo>
                      <a:pt x="339" y="116"/>
                      <a:pt x="342" y="116"/>
                      <a:pt x="344" y="117"/>
                    </a:cubicBezTo>
                    <a:close/>
                    <a:moveTo>
                      <a:pt x="344" y="170"/>
                    </a:moveTo>
                    <a:cubicBezTo>
                      <a:pt x="344" y="178"/>
                      <a:pt x="344" y="178"/>
                      <a:pt x="344" y="178"/>
                    </a:cubicBezTo>
                    <a:cubicBezTo>
                      <a:pt x="342" y="177"/>
                      <a:pt x="339" y="177"/>
                      <a:pt x="337" y="177"/>
                    </a:cubicBezTo>
                    <a:cubicBezTo>
                      <a:pt x="337" y="171"/>
                      <a:pt x="337" y="171"/>
                      <a:pt x="337" y="171"/>
                    </a:cubicBezTo>
                    <a:cubicBezTo>
                      <a:pt x="337" y="171"/>
                      <a:pt x="337" y="171"/>
                      <a:pt x="337" y="171"/>
                    </a:cubicBezTo>
                    <a:cubicBezTo>
                      <a:pt x="339" y="170"/>
                      <a:pt x="342" y="170"/>
                      <a:pt x="344" y="170"/>
                    </a:cubicBezTo>
                    <a:close/>
                    <a:moveTo>
                      <a:pt x="344" y="190"/>
                    </a:moveTo>
                    <a:cubicBezTo>
                      <a:pt x="344" y="197"/>
                      <a:pt x="344" y="197"/>
                      <a:pt x="344" y="197"/>
                    </a:cubicBezTo>
                    <a:cubicBezTo>
                      <a:pt x="342" y="198"/>
                      <a:pt x="339" y="199"/>
                      <a:pt x="337" y="200"/>
                    </a:cubicBezTo>
                    <a:cubicBezTo>
                      <a:pt x="337" y="200"/>
                      <a:pt x="337" y="200"/>
                      <a:pt x="337" y="200"/>
                    </a:cubicBezTo>
                    <a:cubicBezTo>
                      <a:pt x="337" y="194"/>
                      <a:pt x="337" y="194"/>
                      <a:pt x="337" y="194"/>
                    </a:cubicBezTo>
                    <a:cubicBezTo>
                      <a:pt x="338" y="194"/>
                      <a:pt x="338" y="193"/>
                      <a:pt x="339" y="193"/>
                    </a:cubicBezTo>
                    <a:cubicBezTo>
                      <a:pt x="338" y="192"/>
                      <a:pt x="338" y="192"/>
                      <a:pt x="337" y="192"/>
                    </a:cubicBezTo>
                    <a:cubicBezTo>
                      <a:pt x="337" y="184"/>
                      <a:pt x="337" y="184"/>
                      <a:pt x="337" y="184"/>
                    </a:cubicBezTo>
                    <a:cubicBezTo>
                      <a:pt x="339" y="186"/>
                      <a:pt x="342" y="188"/>
                      <a:pt x="344" y="190"/>
                    </a:cubicBezTo>
                    <a:close/>
                    <a:moveTo>
                      <a:pt x="344" y="210"/>
                    </a:moveTo>
                    <a:cubicBezTo>
                      <a:pt x="344" y="221"/>
                      <a:pt x="344" y="221"/>
                      <a:pt x="344" y="221"/>
                    </a:cubicBezTo>
                    <a:cubicBezTo>
                      <a:pt x="342" y="222"/>
                      <a:pt x="339" y="222"/>
                      <a:pt x="337" y="223"/>
                    </a:cubicBezTo>
                    <a:cubicBezTo>
                      <a:pt x="337" y="212"/>
                      <a:pt x="337" y="212"/>
                      <a:pt x="337" y="212"/>
                    </a:cubicBezTo>
                    <a:cubicBezTo>
                      <a:pt x="339" y="211"/>
                      <a:pt x="342" y="210"/>
                      <a:pt x="344" y="210"/>
                    </a:cubicBezTo>
                    <a:close/>
                    <a:moveTo>
                      <a:pt x="344" y="223"/>
                    </a:moveTo>
                    <a:cubicBezTo>
                      <a:pt x="337" y="226"/>
                      <a:pt x="337" y="226"/>
                      <a:pt x="337" y="226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9" y="232"/>
                      <a:pt x="342" y="232"/>
                      <a:pt x="344" y="231"/>
                    </a:cubicBezTo>
                    <a:cubicBezTo>
                      <a:pt x="344" y="223"/>
                      <a:pt x="344" y="223"/>
                      <a:pt x="344" y="223"/>
                    </a:cubicBezTo>
                    <a:close/>
                    <a:moveTo>
                      <a:pt x="344" y="233"/>
                    </a:moveTo>
                    <a:cubicBezTo>
                      <a:pt x="344" y="241"/>
                      <a:pt x="344" y="241"/>
                      <a:pt x="344" y="241"/>
                    </a:cubicBezTo>
                    <a:cubicBezTo>
                      <a:pt x="342" y="241"/>
                      <a:pt x="339" y="242"/>
                      <a:pt x="337" y="243"/>
                    </a:cubicBezTo>
                    <a:cubicBezTo>
                      <a:pt x="337" y="236"/>
                      <a:pt x="337" y="236"/>
                      <a:pt x="337" y="236"/>
                    </a:cubicBezTo>
                    <a:cubicBezTo>
                      <a:pt x="339" y="235"/>
                      <a:pt x="342" y="234"/>
                      <a:pt x="344" y="233"/>
                    </a:cubicBezTo>
                    <a:close/>
                    <a:moveTo>
                      <a:pt x="344" y="244"/>
                    </a:moveTo>
                    <a:cubicBezTo>
                      <a:pt x="344" y="266"/>
                      <a:pt x="344" y="266"/>
                      <a:pt x="344" y="266"/>
                    </a:cubicBezTo>
                    <a:cubicBezTo>
                      <a:pt x="343" y="265"/>
                      <a:pt x="343" y="265"/>
                      <a:pt x="337" y="264"/>
                    </a:cubicBezTo>
                    <a:cubicBezTo>
                      <a:pt x="337" y="247"/>
                      <a:pt x="337" y="247"/>
                      <a:pt x="337" y="247"/>
                    </a:cubicBezTo>
                    <a:cubicBezTo>
                      <a:pt x="339" y="246"/>
                      <a:pt x="342" y="245"/>
                      <a:pt x="344" y="244"/>
                    </a:cubicBezTo>
                    <a:close/>
                    <a:moveTo>
                      <a:pt x="344" y="266"/>
                    </a:moveTo>
                    <a:cubicBezTo>
                      <a:pt x="344" y="276"/>
                      <a:pt x="344" y="276"/>
                      <a:pt x="344" y="276"/>
                    </a:cubicBezTo>
                    <a:cubicBezTo>
                      <a:pt x="342" y="277"/>
                      <a:pt x="340" y="278"/>
                      <a:pt x="337" y="277"/>
                    </a:cubicBezTo>
                    <a:cubicBezTo>
                      <a:pt x="337" y="271"/>
                      <a:pt x="337" y="271"/>
                      <a:pt x="337" y="271"/>
                    </a:cubicBezTo>
                    <a:cubicBezTo>
                      <a:pt x="339" y="269"/>
                      <a:pt x="340" y="268"/>
                      <a:pt x="344" y="266"/>
                    </a:cubicBezTo>
                    <a:close/>
                    <a:moveTo>
                      <a:pt x="344" y="284"/>
                    </a:moveTo>
                    <a:cubicBezTo>
                      <a:pt x="344" y="293"/>
                      <a:pt x="344" y="293"/>
                      <a:pt x="344" y="293"/>
                    </a:cubicBezTo>
                    <a:cubicBezTo>
                      <a:pt x="342" y="291"/>
                      <a:pt x="341" y="289"/>
                      <a:pt x="342" y="286"/>
                    </a:cubicBezTo>
                    <a:cubicBezTo>
                      <a:pt x="342" y="285"/>
                      <a:pt x="343" y="285"/>
                      <a:pt x="344" y="284"/>
                    </a:cubicBezTo>
                    <a:close/>
                    <a:moveTo>
                      <a:pt x="344" y="306"/>
                    </a:move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43" y="311"/>
                      <a:pt x="342" y="312"/>
                      <a:pt x="340" y="313"/>
                    </a:cubicBezTo>
                    <a:cubicBezTo>
                      <a:pt x="342" y="314"/>
                      <a:pt x="343" y="314"/>
                      <a:pt x="344" y="315"/>
                    </a:cubicBezTo>
                    <a:cubicBezTo>
                      <a:pt x="344" y="319"/>
                      <a:pt x="344" y="319"/>
                      <a:pt x="344" y="319"/>
                    </a:cubicBezTo>
                    <a:cubicBezTo>
                      <a:pt x="341" y="318"/>
                      <a:pt x="339" y="317"/>
                      <a:pt x="337" y="317"/>
                    </a:cubicBezTo>
                    <a:cubicBezTo>
                      <a:pt x="337" y="311"/>
                      <a:pt x="337" y="311"/>
                      <a:pt x="337" y="311"/>
                    </a:cubicBezTo>
                    <a:cubicBezTo>
                      <a:pt x="338" y="310"/>
                      <a:pt x="339" y="309"/>
                      <a:pt x="342" y="307"/>
                    </a:cubicBezTo>
                    <a:cubicBezTo>
                      <a:pt x="342" y="307"/>
                      <a:pt x="343" y="307"/>
                      <a:pt x="344" y="306"/>
                    </a:cubicBezTo>
                    <a:close/>
                    <a:moveTo>
                      <a:pt x="344" y="323"/>
                    </a:moveTo>
                    <a:cubicBezTo>
                      <a:pt x="344" y="328"/>
                      <a:pt x="344" y="328"/>
                      <a:pt x="344" y="328"/>
                    </a:cubicBezTo>
                    <a:cubicBezTo>
                      <a:pt x="341" y="330"/>
                      <a:pt x="339" y="332"/>
                      <a:pt x="337" y="334"/>
                    </a:cubicBezTo>
                    <a:cubicBezTo>
                      <a:pt x="337" y="329"/>
                      <a:pt x="337" y="329"/>
                      <a:pt x="337" y="329"/>
                    </a:cubicBezTo>
                    <a:cubicBezTo>
                      <a:pt x="337" y="329"/>
                      <a:pt x="338" y="329"/>
                      <a:pt x="338" y="328"/>
                    </a:cubicBezTo>
                    <a:cubicBezTo>
                      <a:pt x="337" y="328"/>
                      <a:pt x="337" y="328"/>
                      <a:pt x="337" y="328"/>
                    </a:cubicBezTo>
                    <a:cubicBezTo>
                      <a:pt x="337" y="324"/>
                      <a:pt x="337" y="324"/>
                      <a:pt x="337" y="324"/>
                    </a:cubicBezTo>
                    <a:cubicBezTo>
                      <a:pt x="338" y="324"/>
                      <a:pt x="338" y="324"/>
                      <a:pt x="338" y="324"/>
                    </a:cubicBezTo>
                    <a:cubicBezTo>
                      <a:pt x="341" y="324"/>
                      <a:pt x="342" y="324"/>
                      <a:pt x="344" y="323"/>
                    </a:cubicBezTo>
                    <a:close/>
                    <a:moveTo>
                      <a:pt x="344" y="377"/>
                    </a:moveTo>
                    <a:cubicBezTo>
                      <a:pt x="344" y="392"/>
                      <a:pt x="344" y="392"/>
                      <a:pt x="344" y="392"/>
                    </a:cubicBezTo>
                    <a:cubicBezTo>
                      <a:pt x="337" y="387"/>
                      <a:pt x="337" y="387"/>
                      <a:pt x="337" y="387"/>
                    </a:cubicBezTo>
                    <a:cubicBezTo>
                      <a:pt x="337" y="378"/>
                      <a:pt x="337" y="378"/>
                      <a:pt x="337" y="378"/>
                    </a:cubicBezTo>
                    <a:cubicBezTo>
                      <a:pt x="344" y="377"/>
                      <a:pt x="344" y="377"/>
                      <a:pt x="344" y="377"/>
                    </a:cubicBezTo>
                    <a:close/>
                    <a:moveTo>
                      <a:pt x="344" y="475"/>
                    </a:moveTo>
                    <a:cubicBezTo>
                      <a:pt x="344" y="496"/>
                      <a:pt x="344" y="496"/>
                      <a:pt x="344" y="496"/>
                    </a:cubicBezTo>
                    <a:cubicBezTo>
                      <a:pt x="342" y="495"/>
                      <a:pt x="339" y="493"/>
                      <a:pt x="337" y="492"/>
                    </a:cubicBezTo>
                    <a:cubicBezTo>
                      <a:pt x="337" y="487"/>
                      <a:pt x="337" y="487"/>
                      <a:pt x="337" y="487"/>
                    </a:cubicBezTo>
                    <a:cubicBezTo>
                      <a:pt x="338" y="488"/>
                      <a:pt x="338" y="489"/>
                      <a:pt x="339" y="490"/>
                    </a:cubicBezTo>
                    <a:cubicBezTo>
                      <a:pt x="340" y="483"/>
                      <a:pt x="341" y="478"/>
                      <a:pt x="337" y="473"/>
                    </a:cubicBezTo>
                    <a:cubicBezTo>
                      <a:pt x="337" y="469"/>
                      <a:pt x="337" y="469"/>
                      <a:pt x="337" y="469"/>
                    </a:cubicBezTo>
                    <a:cubicBezTo>
                      <a:pt x="338" y="470"/>
                      <a:pt x="340" y="471"/>
                      <a:pt x="342" y="472"/>
                    </a:cubicBezTo>
                    <a:cubicBezTo>
                      <a:pt x="342" y="473"/>
                      <a:pt x="343" y="474"/>
                      <a:pt x="344" y="475"/>
                    </a:cubicBezTo>
                    <a:close/>
                    <a:moveTo>
                      <a:pt x="344" y="533"/>
                    </a:move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2" y="541"/>
                      <a:pt x="339" y="543"/>
                      <a:pt x="337" y="544"/>
                    </a:cubicBezTo>
                    <a:cubicBezTo>
                      <a:pt x="337" y="535"/>
                      <a:pt x="337" y="535"/>
                      <a:pt x="337" y="535"/>
                    </a:cubicBezTo>
                    <a:cubicBezTo>
                      <a:pt x="339" y="534"/>
                      <a:pt x="341" y="534"/>
                      <a:pt x="344" y="533"/>
                    </a:cubicBezTo>
                    <a:close/>
                    <a:moveTo>
                      <a:pt x="344" y="563"/>
                    </a:moveTo>
                    <a:cubicBezTo>
                      <a:pt x="344" y="588"/>
                      <a:pt x="344" y="588"/>
                      <a:pt x="344" y="588"/>
                    </a:cubicBezTo>
                    <a:cubicBezTo>
                      <a:pt x="344" y="589"/>
                      <a:pt x="343" y="590"/>
                      <a:pt x="343" y="591"/>
                    </a:cubicBezTo>
                    <a:cubicBezTo>
                      <a:pt x="341" y="591"/>
                      <a:pt x="340" y="592"/>
                      <a:pt x="338" y="593"/>
                    </a:cubicBezTo>
                    <a:cubicBezTo>
                      <a:pt x="338" y="591"/>
                      <a:pt x="337" y="589"/>
                      <a:pt x="337" y="588"/>
                    </a:cubicBezTo>
                    <a:cubicBezTo>
                      <a:pt x="337" y="580"/>
                      <a:pt x="337" y="580"/>
                      <a:pt x="337" y="580"/>
                    </a:cubicBezTo>
                    <a:cubicBezTo>
                      <a:pt x="338" y="580"/>
                      <a:pt x="338" y="580"/>
                      <a:pt x="338" y="580"/>
                    </a:cubicBezTo>
                    <a:cubicBezTo>
                      <a:pt x="340" y="575"/>
                      <a:pt x="341" y="568"/>
                      <a:pt x="344" y="563"/>
                    </a:cubicBezTo>
                    <a:close/>
                    <a:moveTo>
                      <a:pt x="344" y="604"/>
                    </a:moveTo>
                    <a:cubicBezTo>
                      <a:pt x="344" y="610"/>
                      <a:pt x="344" y="610"/>
                      <a:pt x="344" y="610"/>
                    </a:cubicBezTo>
                    <a:cubicBezTo>
                      <a:pt x="344" y="609"/>
                      <a:pt x="343" y="609"/>
                      <a:pt x="343" y="609"/>
                    </a:cubicBezTo>
                    <a:cubicBezTo>
                      <a:pt x="343" y="611"/>
                      <a:pt x="344" y="612"/>
                      <a:pt x="344" y="614"/>
                    </a:cubicBezTo>
                    <a:cubicBezTo>
                      <a:pt x="344" y="633"/>
                      <a:pt x="344" y="633"/>
                      <a:pt x="344" y="633"/>
                    </a:cubicBezTo>
                    <a:cubicBezTo>
                      <a:pt x="342" y="633"/>
                      <a:pt x="339" y="633"/>
                      <a:pt x="337" y="632"/>
                    </a:cubicBezTo>
                    <a:cubicBezTo>
                      <a:pt x="337" y="626"/>
                      <a:pt x="337" y="626"/>
                      <a:pt x="337" y="626"/>
                    </a:cubicBezTo>
                    <a:cubicBezTo>
                      <a:pt x="337" y="626"/>
                      <a:pt x="338" y="627"/>
                      <a:pt x="338" y="627"/>
                    </a:cubicBezTo>
                    <a:cubicBezTo>
                      <a:pt x="339" y="627"/>
                      <a:pt x="340" y="626"/>
                      <a:pt x="341" y="626"/>
                    </a:cubicBezTo>
                    <a:cubicBezTo>
                      <a:pt x="340" y="622"/>
                      <a:pt x="338" y="618"/>
                      <a:pt x="337" y="614"/>
                    </a:cubicBezTo>
                    <a:cubicBezTo>
                      <a:pt x="337" y="603"/>
                      <a:pt x="337" y="603"/>
                      <a:pt x="337" y="603"/>
                    </a:cubicBezTo>
                    <a:cubicBezTo>
                      <a:pt x="337" y="603"/>
                      <a:pt x="338" y="603"/>
                      <a:pt x="338" y="604"/>
                    </a:cubicBezTo>
                    <a:cubicBezTo>
                      <a:pt x="340" y="604"/>
                      <a:pt x="342" y="604"/>
                      <a:pt x="344" y="604"/>
                    </a:cubicBezTo>
                    <a:close/>
                    <a:moveTo>
                      <a:pt x="344" y="666"/>
                    </a:moveTo>
                    <a:cubicBezTo>
                      <a:pt x="344" y="685"/>
                      <a:pt x="344" y="685"/>
                      <a:pt x="344" y="685"/>
                    </a:cubicBezTo>
                    <a:cubicBezTo>
                      <a:pt x="342" y="694"/>
                      <a:pt x="340" y="703"/>
                      <a:pt x="337" y="707"/>
                    </a:cubicBezTo>
                    <a:cubicBezTo>
                      <a:pt x="337" y="707"/>
                      <a:pt x="337" y="707"/>
                      <a:pt x="337" y="707"/>
                    </a:cubicBezTo>
                    <a:cubicBezTo>
                      <a:pt x="337" y="666"/>
                      <a:pt x="337" y="666"/>
                      <a:pt x="337" y="666"/>
                    </a:cubicBezTo>
                    <a:cubicBezTo>
                      <a:pt x="339" y="666"/>
                      <a:pt x="341" y="666"/>
                      <a:pt x="344" y="666"/>
                    </a:cubicBezTo>
                    <a:close/>
                    <a:moveTo>
                      <a:pt x="344" y="744"/>
                    </a:moveTo>
                    <a:cubicBezTo>
                      <a:pt x="344" y="752"/>
                      <a:pt x="344" y="752"/>
                      <a:pt x="344" y="752"/>
                    </a:cubicBezTo>
                    <a:cubicBezTo>
                      <a:pt x="342" y="752"/>
                      <a:pt x="340" y="752"/>
                      <a:pt x="337" y="752"/>
                    </a:cubicBezTo>
                    <a:cubicBezTo>
                      <a:pt x="337" y="744"/>
                      <a:pt x="337" y="744"/>
                      <a:pt x="337" y="744"/>
                    </a:cubicBezTo>
                    <a:cubicBezTo>
                      <a:pt x="339" y="744"/>
                      <a:pt x="342" y="744"/>
                      <a:pt x="344" y="744"/>
                    </a:cubicBezTo>
                    <a:close/>
                    <a:moveTo>
                      <a:pt x="337" y="531"/>
                    </a:moveTo>
                    <a:cubicBezTo>
                      <a:pt x="337" y="521"/>
                      <a:pt x="337" y="521"/>
                      <a:pt x="337" y="521"/>
                    </a:cubicBezTo>
                    <a:cubicBezTo>
                      <a:pt x="343" y="522"/>
                      <a:pt x="343" y="522"/>
                      <a:pt x="343" y="522"/>
                    </a:cubicBezTo>
                    <a:cubicBezTo>
                      <a:pt x="343" y="525"/>
                      <a:pt x="341" y="528"/>
                      <a:pt x="337" y="531"/>
                    </a:cubicBezTo>
                    <a:close/>
                    <a:moveTo>
                      <a:pt x="337" y="516"/>
                    </a:moveTo>
                    <a:cubicBezTo>
                      <a:pt x="337" y="508"/>
                      <a:pt x="337" y="508"/>
                      <a:pt x="337" y="508"/>
                    </a:cubicBezTo>
                    <a:cubicBezTo>
                      <a:pt x="339" y="508"/>
                      <a:pt x="340" y="508"/>
                      <a:pt x="342" y="508"/>
                    </a:cubicBezTo>
                    <a:cubicBezTo>
                      <a:pt x="343" y="510"/>
                      <a:pt x="343" y="512"/>
                      <a:pt x="343" y="515"/>
                    </a:cubicBezTo>
                    <a:cubicBezTo>
                      <a:pt x="341" y="515"/>
                      <a:pt x="339" y="516"/>
                      <a:pt x="337" y="516"/>
                    </a:cubicBezTo>
                    <a:close/>
                    <a:moveTo>
                      <a:pt x="337" y="100"/>
                    </a:moveTo>
                    <a:cubicBezTo>
                      <a:pt x="337" y="83"/>
                      <a:pt x="337" y="83"/>
                      <a:pt x="337" y="83"/>
                    </a:cubicBezTo>
                    <a:cubicBezTo>
                      <a:pt x="338" y="83"/>
                      <a:pt x="338" y="83"/>
                      <a:pt x="339" y="83"/>
                    </a:cubicBezTo>
                    <a:cubicBezTo>
                      <a:pt x="343" y="90"/>
                      <a:pt x="342" y="93"/>
                      <a:pt x="339" y="99"/>
                    </a:cubicBezTo>
                    <a:lnTo>
                      <a:pt x="337" y="100"/>
                    </a:lnTo>
                    <a:close/>
                    <a:moveTo>
                      <a:pt x="328" y="6"/>
                    </a:moveTo>
                    <a:cubicBezTo>
                      <a:pt x="331" y="6"/>
                      <a:pt x="334" y="5"/>
                      <a:pt x="337" y="5"/>
                    </a:cubicBezTo>
                    <a:cubicBezTo>
                      <a:pt x="337" y="14"/>
                      <a:pt x="337" y="14"/>
                      <a:pt x="337" y="14"/>
                    </a:cubicBezTo>
                    <a:cubicBezTo>
                      <a:pt x="334" y="13"/>
                      <a:pt x="331" y="13"/>
                      <a:pt x="328" y="14"/>
                    </a:cubicBezTo>
                    <a:cubicBezTo>
                      <a:pt x="328" y="6"/>
                      <a:pt x="328" y="6"/>
                      <a:pt x="328" y="6"/>
                    </a:cubicBezTo>
                    <a:close/>
                    <a:moveTo>
                      <a:pt x="337" y="788"/>
                    </a:moveTo>
                    <a:cubicBezTo>
                      <a:pt x="334" y="788"/>
                      <a:pt x="331" y="787"/>
                      <a:pt x="328" y="787"/>
                    </a:cubicBezTo>
                    <a:cubicBezTo>
                      <a:pt x="328" y="781"/>
                      <a:pt x="328" y="781"/>
                      <a:pt x="328" y="781"/>
                    </a:cubicBezTo>
                    <a:cubicBezTo>
                      <a:pt x="331" y="780"/>
                      <a:pt x="334" y="780"/>
                      <a:pt x="337" y="780"/>
                    </a:cubicBezTo>
                    <a:cubicBezTo>
                      <a:pt x="337" y="788"/>
                      <a:pt x="337" y="788"/>
                      <a:pt x="337" y="788"/>
                    </a:cubicBezTo>
                    <a:close/>
                    <a:moveTo>
                      <a:pt x="337" y="34"/>
                    </a:moveTo>
                    <a:cubicBezTo>
                      <a:pt x="337" y="50"/>
                      <a:pt x="337" y="50"/>
                      <a:pt x="337" y="50"/>
                    </a:cubicBezTo>
                    <a:cubicBezTo>
                      <a:pt x="334" y="51"/>
                      <a:pt x="331" y="51"/>
                      <a:pt x="328" y="52"/>
                    </a:cubicBezTo>
                    <a:cubicBezTo>
                      <a:pt x="328" y="44"/>
                      <a:pt x="328" y="44"/>
                      <a:pt x="328" y="44"/>
                    </a:cubicBezTo>
                    <a:cubicBezTo>
                      <a:pt x="329" y="43"/>
                      <a:pt x="330" y="43"/>
                      <a:pt x="332" y="42"/>
                    </a:cubicBezTo>
                    <a:cubicBezTo>
                      <a:pt x="330" y="40"/>
                      <a:pt x="329" y="39"/>
                      <a:pt x="328" y="37"/>
                    </a:cubicBezTo>
                    <a:cubicBezTo>
                      <a:pt x="328" y="25"/>
                      <a:pt x="328" y="25"/>
                      <a:pt x="328" y="25"/>
                    </a:cubicBezTo>
                    <a:cubicBezTo>
                      <a:pt x="330" y="29"/>
                      <a:pt x="334" y="32"/>
                      <a:pt x="337" y="34"/>
                    </a:cubicBezTo>
                    <a:close/>
                    <a:moveTo>
                      <a:pt x="337" y="83"/>
                    </a:move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34" y="101"/>
                      <a:pt x="331" y="102"/>
                      <a:pt x="328" y="102"/>
                    </a:cubicBezTo>
                    <a:cubicBezTo>
                      <a:pt x="328" y="86"/>
                      <a:pt x="328" y="86"/>
                      <a:pt x="328" y="86"/>
                    </a:cubicBezTo>
                    <a:cubicBezTo>
                      <a:pt x="331" y="85"/>
                      <a:pt x="334" y="84"/>
                      <a:pt x="337" y="83"/>
                    </a:cubicBezTo>
                    <a:close/>
                    <a:moveTo>
                      <a:pt x="337" y="115"/>
                    </a:moveTo>
                    <a:cubicBezTo>
                      <a:pt x="337" y="135"/>
                      <a:pt x="337" y="135"/>
                      <a:pt x="337" y="135"/>
                    </a:cubicBezTo>
                    <a:cubicBezTo>
                      <a:pt x="334" y="133"/>
                      <a:pt x="331" y="131"/>
                      <a:pt x="328" y="129"/>
                    </a:cubicBezTo>
                    <a:cubicBezTo>
                      <a:pt x="328" y="112"/>
                      <a:pt x="328" y="112"/>
                      <a:pt x="328" y="112"/>
                    </a:cubicBezTo>
                    <a:cubicBezTo>
                      <a:pt x="331" y="114"/>
                      <a:pt x="334" y="114"/>
                      <a:pt x="337" y="115"/>
                    </a:cubicBezTo>
                    <a:close/>
                    <a:moveTo>
                      <a:pt x="337" y="171"/>
                    </a:moveTo>
                    <a:cubicBezTo>
                      <a:pt x="337" y="177"/>
                      <a:pt x="337" y="177"/>
                      <a:pt x="337" y="177"/>
                    </a:cubicBezTo>
                    <a:cubicBezTo>
                      <a:pt x="335" y="177"/>
                      <a:pt x="334" y="177"/>
                      <a:pt x="332" y="177"/>
                    </a:cubicBezTo>
                    <a:cubicBezTo>
                      <a:pt x="333" y="180"/>
                      <a:pt x="335" y="182"/>
                      <a:pt x="337" y="184"/>
                    </a:cubicBezTo>
                    <a:cubicBezTo>
                      <a:pt x="337" y="192"/>
                      <a:pt x="337" y="192"/>
                      <a:pt x="337" y="192"/>
                    </a:cubicBezTo>
                    <a:cubicBezTo>
                      <a:pt x="333" y="189"/>
                      <a:pt x="330" y="186"/>
                      <a:pt x="328" y="184"/>
                    </a:cubicBezTo>
                    <a:cubicBezTo>
                      <a:pt x="328" y="174"/>
                      <a:pt x="328" y="174"/>
                      <a:pt x="328" y="174"/>
                    </a:cubicBezTo>
                    <a:cubicBezTo>
                      <a:pt x="331" y="173"/>
                      <a:pt x="334" y="172"/>
                      <a:pt x="337" y="171"/>
                    </a:cubicBezTo>
                    <a:close/>
                    <a:moveTo>
                      <a:pt x="337" y="194"/>
                    </a:moveTo>
                    <a:cubicBezTo>
                      <a:pt x="337" y="200"/>
                      <a:pt x="337" y="200"/>
                      <a:pt x="337" y="200"/>
                    </a:cubicBezTo>
                    <a:cubicBezTo>
                      <a:pt x="334" y="201"/>
                      <a:pt x="331" y="201"/>
                      <a:pt x="328" y="202"/>
                    </a:cubicBezTo>
                    <a:cubicBezTo>
                      <a:pt x="328" y="196"/>
                      <a:pt x="328" y="196"/>
                      <a:pt x="328" y="196"/>
                    </a:cubicBezTo>
                    <a:cubicBezTo>
                      <a:pt x="331" y="196"/>
                      <a:pt x="334" y="195"/>
                      <a:pt x="337" y="194"/>
                    </a:cubicBezTo>
                    <a:close/>
                    <a:moveTo>
                      <a:pt x="337" y="212"/>
                    </a:moveTo>
                    <a:cubicBezTo>
                      <a:pt x="337" y="223"/>
                      <a:pt x="337" y="223"/>
                      <a:pt x="337" y="223"/>
                    </a:cubicBezTo>
                    <a:cubicBezTo>
                      <a:pt x="335" y="224"/>
                      <a:pt x="333" y="225"/>
                      <a:pt x="331" y="225"/>
                    </a:cubicBezTo>
                    <a:cubicBezTo>
                      <a:pt x="331" y="226"/>
                      <a:pt x="331" y="227"/>
                      <a:pt x="331" y="228"/>
                    </a:cubicBezTo>
                    <a:cubicBezTo>
                      <a:pt x="337" y="226"/>
                      <a:pt x="337" y="226"/>
                      <a:pt x="337" y="226"/>
                    </a:cubicBezTo>
                    <a:cubicBezTo>
                      <a:pt x="337" y="233"/>
                      <a:pt x="337" y="233"/>
                      <a:pt x="337" y="233"/>
                    </a:cubicBezTo>
                    <a:cubicBezTo>
                      <a:pt x="334" y="234"/>
                      <a:pt x="330" y="236"/>
                      <a:pt x="328" y="238"/>
                    </a:cubicBezTo>
                    <a:cubicBezTo>
                      <a:pt x="328" y="216"/>
                      <a:pt x="328" y="216"/>
                      <a:pt x="328" y="216"/>
                    </a:cubicBezTo>
                    <a:cubicBezTo>
                      <a:pt x="331" y="214"/>
                      <a:pt x="334" y="213"/>
                      <a:pt x="337" y="212"/>
                    </a:cubicBezTo>
                    <a:close/>
                    <a:moveTo>
                      <a:pt x="337" y="236"/>
                    </a:moveTo>
                    <a:cubicBezTo>
                      <a:pt x="334" y="238"/>
                      <a:pt x="331" y="239"/>
                      <a:pt x="328" y="241"/>
                    </a:cubicBezTo>
                    <a:cubicBezTo>
                      <a:pt x="328" y="259"/>
                      <a:pt x="328" y="259"/>
                      <a:pt x="328" y="259"/>
                    </a:cubicBezTo>
                    <a:cubicBezTo>
                      <a:pt x="329" y="259"/>
                      <a:pt x="331" y="259"/>
                      <a:pt x="332" y="260"/>
                    </a:cubicBezTo>
                    <a:cubicBezTo>
                      <a:pt x="332" y="259"/>
                      <a:pt x="332" y="258"/>
                      <a:pt x="332" y="257"/>
                    </a:cubicBezTo>
                    <a:cubicBezTo>
                      <a:pt x="333" y="257"/>
                      <a:pt x="334" y="257"/>
                      <a:pt x="334" y="257"/>
                    </a:cubicBezTo>
                    <a:cubicBezTo>
                      <a:pt x="335" y="259"/>
                      <a:pt x="335" y="261"/>
                      <a:pt x="335" y="263"/>
                    </a:cubicBezTo>
                    <a:cubicBezTo>
                      <a:pt x="337" y="264"/>
                      <a:pt x="337" y="264"/>
                      <a:pt x="337" y="264"/>
                    </a:cubicBezTo>
                    <a:cubicBezTo>
                      <a:pt x="337" y="247"/>
                      <a:pt x="337" y="247"/>
                      <a:pt x="337" y="247"/>
                    </a:cubicBezTo>
                    <a:cubicBezTo>
                      <a:pt x="335" y="248"/>
                      <a:pt x="332" y="249"/>
                      <a:pt x="330" y="249"/>
                    </a:cubicBezTo>
                    <a:cubicBezTo>
                      <a:pt x="331" y="246"/>
                      <a:pt x="334" y="244"/>
                      <a:pt x="337" y="243"/>
                    </a:cubicBezTo>
                    <a:cubicBezTo>
                      <a:pt x="337" y="236"/>
                      <a:pt x="337" y="236"/>
                      <a:pt x="337" y="236"/>
                    </a:cubicBezTo>
                    <a:close/>
                    <a:moveTo>
                      <a:pt x="337" y="271"/>
                    </a:moveTo>
                    <a:cubicBezTo>
                      <a:pt x="337" y="277"/>
                      <a:pt x="337" y="277"/>
                      <a:pt x="337" y="277"/>
                    </a:cubicBezTo>
                    <a:cubicBezTo>
                      <a:pt x="336" y="277"/>
                      <a:pt x="336" y="277"/>
                      <a:pt x="335" y="276"/>
                    </a:cubicBezTo>
                    <a:cubicBezTo>
                      <a:pt x="335" y="275"/>
                      <a:pt x="335" y="274"/>
                      <a:pt x="335" y="273"/>
                    </a:cubicBezTo>
                    <a:cubicBezTo>
                      <a:pt x="336" y="272"/>
                      <a:pt x="336" y="271"/>
                      <a:pt x="337" y="271"/>
                    </a:cubicBezTo>
                    <a:close/>
                    <a:moveTo>
                      <a:pt x="337" y="311"/>
                    </a:moveTo>
                    <a:cubicBezTo>
                      <a:pt x="337" y="317"/>
                      <a:pt x="337" y="317"/>
                      <a:pt x="337" y="317"/>
                    </a:cubicBezTo>
                    <a:cubicBezTo>
                      <a:pt x="335" y="317"/>
                      <a:pt x="332" y="318"/>
                      <a:pt x="330" y="320"/>
                    </a:cubicBezTo>
                    <a:cubicBezTo>
                      <a:pt x="332" y="321"/>
                      <a:pt x="334" y="322"/>
                      <a:pt x="337" y="324"/>
                    </a:cubicBezTo>
                    <a:cubicBezTo>
                      <a:pt x="337" y="328"/>
                      <a:pt x="337" y="328"/>
                      <a:pt x="337" y="328"/>
                    </a:cubicBezTo>
                    <a:cubicBezTo>
                      <a:pt x="333" y="326"/>
                      <a:pt x="330" y="325"/>
                      <a:pt x="328" y="325"/>
                    </a:cubicBezTo>
                    <a:cubicBezTo>
                      <a:pt x="328" y="315"/>
                      <a:pt x="328" y="315"/>
                      <a:pt x="328" y="315"/>
                    </a:cubicBezTo>
                    <a:cubicBezTo>
                      <a:pt x="329" y="316"/>
                      <a:pt x="329" y="316"/>
                      <a:pt x="329" y="316"/>
                    </a:cubicBezTo>
                    <a:cubicBezTo>
                      <a:pt x="333" y="313"/>
                      <a:pt x="335" y="313"/>
                      <a:pt x="337" y="311"/>
                    </a:cubicBezTo>
                    <a:close/>
                    <a:moveTo>
                      <a:pt x="337" y="329"/>
                    </a:moveTo>
                    <a:cubicBezTo>
                      <a:pt x="337" y="334"/>
                      <a:pt x="337" y="334"/>
                      <a:pt x="337" y="334"/>
                    </a:cubicBezTo>
                    <a:cubicBezTo>
                      <a:pt x="336" y="334"/>
                      <a:pt x="335" y="335"/>
                      <a:pt x="333" y="335"/>
                    </a:cubicBezTo>
                    <a:cubicBezTo>
                      <a:pt x="332" y="338"/>
                      <a:pt x="330" y="341"/>
                      <a:pt x="328" y="343"/>
                    </a:cubicBezTo>
                    <a:cubicBezTo>
                      <a:pt x="328" y="337"/>
                      <a:pt x="328" y="337"/>
                      <a:pt x="328" y="337"/>
                    </a:cubicBezTo>
                    <a:cubicBezTo>
                      <a:pt x="328" y="337"/>
                      <a:pt x="328" y="337"/>
                      <a:pt x="328" y="337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31" y="331"/>
                      <a:pt x="334" y="331"/>
                      <a:pt x="337" y="329"/>
                    </a:cubicBezTo>
                    <a:close/>
                    <a:moveTo>
                      <a:pt x="337" y="378"/>
                    </a:moveTo>
                    <a:cubicBezTo>
                      <a:pt x="337" y="387"/>
                      <a:pt x="337" y="387"/>
                      <a:pt x="337" y="387"/>
                    </a:cubicBezTo>
                    <a:cubicBezTo>
                      <a:pt x="328" y="380"/>
                      <a:pt x="328" y="380"/>
                      <a:pt x="328" y="380"/>
                    </a:cubicBezTo>
                    <a:cubicBezTo>
                      <a:pt x="328" y="378"/>
                      <a:pt x="328" y="378"/>
                      <a:pt x="328" y="378"/>
                    </a:cubicBezTo>
                    <a:cubicBezTo>
                      <a:pt x="337" y="378"/>
                      <a:pt x="337" y="378"/>
                      <a:pt x="337" y="378"/>
                    </a:cubicBezTo>
                    <a:close/>
                    <a:moveTo>
                      <a:pt x="337" y="469"/>
                    </a:moveTo>
                    <a:cubicBezTo>
                      <a:pt x="337" y="473"/>
                      <a:pt x="337" y="473"/>
                      <a:pt x="337" y="473"/>
                    </a:cubicBezTo>
                    <a:cubicBezTo>
                      <a:pt x="337" y="473"/>
                      <a:pt x="336" y="473"/>
                      <a:pt x="336" y="473"/>
                    </a:cubicBezTo>
                    <a:cubicBezTo>
                      <a:pt x="334" y="478"/>
                      <a:pt x="334" y="483"/>
                      <a:pt x="337" y="487"/>
                    </a:cubicBezTo>
                    <a:cubicBezTo>
                      <a:pt x="337" y="492"/>
                      <a:pt x="337" y="492"/>
                      <a:pt x="337" y="492"/>
                    </a:cubicBezTo>
                    <a:cubicBezTo>
                      <a:pt x="335" y="490"/>
                      <a:pt x="333" y="489"/>
                      <a:pt x="331" y="487"/>
                    </a:cubicBezTo>
                    <a:cubicBezTo>
                      <a:pt x="330" y="487"/>
                      <a:pt x="329" y="488"/>
                      <a:pt x="328" y="488"/>
                    </a:cubicBezTo>
                    <a:cubicBezTo>
                      <a:pt x="328" y="481"/>
                      <a:pt x="328" y="481"/>
                      <a:pt x="328" y="481"/>
                    </a:cubicBezTo>
                    <a:cubicBezTo>
                      <a:pt x="328" y="481"/>
                      <a:pt x="328" y="482"/>
                      <a:pt x="329" y="482"/>
                    </a:cubicBezTo>
                    <a:cubicBezTo>
                      <a:pt x="331" y="477"/>
                      <a:pt x="330" y="471"/>
                      <a:pt x="330" y="466"/>
                    </a:cubicBezTo>
                    <a:cubicBezTo>
                      <a:pt x="328" y="466"/>
                      <a:pt x="328" y="466"/>
                      <a:pt x="328" y="466"/>
                    </a:cubicBezTo>
                    <a:cubicBezTo>
                      <a:pt x="328" y="460"/>
                      <a:pt x="328" y="460"/>
                      <a:pt x="328" y="460"/>
                    </a:cubicBezTo>
                    <a:cubicBezTo>
                      <a:pt x="330" y="463"/>
                      <a:pt x="334" y="466"/>
                      <a:pt x="337" y="469"/>
                    </a:cubicBezTo>
                    <a:close/>
                    <a:moveTo>
                      <a:pt x="337" y="508"/>
                    </a:moveTo>
                    <a:cubicBezTo>
                      <a:pt x="337" y="516"/>
                      <a:pt x="337" y="516"/>
                      <a:pt x="337" y="516"/>
                    </a:cubicBezTo>
                    <a:cubicBezTo>
                      <a:pt x="334" y="517"/>
                      <a:pt x="331" y="519"/>
                      <a:pt x="328" y="520"/>
                    </a:cubicBezTo>
                    <a:cubicBezTo>
                      <a:pt x="328" y="510"/>
                      <a:pt x="328" y="510"/>
                      <a:pt x="328" y="510"/>
                    </a:cubicBezTo>
                    <a:cubicBezTo>
                      <a:pt x="331" y="509"/>
                      <a:pt x="334" y="508"/>
                      <a:pt x="337" y="508"/>
                    </a:cubicBezTo>
                    <a:close/>
                    <a:moveTo>
                      <a:pt x="337" y="521"/>
                    </a:moveTo>
                    <a:cubicBezTo>
                      <a:pt x="337" y="531"/>
                      <a:pt x="337" y="531"/>
                      <a:pt x="337" y="531"/>
                    </a:cubicBezTo>
                    <a:cubicBezTo>
                      <a:pt x="334" y="533"/>
                      <a:pt x="331" y="536"/>
                      <a:pt x="328" y="538"/>
                    </a:cubicBezTo>
                    <a:cubicBezTo>
                      <a:pt x="328" y="529"/>
                      <a:pt x="328" y="529"/>
                      <a:pt x="328" y="529"/>
                    </a:cubicBezTo>
                    <a:cubicBezTo>
                      <a:pt x="330" y="527"/>
                      <a:pt x="333" y="524"/>
                      <a:pt x="336" y="521"/>
                    </a:cubicBezTo>
                    <a:cubicBezTo>
                      <a:pt x="337" y="521"/>
                      <a:pt x="337" y="521"/>
                      <a:pt x="337" y="521"/>
                    </a:cubicBezTo>
                    <a:close/>
                    <a:moveTo>
                      <a:pt x="337" y="535"/>
                    </a:moveTo>
                    <a:cubicBezTo>
                      <a:pt x="334" y="537"/>
                      <a:pt x="331" y="541"/>
                      <a:pt x="328" y="544"/>
                    </a:cubicBezTo>
                    <a:cubicBezTo>
                      <a:pt x="328" y="576"/>
                      <a:pt x="328" y="576"/>
                      <a:pt x="328" y="576"/>
                    </a:cubicBezTo>
                    <a:cubicBezTo>
                      <a:pt x="331" y="570"/>
                      <a:pt x="334" y="563"/>
                      <a:pt x="334" y="556"/>
                    </a:cubicBezTo>
                    <a:cubicBezTo>
                      <a:pt x="329" y="551"/>
                      <a:pt x="332" y="548"/>
                      <a:pt x="337" y="544"/>
                    </a:cubicBezTo>
                    <a:cubicBezTo>
                      <a:pt x="337" y="535"/>
                      <a:pt x="337" y="535"/>
                      <a:pt x="337" y="535"/>
                    </a:cubicBezTo>
                    <a:close/>
                    <a:moveTo>
                      <a:pt x="337" y="580"/>
                    </a:moveTo>
                    <a:cubicBezTo>
                      <a:pt x="337" y="588"/>
                      <a:pt x="337" y="588"/>
                      <a:pt x="337" y="588"/>
                    </a:cubicBezTo>
                    <a:cubicBezTo>
                      <a:pt x="336" y="586"/>
                      <a:pt x="336" y="584"/>
                      <a:pt x="336" y="580"/>
                    </a:cubicBezTo>
                    <a:cubicBezTo>
                      <a:pt x="337" y="580"/>
                      <a:pt x="337" y="580"/>
                      <a:pt x="337" y="580"/>
                    </a:cubicBezTo>
                    <a:close/>
                    <a:moveTo>
                      <a:pt x="337" y="603"/>
                    </a:moveTo>
                    <a:cubicBezTo>
                      <a:pt x="337" y="614"/>
                      <a:pt x="337" y="614"/>
                      <a:pt x="337" y="614"/>
                    </a:cubicBezTo>
                    <a:cubicBezTo>
                      <a:pt x="335" y="607"/>
                      <a:pt x="335" y="607"/>
                      <a:pt x="335" y="607"/>
                    </a:cubicBezTo>
                    <a:cubicBezTo>
                      <a:pt x="332" y="607"/>
                      <a:pt x="330" y="606"/>
                      <a:pt x="328" y="605"/>
                    </a:cubicBezTo>
                    <a:cubicBezTo>
                      <a:pt x="328" y="600"/>
                      <a:pt x="328" y="600"/>
                      <a:pt x="328" y="600"/>
                    </a:cubicBezTo>
                    <a:cubicBezTo>
                      <a:pt x="334" y="601"/>
                      <a:pt x="335" y="602"/>
                      <a:pt x="337" y="603"/>
                    </a:cubicBezTo>
                    <a:close/>
                    <a:moveTo>
                      <a:pt x="337" y="626"/>
                    </a:moveTo>
                    <a:cubicBezTo>
                      <a:pt x="337" y="632"/>
                      <a:pt x="337" y="632"/>
                      <a:pt x="337" y="632"/>
                    </a:cubicBezTo>
                    <a:cubicBezTo>
                      <a:pt x="334" y="631"/>
                      <a:pt x="330" y="629"/>
                      <a:pt x="328" y="627"/>
                    </a:cubicBezTo>
                    <a:cubicBezTo>
                      <a:pt x="328" y="618"/>
                      <a:pt x="328" y="618"/>
                      <a:pt x="328" y="618"/>
                    </a:cubicBezTo>
                    <a:cubicBezTo>
                      <a:pt x="329" y="621"/>
                      <a:pt x="331" y="623"/>
                      <a:pt x="337" y="626"/>
                    </a:cubicBezTo>
                    <a:close/>
                    <a:moveTo>
                      <a:pt x="337" y="666"/>
                    </a:moveTo>
                    <a:cubicBezTo>
                      <a:pt x="337" y="707"/>
                      <a:pt x="337" y="707"/>
                      <a:pt x="337" y="707"/>
                    </a:cubicBezTo>
                    <a:cubicBezTo>
                      <a:pt x="334" y="706"/>
                      <a:pt x="331" y="705"/>
                      <a:pt x="328" y="705"/>
                    </a:cubicBezTo>
                    <a:cubicBezTo>
                      <a:pt x="328" y="703"/>
                      <a:pt x="328" y="703"/>
                      <a:pt x="328" y="703"/>
                    </a:cubicBezTo>
                    <a:cubicBezTo>
                      <a:pt x="329" y="694"/>
                      <a:pt x="331" y="685"/>
                      <a:pt x="332" y="676"/>
                    </a:cubicBezTo>
                    <a:cubicBezTo>
                      <a:pt x="331" y="677"/>
                      <a:pt x="329" y="678"/>
                      <a:pt x="328" y="679"/>
                    </a:cubicBezTo>
                    <a:cubicBezTo>
                      <a:pt x="328" y="669"/>
                      <a:pt x="328" y="669"/>
                      <a:pt x="328" y="669"/>
                    </a:cubicBezTo>
                    <a:cubicBezTo>
                      <a:pt x="331" y="667"/>
                      <a:pt x="334" y="666"/>
                      <a:pt x="337" y="666"/>
                    </a:cubicBezTo>
                    <a:close/>
                    <a:moveTo>
                      <a:pt x="337" y="744"/>
                    </a:moveTo>
                    <a:cubicBezTo>
                      <a:pt x="337" y="752"/>
                      <a:pt x="337" y="752"/>
                      <a:pt x="337" y="752"/>
                    </a:cubicBezTo>
                    <a:cubicBezTo>
                      <a:pt x="336" y="752"/>
                      <a:pt x="336" y="752"/>
                      <a:pt x="336" y="752"/>
                    </a:cubicBezTo>
                    <a:cubicBezTo>
                      <a:pt x="336" y="753"/>
                      <a:pt x="337" y="754"/>
                      <a:pt x="337" y="754"/>
                    </a:cubicBezTo>
                    <a:cubicBezTo>
                      <a:pt x="337" y="777"/>
                      <a:pt x="337" y="777"/>
                      <a:pt x="337" y="777"/>
                    </a:cubicBezTo>
                    <a:cubicBezTo>
                      <a:pt x="333" y="768"/>
                      <a:pt x="331" y="761"/>
                      <a:pt x="328" y="756"/>
                    </a:cubicBezTo>
                    <a:cubicBezTo>
                      <a:pt x="328" y="743"/>
                      <a:pt x="328" y="743"/>
                      <a:pt x="328" y="743"/>
                    </a:cubicBezTo>
                    <a:cubicBezTo>
                      <a:pt x="328" y="743"/>
                      <a:pt x="328" y="743"/>
                      <a:pt x="329" y="743"/>
                    </a:cubicBezTo>
                    <a:cubicBezTo>
                      <a:pt x="331" y="743"/>
                      <a:pt x="334" y="743"/>
                      <a:pt x="337" y="744"/>
                    </a:cubicBezTo>
                    <a:close/>
                    <a:moveTo>
                      <a:pt x="321" y="7"/>
                    </a:moveTo>
                    <a:cubicBezTo>
                      <a:pt x="323" y="7"/>
                      <a:pt x="326" y="6"/>
                      <a:pt x="328" y="6"/>
                    </a:cubicBezTo>
                    <a:cubicBezTo>
                      <a:pt x="328" y="14"/>
                      <a:pt x="328" y="14"/>
                      <a:pt x="328" y="14"/>
                    </a:cubicBezTo>
                    <a:cubicBezTo>
                      <a:pt x="326" y="14"/>
                      <a:pt x="324" y="14"/>
                      <a:pt x="321" y="15"/>
                    </a:cubicBezTo>
                    <a:cubicBezTo>
                      <a:pt x="321" y="7"/>
                      <a:pt x="321" y="7"/>
                      <a:pt x="321" y="7"/>
                    </a:cubicBezTo>
                    <a:close/>
                    <a:moveTo>
                      <a:pt x="328" y="787"/>
                    </a:moveTo>
                    <a:cubicBezTo>
                      <a:pt x="326" y="787"/>
                      <a:pt x="323" y="786"/>
                      <a:pt x="321" y="786"/>
                    </a:cubicBezTo>
                    <a:cubicBezTo>
                      <a:pt x="321" y="777"/>
                      <a:pt x="321" y="777"/>
                      <a:pt x="321" y="777"/>
                    </a:cubicBezTo>
                    <a:cubicBezTo>
                      <a:pt x="323" y="778"/>
                      <a:pt x="325" y="779"/>
                      <a:pt x="327" y="781"/>
                    </a:cubicBezTo>
                    <a:cubicBezTo>
                      <a:pt x="328" y="781"/>
                      <a:pt x="328" y="781"/>
                      <a:pt x="328" y="781"/>
                    </a:cubicBezTo>
                    <a:cubicBezTo>
                      <a:pt x="328" y="787"/>
                      <a:pt x="328" y="787"/>
                      <a:pt x="328" y="787"/>
                    </a:cubicBezTo>
                    <a:close/>
                    <a:moveTo>
                      <a:pt x="328" y="25"/>
                    </a:moveTo>
                    <a:cubicBezTo>
                      <a:pt x="328" y="37"/>
                      <a:pt x="328" y="37"/>
                      <a:pt x="328" y="37"/>
                    </a:cubicBezTo>
                    <a:cubicBezTo>
                      <a:pt x="325" y="35"/>
                      <a:pt x="323" y="32"/>
                      <a:pt x="321" y="30"/>
                    </a:cubicBezTo>
                    <a:cubicBezTo>
                      <a:pt x="321" y="17"/>
                      <a:pt x="321" y="17"/>
                      <a:pt x="321" y="17"/>
                    </a:cubicBezTo>
                    <a:cubicBezTo>
                      <a:pt x="323" y="20"/>
                      <a:pt x="325" y="23"/>
                      <a:pt x="328" y="25"/>
                    </a:cubicBezTo>
                    <a:close/>
                    <a:moveTo>
                      <a:pt x="328" y="44"/>
                    </a:moveTo>
                    <a:cubicBezTo>
                      <a:pt x="328" y="52"/>
                      <a:pt x="328" y="52"/>
                      <a:pt x="328" y="52"/>
                    </a:cubicBezTo>
                    <a:cubicBezTo>
                      <a:pt x="326" y="53"/>
                      <a:pt x="323" y="53"/>
                      <a:pt x="321" y="54"/>
                    </a:cubicBezTo>
                    <a:cubicBezTo>
                      <a:pt x="321" y="46"/>
                      <a:pt x="321" y="46"/>
                      <a:pt x="321" y="46"/>
                    </a:cubicBezTo>
                    <a:cubicBezTo>
                      <a:pt x="323" y="45"/>
                      <a:pt x="326" y="44"/>
                      <a:pt x="328" y="44"/>
                    </a:cubicBezTo>
                    <a:close/>
                    <a:moveTo>
                      <a:pt x="328" y="86"/>
                    </a:moveTo>
                    <a:cubicBezTo>
                      <a:pt x="328" y="102"/>
                      <a:pt x="328" y="102"/>
                      <a:pt x="328" y="102"/>
                    </a:cubicBezTo>
                    <a:cubicBezTo>
                      <a:pt x="326" y="103"/>
                      <a:pt x="323" y="103"/>
                      <a:pt x="321" y="104"/>
                    </a:cubicBezTo>
                    <a:cubicBezTo>
                      <a:pt x="321" y="89"/>
                      <a:pt x="321" y="89"/>
                      <a:pt x="321" y="89"/>
                    </a:cubicBezTo>
                    <a:cubicBezTo>
                      <a:pt x="323" y="88"/>
                      <a:pt x="325" y="87"/>
                      <a:pt x="328" y="86"/>
                    </a:cubicBezTo>
                    <a:close/>
                    <a:moveTo>
                      <a:pt x="328" y="112"/>
                    </a:moveTo>
                    <a:cubicBezTo>
                      <a:pt x="328" y="129"/>
                      <a:pt x="328" y="129"/>
                      <a:pt x="328" y="129"/>
                    </a:cubicBezTo>
                    <a:cubicBezTo>
                      <a:pt x="325" y="127"/>
                      <a:pt x="323" y="126"/>
                      <a:pt x="321" y="125"/>
                    </a:cubicBezTo>
                    <a:cubicBezTo>
                      <a:pt x="321" y="110"/>
                      <a:pt x="321" y="110"/>
                      <a:pt x="321" y="110"/>
                    </a:cubicBezTo>
                    <a:cubicBezTo>
                      <a:pt x="323" y="111"/>
                      <a:pt x="326" y="112"/>
                      <a:pt x="328" y="112"/>
                    </a:cubicBezTo>
                    <a:close/>
                    <a:moveTo>
                      <a:pt x="328" y="174"/>
                    </a:moveTo>
                    <a:cubicBezTo>
                      <a:pt x="328" y="184"/>
                      <a:pt x="328" y="184"/>
                      <a:pt x="328" y="184"/>
                    </a:cubicBezTo>
                    <a:cubicBezTo>
                      <a:pt x="326" y="182"/>
                      <a:pt x="324" y="182"/>
                      <a:pt x="321" y="182"/>
                    </a:cubicBezTo>
                    <a:cubicBezTo>
                      <a:pt x="321" y="176"/>
                      <a:pt x="321" y="176"/>
                      <a:pt x="321" y="176"/>
                    </a:cubicBezTo>
                    <a:cubicBezTo>
                      <a:pt x="323" y="175"/>
                      <a:pt x="326" y="175"/>
                      <a:pt x="328" y="174"/>
                    </a:cubicBezTo>
                    <a:close/>
                    <a:moveTo>
                      <a:pt x="328" y="196"/>
                    </a:moveTo>
                    <a:cubicBezTo>
                      <a:pt x="328" y="202"/>
                      <a:pt x="328" y="202"/>
                      <a:pt x="328" y="202"/>
                    </a:cubicBezTo>
                    <a:cubicBezTo>
                      <a:pt x="326" y="203"/>
                      <a:pt x="323" y="204"/>
                      <a:pt x="321" y="204"/>
                    </a:cubicBezTo>
                    <a:cubicBezTo>
                      <a:pt x="321" y="199"/>
                      <a:pt x="321" y="199"/>
                      <a:pt x="321" y="199"/>
                    </a:cubicBezTo>
                    <a:cubicBezTo>
                      <a:pt x="321" y="199"/>
                      <a:pt x="321" y="199"/>
                      <a:pt x="321" y="199"/>
                    </a:cubicBezTo>
                    <a:cubicBezTo>
                      <a:pt x="321" y="199"/>
                      <a:pt x="321" y="199"/>
                      <a:pt x="321" y="199"/>
                    </a:cubicBezTo>
                    <a:cubicBezTo>
                      <a:pt x="321" y="192"/>
                      <a:pt x="321" y="192"/>
                      <a:pt x="321" y="192"/>
                    </a:cubicBezTo>
                    <a:cubicBezTo>
                      <a:pt x="326" y="196"/>
                      <a:pt x="326" y="196"/>
                      <a:pt x="326" y="196"/>
                    </a:cubicBezTo>
                    <a:cubicBezTo>
                      <a:pt x="328" y="196"/>
                      <a:pt x="328" y="196"/>
                      <a:pt x="328" y="196"/>
                    </a:cubicBezTo>
                    <a:close/>
                    <a:moveTo>
                      <a:pt x="328" y="216"/>
                    </a:moveTo>
                    <a:cubicBezTo>
                      <a:pt x="328" y="238"/>
                      <a:pt x="328" y="238"/>
                      <a:pt x="328" y="238"/>
                    </a:cubicBezTo>
                    <a:cubicBezTo>
                      <a:pt x="327" y="239"/>
                      <a:pt x="326" y="241"/>
                      <a:pt x="325" y="242"/>
                    </a:cubicBezTo>
                    <a:cubicBezTo>
                      <a:pt x="326" y="242"/>
                      <a:pt x="327" y="241"/>
                      <a:pt x="328" y="241"/>
                    </a:cubicBezTo>
                    <a:cubicBezTo>
                      <a:pt x="328" y="259"/>
                      <a:pt x="328" y="259"/>
                      <a:pt x="328" y="259"/>
                    </a:cubicBezTo>
                    <a:cubicBezTo>
                      <a:pt x="325" y="258"/>
                      <a:pt x="323" y="256"/>
                      <a:pt x="321" y="255"/>
                    </a:cubicBezTo>
                    <a:cubicBezTo>
                      <a:pt x="321" y="218"/>
                      <a:pt x="321" y="218"/>
                      <a:pt x="321" y="218"/>
                    </a:cubicBezTo>
                    <a:cubicBezTo>
                      <a:pt x="323" y="217"/>
                      <a:pt x="326" y="216"/>
                      <a:pt x="328" y="216"/>
                    </a:cubicBezTo>
                    <a:close/>
                    <a:moveTo>
                      <a:pt x="328" y="315"/>
                    </a:moveTo>
                    <a:cubicBezTo>
                      <a:pt x="328" y="325"/>
                      <a:pt x="328" y="325"/>
                      <a:pt x="328" y="325"/>
                    </a:cubicBezTo>
                    <a:cubicBezTo>
                      <a:pt x="326" y="325"/>
                      <a:pt x="324" y="326"/>
                      <a:pt x="321" y="328"/>
                    </a:cubicBezTo>
                    <a:cubicBezTo>
                      <a:pt x="321" y="324"/>
                      <a:pt x="321" y="324"/>
                      <a:pt x="321" y="324"/>
                    </a:cubicBezTo>
                    <a:cubicBezTo>
                      <a:pt x="324" y="321"/>
                      <a:pt x="325" y="318"/>
                      <a:pt x="321" y="313"/>
                    </a:cubicBezTo>
                    <a:cubicBezTo>
                      <a:pt x="321" y="309"/>
                      <a:pt x="321" y="309"/>
                      <a:pt x="321" y="309"/>
                    </a:cubicBezTo>
                    <a:cubicBezTo>
                      <a:pt x="323" y="311"/>
                      <a:pt x="326" y="313"/>
                      <a:pt x="328" y="315"/>
                    </a:cubicBezTo>
                    <a:close/>
                    <a:moveTo>
                      <a:pt x="328" y="331"/>
                    </a:move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6"/>
                      <a:pt x="327" y="336"/>
                      <a:pt x="327" y="336"/>
                    </a:cubicBezTo>
                    <a:cubicBezTo>
                      <a:pt x="325" y="335"/>
                      <a:pt x="323" y="334"/>
                      <a:pt x="321" y="334"/>
                    </a:cubicBezTo>
                    <a:cubicBezTo>
                      <a:pt x="321" y="330"/>
                      <a:pt x="321" y="330"/>
                      <a:pt x="321" y="330"/>
                    </a:cubicBezTo>
                    <a:cubicBezTo>
                      <a:pt x="323" y="331"/>
                      <a:pt x="324" y="331"/>
                      <a:pt x="325" y="331"/>
                    </a:cubicBezTo>
                    <a:cubicBezTo>
                      <a:pt x="326" y="331"/>
                      <a:pt x="327" y="331"/>
                      <a:pt x="328" y="331"/>
                    </a:cubicBezTo>
                    <a:close/>
                    <a:moveTo>
                      <a:pt x="328" y="337"/>
                    </a:moveTo>
                    <a:cubicBezTo>
                      <a:pt x="328" y="343"/>
                      <a:pt x="328" y="343"/>
                      <a:pt x="328" y="343"/>
                    </a:cubicBezTo>
                    <a:cubicBezTo>
                      <a:pt x="326" y="345"/>
                      <a:pt x="325" y="347"/>
                      <a:pt x="323" y="349"/>
                    </a:cubicBezTo>
                    <a:cubicBezTo>
                      <a:pt x="323" y="350"/>
                      <a:pt x="322" y="350"/>
                      <a:pt x="321" y="351"/>
                    </a:cubicBezTo>
                    <a:cubicBezTo>
                      <a:pt x="321" y="341"/>
                      <a:pt x="321" y="341"/>
                      <a:pt x="321" y="341"/>
                    </a:cubicBezTo>
                    <a:cubicBezTo>
                      <a:pt x="324" y="340"/>
                      <a:pt x="325" y="340"/>
                      <a:pt x="328" y="337"/>
                    </a:cubicBezTo>
                    <a:close/>
                    <a:moveTo>
                      <a:pt x="328" y="378"/>
                    </a:moveTo>
                    <a:cubicBezTo>
                      <a:pt x="328" y="380"/>
                      <a:pt x="328" y="380"/>
                      <a:pt x="328" y="380"/>
                    </a:cubicBezTo>
                    <a:cubicBezTo>
                      <a:pt x="325" y="378"/>
                      <a:pt x="325" y="378"/>
                      <a:pt x="325" y="378"/>
                    </a:cubicBezTo>
                    <a:cubicBezTo>
                      <a:pt x="328" y="378"/>
                      <a:pt x="328" y="378"/>
                      <a:pt x="328" y="378"/>
                    </a:cubicBezTo>
                    <a:close/>
                    <a:moveTo>
                      <a:pt x="328" y="460"/>
                    </a:moveTo>
                    <a:cubicBezTo>
                      <a:pt x="328" y="466"/>
                      <a:pt x="328" y="466"/>
                      <a:pt x="328" y="466"/>
                    </a:cubicBezTo>
                    <a:cubicBezTo>
                      <a:pt x="326" y="466"/>
                      <a:pt x="326" y="466"/>
                      <a:pt x="326" y="466"/>
                    </a:cubicBezTo>
                    <a:cubicBezTo>
                      <a:pt x="325" y="473"/>
                      <a:pt x="324" y="475"/>
                      <a:pt x="328" y="481"/>
                    </a:cubicBezTo>
                    <a:cubicBezTo>
                      <a:pt x="328" y="488"/>
                      <a:pt x="328" y="488"/>
                      <a:pt x="328" y="488"/>
                    </a:cubicBezTo>
                    <a:cubicBezTo>
                      <a:pt x="325" y="489"/>
                      <a:pt x="323" y="491"/>
                      <a:pt x="321" y="492"/>
                    </a:cubicBezTo>
                    <a:cubicBezTo>
                      <a:pt x="321" y="484"/>
                      <a:pt x="321" y="484"/>
                      <a:pt x="321" y="484"/>
                    </a:cubicBezTo>
                    <a:cubicBezTo>
                      <a:pt x="323" y="484"/>
                      <a:pt x="324" y="484"/>
                      <a:pt x="325" y="483"/>
                    </a:cubicBezTo>
                    <a:cubicBezTo>
                      <a:pt x="324" y="482"/>
                      <a:pt x="323" y="481"/>
                      <a:pt x="321" y="480"/>
                    </a:cubicBezTo>
                    <a:cubicBezTo>
                      <a:pt x="321" y="467"/>
                      <a:pt x="321" y="467"/>
                      <a:pt x="321" y="467"/>
                    </a:cubicBezTo>
                    <a:cubicBezTo>
                      <a:pt x="322" y="464"/>
                      <a:pt x="323" y="461"/>
                      <a:pt x="321" y="458"/>
                    </a:cubicBezTo>
                    <a:cubicBezTo>
                      <a:pt x="321" y="451"/>
                      <a:pt x="321" y="451"/>
                      <a:pt x="321" y="451"/>
                    </a:cubicBezTo>
                    <a:cubicBezTo>
                      <a:pt x="323" y="454"/>
                      <a:pt x="325" y="457"/>
                      <a:pt x="328" y="460"/>
                    </a:cubicBezTo>
                    <a:close/>
                    <a:moveTo>
                      <a:pt x="328" y="510"/>
                    </a:moveTo>
                    <a:cubicBezTo>
                      <a:pt x="328" y="520"/>
                      <a:pt x="328" y="520"/>
                      <a:pt x="328" y="520"/>
                    </a:cubicBezTo>
                    <a:cubicBezTo>
                      <a:pt x="325" y="521"/>
                      <a:pt x="323" y="522"/>
                      <a:pt x="321" y="523"/>
                    </a:cubicBezTo>
                    <a:cubicBezTo>
                      <a:pt x="321" y="513"/>
                      <a:pt x="321" y="513"/>
                      <a:pt x="321" y="513"/>
                    </a:cubicBezTo>
                    <a:cubicBezTo>
                      <a:pt x="323" y="512"/>
                      <a:pt x="326" y="511"/>
                      <a:pt x="328" y="510"/>
                    </a:cubicBezTo>
                    <a:close/>
                    <a:moveTo>
                      <a:pt x="328" y="529"/>
                    </a:moveTo>
                    <a:cubicBezTo>
                      <a:pt x="328" y="538"/>
                      <a:pt x="328" y="538"/>
                      <a:pt x="328" y="538"/>
                    </a:cubicBezTo>
                    <a:cubicBezTo>
                      <a:pt x="325" y="540"/>
                      <a:pt x="323" y="543"/>
                      <a:pt x="322" y="546"/>
                    </a:cubicBezTo>
                    <a:cubicBezTo>
                      <a:pt x="324" y="546"/>
                      <a:pt x="325" y="546"/>
                      <a:pt x="326" y="546"/>
                    </a:cubicBezTo>
                    <a:cubicBezTo>
                      <a:pt x="327" y="546"/>
                      <a:pt x="327" y="545"/>
                      <a:pt x="328" y="544"/>
                    </a:cubicBezTo>
                    <a:cubicBezTo>
                      <a:pt x="328" y="576"/>
                      <a:pt x="328" y="576"/>
                      <a:pt x="328" y="576"/>
                    </a:cubicBezTo>
                    <a:cubicBezTo>
                      <a:pt x="326" y="580"/>
                      <a:pt x="324" y="584"/>
                      <a:pt x="323" y="587"/>
                    </a:cubicBezTo>
                    <a:cubicBezTo>
                      <a:pt x="321" y="587"/>
                      <a:pt x="321" y="587"/>
                      <a:pt x="321" y="587"/>
                    </a:cubicBezTo>
                    <a:cubicBezTo>
                      <a:pt x="321" y="570"/>
                      <a:pt x="321" y="570"/>
                      <a:pt x="321" y="570"/>
                    </a:cubicBezTo>
                    <a:cubicBezTo>
                      <a:pt x="323" y="567"/>
                      <a:pt x="325" y="565"/>
                      <a:pt x="325" y="561"/>
                    </a:cubicBezTo>
                    <a:cubicBezTo>
                      <a:pt x="324" y="560"/>
                      <a:pt x="323" y="559"/>
                      <a:pt x="321" y="559"/>
                    </a:cubicBezTo>
                    <a:cubicBezTo>
                      <a:pt x="321" y="535"/>
                      <a:pt x="321" y="535"/>
                      <a:pt x="321" y="535"/>
                    </a:cubicBezTo>
                    <a:cubicBezTo>
                      <a:pt x="323" y="533"/>
                      <a:pt x="326" y="531"/>
                      <a:pt x="328" y="529"/>
                    </a:cubicBezTo>
                    <a:close/>
                    <a:moveTo>
                      <a:pt x="328" y="600"/>
                    </a:moveTo>
                    <a:cubicBezTo>
                      <a:pt x="328" y="605"/>
                      <a:pt x="328" y="605"/>
                      <a:pt x="328" y="605"/>
                    </a:cubicBezTo>
                    <a:cubicBezTo>
                      <a:pt x="327" y="605"/>
                      <a:pt x="326" y="605"/>
                      <a:pt x="325" y="604"/>
                    </a:cubicBezTo>
                    <a:cubicBezTo>
                      <a:pt x="326" y="611"/>
                      <a:pt x="326" y="615"/>
                      <a:pt x="328" y="618"/>
                    </a:cubicBezTo>
                    <a:cubicBezTo>
                      <a:pt x="328" y="627"/>
                      <a:pt x="328" y="627"/>
                      <a:pt x="328" y="627"/>
                    </a:cubicBezTo>
                    <a:cubicBezTo>
                      <a:pt x="327" y="627"/>
                      <a:pt x="327" y="627"/>
                      <a:pt x="327" y="627"/>
                    </a:cubicBezTo>
                    <a:cubicBezTo>
                      <a:pt x="325" y="627"/>
                      <a:pt x="323" y="627"/>
                      <a:pt x="321" y="626"/>
                    </a:cubicBezTo>
                    <a:cubicBezTo>
                      <a:pt x="321" y="621"/>
                      <a:pt x="321" y="621"/>
                      <a:pt x="321" y="621"/>
                    </a:cubicBezTo>
                    <a:cubicBezTo>
                      <a:pt x="321" y="621"/>
                      <a:pt x="321" y="621"/>
                      <a:pt x="321" y="621"/>
                    </a:cubicBezTo>
                    <a:cubicBezTo>
                      <a:pt x="321" y="620"/>
                      <a:pt x="321" y="620"/>
                      <a:pt x="321" y="620"/>
                    </a:cubicBezTo>
                    <a:cubicBezTo>
                      <a:pt x="321" y="598"/>
                      <a:pt x="321" y="598"/>
                      <a:pt x="321" y="598"/>
                    </a:cubicBezTo>
                    <a:cubicBezTo>
                      <a:pt x="324" y="599"/>
                      <a:pt x="326" y="599"/>
                      <a:pt x="328" y="600"/>
                    </a:cubicBezTo>
                    <a:close/>
                    <a:moveTo>
                      <a:pt x="328" y="669"/>
                    </a:moveTo>
                    <a:cubicBezTo>
                      <a:pt x="328" y="679"/>
                      <a:pt x="328" y="679"/>
                      <a:pt x="328" y="679"/>
                    </a:cubicBezTo>
                    <a:cubicBezTo>
                      <a:pt x="327" y="679"/>
                      <a:pt x="327" y="679"/>
                      <a:pt x="326" y="679"/>
                    </a:cubicBezTo>
                    <a:cubicBezTo>
                      <a:pt x="325" y="677"/>
                      <a:pt x="323" y="674"/>
                      <a:pt x="322" y="671"/>
                    </a:cubicBezTo>
                    <a:cubicBezTo>
                      <a:pt x="324" y="670"/>
                      <a:pt x="326" y="669"/>
                      <a:pt x="328" y="669"/>
                    </a:cubicBezTo>
                    <a:close/>
                    <a:moveTo>
                      <a:pt x="328" y="703"/>
                    </a:moveTo>
                    <a:cubicBezTo>
                      <a:pt x="328" y="705"/>
                      <a:pt x="328" y="705"/>
                      <a:pt x="328" y="705"/>
                    </a:cubicBezTo>
                    <a:cubicBezTo>
                      <a:pt x="327" y="704"/>
                      <a:pt x="327" y="704"/>
                      <a:pt x="327" y="704"/>
                    </a:cubicBezTo>
                    <a:cubicBezTo>
                      <a:pt x="328" y="703"/>
                      <a:pt x="328" y="703"/>
                      <a:pt x="328" y="703"/>
                    </a:cubicBezTo>
                    <a:close/>
                    <a:moveTo>
                      <a:pt x="328" y="743"/>
                    </a:moveTo>
                    <a:cubicBezTo>
                      <a:pt x="328" y="756"/>
                      <a:pt x="328" y="756"/>
                      <a:pt x="328" y="756"/>
                    </a:cubicBezTo>
                    <a:cubicBezTo>
                      <a:pt x="326" y="753"/>
                      <a:pt x="324" y="751"/>
                      <a:pt x="321" y="749"/>
                    </a:cubicBezTo>
                    <a:cubicBezTo>
                      <a:pt x="321" y="739"/>
                      <a:pt x="321" y="739"/>
                      <a:pt x="321" y="739"/>
                    </a:cubicBezTo>
                    <a:cubicBezTo>
                      <a:pt x="324" y="740"/>
                      <a:pt x="326" y="741"/>
                      <a:pt x="328" y="743"/>
                    </a:cubicBezTo>
                    <a:close/>
                    <a:moveTo>
                      <a:pt x="321" y="296"/>
                    </a:moveTo>
                    <a:cubicBezTo>
                      <a:pt x="321" y="268"/>
                      <a:pt x="321" y="268"/>
                      <a:pt x="321" y="268"/>
                    </a:cubicBezTo>
                    <a:cubicBezTo>
                      <a:pt x="325" y="277"/>
                      <a:pt x="328" y="291"/>
                      <a:pt x="321" y="296"/>
                    </a:cubicBezTo>
                    <a:close/>
                    <a:moveTo>
                      <a:pt x="315" y="9"/>
                    </a:moveTo>
                    <a:cubicBezTo>
                      <a:pt x="317" y="8"/>
                      <a:pt x="319" y="8"/>
                      <a:pt x="321" y="7"/>
                    </a:cubicBezTo>
                    <a:cubicBezTo>
                      <a:pt x="321" y="15"/>
                      <a:pt x="321" y="15"/>
                      <a:pt x="321" y="15"/>
                    </a:cubicBezTo>
                    <a:cubicBezTo>
                      <a:pt x="321" y="15"/>
                      <a:pt x="321" y="15"/>
                      <a:pt x="320" y="15"/>
                    </a:cubicBezTo>
                    <a:cubicBezTo>
                      <a:pt x="321" y="15"/>
                      <a:pt x="321" y="16"/>
                      <a:pt x="321" y="17"/>
                    </a:cubicBezTo>
                    <a:cubicBezTo>
                      <a:pt x="321" y="30"/>
                      <a:pt x="321" y="30"/>
                      <a:pt x="321" y="30"/>
                    </a:cubicBezTo>
                    <a:cubicBezTo>
                      <a:pt x="319" y="28"/>
                      <a:pt x="317" y="26"/>
                      <a:pt x="315" y="24"/>
                    </a:cubicBezTo>
                    <a:cubicBezTo>
                      <a:pt x="315" y="9"/>
                      <a:pt x="315" y="9"/>
                      <a:pt x="315" y="9"/>
                    </a:cubicBezTo>
                    <a:close/>
                    <a:moveTo>
                      <a:pt x="321" y="786"/>
                    </a:moveTo>
                    <a:cubicBezTo>
                      <a:pt x="319" y="786"/>
                      <a:pt x="317" y="785"/>
                      <a:pt x="315" y="785"/>
                    </a:cubicBezTo>
                    <a:cubicBezTo>
                      <a:pt x="315" y="771"/>
                      <a:pt x="315" y="771"/>
                      <a:pt x="315" y="771"/>
                    </a:cubicBezTo>
                    <a:cubicBezTo>
                      <a:pt x="316" y="773"/>
                      <a:pt x="319" y="775"/>
                      <a:pt x="321" y="777"/>
                    </a:cubicBezTo>
                    <a:cubicBezTo>
                      <a:pt x="321" y="786"/>
                      <a:pt x="321" y="786"/>
                      <a:pt x="321" y="786"/>
                    </a:cubicBezTo>
                    <a:close/>
                    <a:moveTo>
                      <a:pt x="321" y="46"/>
                    </a:moveTo>
                    <a:cubicBezTo>
                      <a:pt x="321" y="54"/>
                      <a:pt x="321" y="54"/>
                      <a:pt x="321" y="54"/>
                    </a:cubicBezTo>
                    <a:cubicBezTo>
                      <a:pt x="320" y="54"/>
                      <a:pt x="320" y="54"/>
                      <a:pt x="320" y="54"/>
                    </a:cubicBezTo>
                    <a:cubicBezTo>
                      <a:pt x="315" y="54"/>
                      <a:pt x="315" y="54"/>
                      <a:pt x="315" y="54"/>
                    </a:cubicBezTo>
                    <a:cubicBezTo>
                      <a:pt x="315" y="46"/>
                      <a:pt x="315" y="46"/>
                      <a:pt x="315" y="46"/>
                    </a:cubicBezTo>
                    <a:cubicBezTo>
                      <a:pt x="317" y="46"/>
                      <a:pt x="319" y="46"/>
                      <a:pt x="321" y="46"/>
                    </a:cubicBezTo>
                    <a:close/>
                    <a:moveTo>
                      <a:pt x="321" y="89"/>
                    </a:moveTo>
                    <a:cubicBezTo>
                      <a:pt x="321" y="104"/>
                      <a:pt x="321" y="104"/>
                      <a:pt x="321" y="104"/>
                    </a:cubicBezTo>
                    <a:cubicBezTo>
                      <a:pt x="318" y="105"/>
                      <a:pt x="318" y="105"/>
                      <a:pt x="318" y="105"/>
                    </a:cubicBezTo>
                    <a:cubicBezTo>
                      <a:pt x="317" y="106"/>
                      <a:pt x="317" y="108"/>
                      <a:pt x="317" y="109"/>
                    </a:cubicBezTo>
                    <a:cubicBezTo>
                      <a:pt x="319" y="110"/>
                      <a:pt x="320" y="110"/>
                      <a:pt x="321" y="110"/>
                    </a:cubicBezTo>
                    <a:cubicBezTo>
                      <a:pt x="321" y="125"/>
                      <a:pt x="321" y="125"/>
                      <a:pt x="321" y="125"/>
                    </a:cubicBezTo>
                    <a:cubicBezTo>
                      <a:pt x="319" y="123"/>
                      <a:pt x="317" y="122"/>
                      <a:pt x="315" y="122"/>
                    </a:cubicBezTo>
                    <a:cubicBezTo>
                      <a:pt x="315" y="91"/>
                      <a:pt x="315" y="91"/>
                      <a:pt x="315" y="91"/>
                    </a:cubicBezTo>
                    <a:cubicBezTo>
                      <a:pt x="317" y="91"/>
                      <a:pt x="319" y="90"/>
                      <a:pt x="321" y="89"/>
                    </a:cubicBezTo>
                    <a:close/>
                    <a:moveTo>
                      <a:pt x="321" y="176"/>
                    </a:moveTo>
                    <a:cubicBezTo>
                      <a:pt x="321" y="182"/>
                      <a:pt x="321" y="182"/>
                      <a:pt x="321" y="182"/>
                    </a:cubicBezTo>
                    <a:cubicBezTo>
                      <a:pt x="320" y="182"/>
                      <a:pt x="317" y="182"/>
                      <a:pt x="315" y="184"/>
                    </a:cubicBezTo>
                    <a:cubicBezTo>
                      <a:pt x="315" y="178"/>
                      <a:pt x="315" y="178"/>
                      <a:pt x="315" y="178"/>
                    </a:cubicBezTo>
                    <a:cubicBezTo>
                      <a:pt x="321" y="176"/>
                      <a:pt x="321" y="176"/>
                      <a:pt x="321" y="176"/>
                    </a:cubicBezTo>
                    <a:close/>
                    <a:moveTo>
                      <a:pt x="321" y="192"/>
                    </a:moveTo>
                    <a:cubicBezTo>
                      <a:pt x="321" y="199"/>
                      <a:pt x="321" y="199"/>
                      <a:pt x="321" y="199"/>
                    </a:cubicBezTo>
                    <a:cubicBezTo>
                      <a:pt x="319" y="197"/>
                      <a:pt x="317" y="195"/>
                      <a:pt x="315" y="194"/>
                    </a:cubicBezTo>
                    <a:cubicBezTo>
                      <a:pt x="315" y="187"/>
                      <a:pt x="315" y="187"/>
                      <a:pt x="315" y="187"/>
                    </a:cubicBezTo>
                    <a:cubicBezTo>
                      <a:pt x="317" y="189"/>
                      <a:pt x="319" y="190"/>
                      <a:pt x="321" y="192"/>
                    </a:cubicBezTo>
                    <a:close/>
                    <a:moveTo>
                      <a:pt x="321" y="199"/>
                    </a:moveTo>
                    <a:cubicBezTo>
                      <a:pt x="321" y="204"/>
                      <a:pt x="321" y="204"/>
                      <a:pt x="321" y="204"/>
                    </a:cubicBezTo>
                    <a:cubicBezTo>
                      <a:pt x="319" y="205"/>
                      <a:pt x="317" y="206"/>
                      <a:pt x="315" y="207"/>
                    </a:cubicBezTo>
                    <a:cubicBezTo>
                      <a:pt x="315" y="202"/>
                      <a:pt x="315" y="202"/>
                      <a:pt x="315" y="202"/>
                    </a:cubicBezTo>
                    <a:cubicBezTo>
                      <a:pt x="318" y="201"/>
                      <a:pt x="319" y="201"/>
                      <a:pt x="321" y="199"/>
                    </a:cubicBezTo>
                    <a:close/>
                    <a:moveTo>
                      <a:pt x="321" y="218"/>
                    </a:moveTo>
                    <a:cubicBezTo>
                      <a:pt x="321" y="255"/>
                      <a:pt x="321" y="255"/>
                      <a:pt x="321" y="255"/>
                    </a:cubicBezTo>
                    <a:cubicBezTo>
                      <a:pt x="318" y="251"/>
                      <a:pt x="316" y="245"/>
                      <a:pt x="316" y="238"/>
                    </a:cubicBezTo>
                    <a:cubicBezTo>
                      <a:pt x="320" y="234"/>
                      <a:pt x="320" y="234"/>
                      <a:pt x="319" y="233"/>
                    </a:cubicBezTo>
                    <a:cubicBezTo>
                      <a:pt x="317" y="233"/>
                      <a:pt x="316" y="234"/>
                      <a:pt x="315" y="234"/>
                    </a:cubicBezTo>
                    <a:cubicBezTo>
                      <a:pt x="315" y="222"/>
                      <a:pt x="315" y="222"/>
                      <a:pt x="315" y="222"/>
                    </a:cubicBezTo>
                    <a:cubicBezTo>
                      <a:pt x="317" y="221"/>
                      <a:pt x="319" y="220"/>
                      <a:pt x="321" y="218"/>
                    </a:cubicBezTo>
                    <a:close/>
                    <a:moveTo>
                      <a:pt x="321" y="268"/>
                    </a:moveTo>
                    <a:cubicBezTo>
                      <a:pt x="321" y="296"/>
                      <a:pt x="321" y="296"/>
                      <a:pt x="321" y="296"/>
                    </a:cubicBezTo>
                    <a:cubicBezTo>
                      <a:pt x="321" y="296"/>
                      <a:pt x="319" y="297"/>
                      <a:pt x="318" y="297"/>
                    </a:cubicBezTo>
                    <a:cubicBezTo>
                      <a:pt x="315" y="291"/>
                      <a:pt x="316" y="282"/>
                      <a:pt x="315" y="275"/>
                    </a:cubicBezTo>
                    <a:cubicBezTo>
                      <a:pt x="315" y="255"/>
                      <a:pt x="315" y="255"/>
                      <a:pt x="315" y="255"/>
                    </a:cubicBezTo>
                    <a:cubicBezTo>
                      <a:pt x="317" y="258"/>
                      <a:pt x="318" y="260"/>
                      <a:pt x="320" y="263"/>
                    </a:cubicBezTo>
                    <a:cubicBezTo>
                      <a:pt x="320" y="264"/>
                      <a:pt x="321" y="266"/>
                      <a:pt x="321" y="268"/>
                    </a:cubicBezTo>
                    <a:close/>
                    <a:moveTo>
                      <a:pt x="321" y="309"/>
                    </a:moveTo>
                    <a:cubicBezTo>
                      <a:pt x="321" y="313"/>
                      <a:pt x="321" y="313"/>
                      <a:pt x="321" y="313"/>
                    </a:cubicBezTo>
                    <a:cubicBezTo>
                      <a:pt x="321" y="313"/>
                      <a:pt x="321" y="313"/>
                      <a:pt x="321" y="313"/>
                    </a:cubicBezTo>
                    <a:cubicBezTo>
                      <a:pt x="319" y="317"/>
                      <a:pt x="316" y="320"/>
                      <a:pt x="315" y="324"/>
                    </a:cubicBezTo>
                    <a:cubicBezTo>
                      <a:pt x="315" y="316"/>
                      <a:pt x="315" y="316"/>
                      <a:pt x="315" y="316"/>
                    </a:cubicBezTo>
                    <a:cubicBezTo>
                      <a:pt x="316" y="313"/>
                      <a:pt x="317" y="311"/>
                      <a:pt x="315" y="307"/>
                    </a:cubicBezTo>
                    <a:cubicBezTo>
                      <a:pt x="315" y="302"/>
                      <a:pt x="315" y="302"/>
                      <a:pt x="315" y="302"/>
                    </a:cubicBezTo>
                    <a:cubicBezTo>
                      <a:pt x="317" y="304"/>
                      <a:pt x="319" y="307"/>
                      <a:pt x="321" y="309"/>
                    </a:cubicBezTo>
                    <a:close/>
                    <a:moveTo>
                      <a:pt x="321" y="324"/>
                    </a:moveTo>
                    <a:cubicBezTo>
                      <a:pt x="320" y="326"/>
                      <a:pt x="317" y="327"/>
                      <a:pt x="315" y="330"/>
                    </a:cubicBezTo>
                    <a:cubicBezTo>
                      <a:pt x="315" y="336"/>
                      <a:pt x="315" y="336"/>
                      <a:pt x="315" y="336"/>
                    </a:cubicBezTo>
                    <a:cubicBezTo>
                      <a:pt x="317" y="334"/>
                      <a:pt x="319" y="334"/>
                      <a:pt x="321" y="334"/>
                    </a:cubicBezTo>
                    <a:cubicBezTo>
                      <a:pt x="321" y="330"/>
                      <a:pt x="321" y="330"/>
                      <a:pt x="321" y="330"/>
                    </a:cubicBezTo>
                    <a:cubicBezTo>
                      <a:pt x="319" y="330"/>
                      <a:pt x="319" y="330"/>
                      <a:pt x="319" y="330"/>
                    </a:cubicBezTo>
                    <a:cubicBezTo>
                      <a:pt x="320" y="329"/>
                      <a:pt x="321" y="328"/>
                      <a:pt x="321" y="328"/>
                    </a:cubicBezTo>
                    <a:cubicBezTo>
                      <a:pt x="321" y="324"/>
                      <a:pt x="321" y="324"/>
                      <a:pt x="321" y="324"/>
                    </a:cubicBezTo>
                    <a:close/>
                    <a:moveTo>
                      <a:pt x="321" y="341"/>
                    </a:moveTo>
                    <a:cubicBezTo>
                      <a:pt x="321" y="351"/>
                      <a:pt x="321" y="351"/>
                      <a:pt x="321" y="351"/>
                    </a:cubicBezTo>
                    <a:cubicBezTo>
                      <a:pt x="319" y="354"/>
                      <a:pt x="317" y="358"/>
                      <a:pt x="315" y="362"/>
                    </a:cubicBezTo>
                    <a:cubicBezTo>
                      <a:pt x="315" y="350"/>
                      <a:pt x="315" y="350"/>
                      <a:pt x="315" y="350"/>
                    </a:cubicBezTo>
                    <a:cubicBezTo>
                      <a:pt x="317" y="349"/>
                      <a:pt x="319" y="348"/>
                      <a:pt x="321" y="345"/>
                    </a:cubicBezTo>
                    <a:cubicBezTo>
                      <a:pt x="315" y="345"/>
                      <a:pt x="315" y="345"/>
                      <a:pt x="315" y="345"/>
                    </a:cubicBezTo>
                    <a:cubicBezTo>
                      <a:pt x="315" y="341"/>
                      <a:pt x="315" y="341"/>
                      <a:pt x="315" y="341"/>
                    </a:cubicBezTo>
                    <a:cubicBezTo>
                      <a:pt x="316" y="341"/>
                      <a:pt x="316" y="341"/>
                      <a:pt x="316" y="341"/>
                    </a:cubicBezTo>
                    <a:cubicBezTo>
                      <a:pt x="318" y="341"/>
                      <a:pt x="320" y="341"/>
                      <a:pt x="321" y="341"/>
                    </a:cubicBezTo>
                    <a:close/>
                    <a:moveTo>
                      <a:pt x="321" y="451"/>
                    </a:moveTo>
                    <a:cubicBezTo>
                      <a:pt x="321" y="458"/>
                      <a:pt x="321" y="458"/>
                      <a:pt x="321" y="458"/>
                    </a:cubicBezTo>
                    <a:cubicBezTo>
                      <a:pt x="321" y="457"/>
                      <a:pt x="321" y="456"/>
                      <a:pt x="320" y="455"/>
                    </a:cubicBezTo>
                    <a:cubicBezTo>
                      <a:pt x="316" y="462"/>
                      <a:pt x="314" y="466"/>
                      <a:pt x="319" y="473"/>
                    </a:cubicBezTo>
                    <a:cubicBezTo>
                      <a:pt x="320" y="471"/>
                      <a:pt x="321" y="469"/>
                      <a:pt x="321" y="467"/>
                    </a:cubicBezTo>
                    <a:cubicBezTo>
                      <a:pt x="321" y="480"/>
                      <a:pt x="321" y="480"/>
                      <a:pt x="321" y="480"/>
                    </a:cubicBezTo>
                    <a:cubicBezTo>
                      <a:pt x="319" y="477"/>
                      <a:pt x="317" y="475"/>
                      <a:pt x="315" y="473"/>
                    </a:cubicBezTo>
                    <a:cubicBezTo>
                      <a:pt x="315" y="457"/>
                      <a:pt x="315" y="457"/>
                      <a:pt x="315" y="457"/>
                    </a:cubicBezTo>
                    <a:cubicBezTo>
                      <a:pt x="316" y="454"/>
                      <a:pt x="316" y="451"/>
                      <a:pt x="315" y="447"/>
                    </a:cubicBezTo>
                    <a:cubicBezTo>
                      <a:pt x="315" y="440"/>
                      <a:pt x="315" y="440"/>
                      <a:pt x="315" y="440"/>
                    </a:cubicBezTo>
                    <a:cubicBezTo>
                      <a:pt x="316" y="442"/>
                      <a:pt x="317" y="444"/>
                      <a:pt x="319" y="445"/>
                    </a:cubicBezTo>
                    <a:cubicBezTo>
                      <a:pt x="319" y="447"/>
                      <a:pt x="320" y="449"/>
                      <a:pt x="321" y="451"/>
                    </a:cubicBezTo>
                    <a:close/>
                    <a:moveTo>
                      <a:pt x="321" y="484"/>
                    </a:moveTo>
                    <a:cubicBezTo>
                      <a:pt x="321" y="492"/>
                      <a:pt x="321" y="492"/>
                      <a:pt x="321" y="492"/>
                    </a:cubicBezTo>
                    <a:cubicBezTo>
                      <a:pt x="319" y="495"/>
                      <a:pt x="317" y="498"/>
                      <a:pt x="315" y="501"/>
                    </a:cubicBezTo>
                    <a:cubicBezTo>
                      <a:pt x="315" y="493"/>
                      <a:pt x="315" y="493"/>
                      <a:pt x="315" y="493"/>
                    </a:cubicBezTo>
                    <a:cubicBezTo>
                      <a:pt x="317" y="492"/>
                      <a:pt x="320" y="491"/>
                      <a:pt x="320" y="488"/>
                    </a:cubicBezTo>
                    <a:cubicBezTo>
                      <a:pt x="319" y="487"/>
                      <a:pt x="317" y="486"/>
                      <a:pt x="315" y="485"/>
                    </a:cubicBezTo>
                    <a:cubicBezTo>
                      <a:pt x="315" y="480"/>
                      <a:pt x="315" y="480"/>
                      <a:pt x="315" y="480"/>
                    </a:cubicBezTo>
                    <a:cubicBezTo>
                      <a:pt x="316" y="482"/>
                      <a:pt x="317" y="483"/>
                      <a:pt x="319" y="484"/>
                    </a:cubicBezTo>
                    <a:cubicBezTo>
                      <a:pt x="321" y="484"/>
                      <a:pt x="321" y="484"/>
                      <a:pt x="321" y="484"/>
                    </a:cubicBezTo>
                    <a:close/>
                    <a:moveTo>
                      <a:pt x="321" y="513"/>
                    </a:moveTo>
                    <a:cubicBezTo>
                      <a:pt x="321" y="523"/>
                      <a:pt x="321" y="523"/>
                      <a:pt x="321" y="523"/>
                    </a:cubicBezTo>
                    <a:cubicBezTo>
                      <a:pt x="319" y="525"/>
                      <a:pt x="316" y="527"/>
                      <a:pt x="315" y="530"/>
                    </a:cubicBezTo>
                    <a:cubicBezTo>
                      <a:pt x="315" y="518"/>
                      <a:pt x="315" y="518"/>
                      <a:pt x="315" y="518"/>
                    </a:cubicBezTo>
                    <a:cubicBezTo>
                      <a:pt x="317" y="516"/>
                      <a:pt x="319" y="515"/>
                      <a:pt x="321" y="513"/>
                    </a:cubicBezTo>
                    <a:close/>
                    <a:moveTo>
                      <a:pt x="321" y="535"/>
                    </a:moveTo>
                    <a:cubicBezTo>
                      <a:pt x="321" y="559"/>
                      <a:pt x="321" y="559"/>
                      <a:pt x="321" y="559"/>
                    </a:cubicBezTo>
                    <a:cubicBezTo>
                      <a:pt x="319" y="557"/>
                      <a:pt x="317" y="557"/>
                      <a:pt x="315" y="556"/>
                    </a:cubicBezTo>
                    <a:cubicBezTo>
                      <a:pt x="315" y="540"/>
                      <a:pt x="315" y="540"/>
                      <a:pt x="315" y="540"/>
                    </a:cubicBezTo>
                    <a:cubicBezTo>
                      <a:pt x="317" y="539"/>
                      <a:pt x="319" y="537"/>
                      <a:pt x="321" y="535"/>
                    </a:cubicBezTo>
                    <a:close/>
                    <a:moveTo>
                      <a:pt x="321" y="570"/>
                    </a:moveTo>
                    <a:cubicBezTo>
                      <a:pt x="321" y="587"/>
                      <a:pt x="321" y="587"/>
                      <a:pt x="321" y="587"/>
                    </a:cubicBezTo>
                    <a:cubicBezTo>
                      <a:pt x="319" y="587"/>
                      <a:pt x="319" y="587"/>
                      <a:pt x="319" y="587"/>
                    </a:cubicBezTo>
                    <a:cubicBezTo>
                      <a:pt x="312" y="577"/>
                      <a:pt x="318" y="575"/>
                      <a:pt x="321" y="570"/>
                    </a:cubicBezTo>
                    <a:close/>
                    <a:moveTo>
                      <a:pt x="321" y="598"/>
                    </a:moveTo>
                    <a:cubicBezTo>
                      <a:pt x="321" y="620"/>
                      <a:pt x="321" y="620"/>
                      <a:pt x="321" y="620"/>
                    </a:cubicBezTo>
                    <a:cubicBezTo>
                      <a:pt x="320" y="610"/>
                      <a:pt x="320" y="605"/>
                      <a:pt x="315" y="601"/>
                    </a:cubicBezTo>
                    <a:cubicBezTo>
                      <a:pt x="315" y="594"/>
                      <a:pt x="315" y="594"/>
                      <a:pt x="315" y="594"/>
                    </a:cubicBezTo>
                    <a:cubicBezTo>
                      <a:pt x="318" y="596"/>
                      <a:pt x="318" y="596"/>
                      <a:pt x="320" y="598"/>
                    </a:cubicBezTo>
                    <a:cubicBezTo>
                      <a:pt x="321" y="598"/>
                      <a:pt x="321" y="598"/>
                      <a:pt x="321" y="598"/>
                    </a:cubicBezTo>
                    <a:close/>
                    <a:moveTo>
                      <a:pt x="321" y="621"/>
                    </a:moveTo>
                    <a:cubicBezTo>
                      <a:pt x="319" y="621"/>
                      <a:pt x="319" y="621"/>
                      <a:pt x="319" y="621"/>
                    </a:cubicBezTo>
                    <a:cubicBezTo>
                      <a:pt x="318" y="620"/>
                      <a:pt x="316" y="620"/>
                      <a:pt x="315" y="619"/>
                    </a:cubicBezTo>
                    <a:cubicBezTo>
                      <a:pt x="315" y="624"/>
                      <a:pt x="315" y="624"/>
                      <a:pt x="315" y="624"/>
                    </a:cubicBezTo>
                    <a:cubicBezTo>
                      <a:pt x="317" y="625"/>
                      <a:pt x="319" y="625"/>
                      <a:pt x="321" y="626"/>
                    </a:cubicBezTo>
                    <a:cubicBezTo>
                      <a:pt x="321" y="621"/>
                      <a:pt x="321" y="621"/>
                      <a:pt x="321" y="621"/>
                    </a:cubicBezTo>
                    <a:close/>
                    <a:moveTo>
                      <a:pt x="321" y="739"/>
                    </a:moveTo>
                    <a:cubicBezTo>
                      <a:pt x="321" y="749"/>
                      <a:pt x="321" y="749"/>
                      <a:pt x="321" y="749"/>
                    </a:cubicBezTo>
                    <a:cubicBezTo>
                      <a:pt x="320" y="748"/>
                      <a:pt x="317" y="747"/>
                      <a:pt x="315" y="746"/>
                    </a:cubicBezTo>
                    <a:cubicBezTo>
                      <a:pt x="315" y="738"/>
                      <a:pt x="315" y="738"/>
                      <a:pt x="315" y="738"/>
                    </a:cubicBezTo>
                    <a:cubicBezTo>
                      <a:pt x="317" y="738"/>
                      <a:pt x="319" y="739"/>
                      <a:pt x="321" y="739"/>
                    </a:cubicBezTo>
                    <a:close/>
                    <a:moveTo>
                      <a:pt x="311" y="10"/>
                    </a:moveTo>
                    <a:cubicBezTo>
                      <a:pt x="312" y="10"/>
                      <a:pt x="313" y="10"/>
                      <a:pt x="315" y="9"/>
                    </a:cubicBezTo>
                    <a:cubicBezTo>
                      <a:pt x="315" y="24"/>
                      <a:pt x="315" y="24"/>
                      <a:pt x="315" y="24"/>
                    </a:cubicBezTo>
                    <a:cubicBezTo>
                      <a:pt x="313" y="23"/>
                      <a:pt x="312" y="23"/>
                      <a:pt x="311" y="22"/>
                    </a:cubicBezTo>
                    <a:cubicBezTo>
                      <a:pt x="311" y="10"/>
                      <a:pt x="311" y="10"/>
                      <a:pt x="311" y="10"/>
                    </a:cubicBezTo>
                    <a:close/>
                    <a:moveTo>
                      <a:pt x="315" y="785"/>
                    </a:moveTo>
                    <a:cubicBezTo>
                      <a:pt x="313" y="785"/>
                      <a:pt x="312" y="784"/>
                      <a:pt x="311" y="784"/>
                    </a:cubicBezTo>
                    <a:cubicBezTo>
                      <a:pt x="311" y="764"/>
                      <a:pt x="311" y="764"/>
                      <a:pt x="311" y="764"/>
                    </a:cubicBezTo>
                    <a:cubicBezTo>
                      <a:pt x="312" y="767"/>
                      <a:pt x="313" y="769"/>
                      <a:pt x="315" y="771"/>
                    </a:cubicBezTo>
                    <a:cubicBezTo>
                      <a:pt x="315" y="785"/>
                      <a:pt x="315" y="785"/>
                      <a:pt x="315" y="785"/>
                    </a:cubicBezTo>
                    <a:close/>
                    <a:moveTo>
                      <a:pt x="315" y="46"/>
                    </a:moveTo>
                    <a:cubicBezTo>
                      <a:pt x="315" y="54"/>
                      <a:pt x="315" y="54"/>
                      <a:pt x="315" y="54"/>
                    </a:cubicBezTo>
                    <a:cubicBezTo>
                      <a:pt x="311" y="54"/>
                      <a:pt x="311" y="54"/>
                      <a:pt x="311" y="54"/>
                    </a:cubicBezTo>
                    <a:cubicBezTo>
                      <a:pt x="311" y="44"/>
                      <a:pt x="311" y="44"/>
                      <a:pt x="311" y="44"/>
                    </a:cubicBezTo>
                    <a:cubicBezTo>
                      <a:pt x="315" y="46"/>
                      <a:pt x="315" y="46"/>
                      <a:pt x="315" y="46"/>
                    </a:cubicBezTo>
                    <a:cubicBezTo>
                      <a:pt x="315" y="46"/>
                      <a:pt x="315" y="46"/>
                      <a:pt x="315" y="46"/>
                    </a:cubicBezTo>
                    <a:close/>
                    <a:moveTo>
                      <a:pt x="315" y="91"/>
                    </a:moveTo>
                    <a:cubicBezTo>
                      <a:pt x="315" y="122"/>
                      <a:pt x="315" y="122"/>
                      <a:pt x="315" y="122"/>
                    </a:cubicBezTo>
                    <a:cubicBezTo>
                      <a:pt x="314" y="122"/>
                      <a:pt x="312" y="122"/>
                      <a:pt x="312" y="122"/>
                    </a:cubicBezTo>
                    <a:cubicBezTo>
                      <a:pt x="312" y="124"/>
                      <a:pt x="311" y="127"/>
                      <a:pt x="311" y="129"/>
                    </a:cubicBezTo>
                    <a:cubicBezTo>
                      <a:pt x="311" y="93"/>
                      <a:pt x="311" y="93"/>
                      <a:pt x="311" y="93"/>
                    </a:cubicBezTo>
                    <a:cubicBezTo>
                      <a:pt x="312" y="92"/>
                      <a:pt x="313" y="92"/>
                      <a:pt x="315" y="91"/>
                    </a:cubicBezTo>
                    <a:close/>
                    <a:moveTo>
                      <a:pt x="315" y="178"/>
                    </a:moveTo>
                    <a:cubicBezTo>
                      <a:pt x="315" y="184"/>
                      <a:pt x="315" y="184"/>
                      <a:pt x="315" y="184"/>
                    </a:cubicBezTo>
                    <a:cubicBezTo>
                      <a:pt x="314" y="184"/>
                      <a:pt x="313" y="184"/>
                      <a:pt x="312" y="185"/>
                    </a:cubicBezTo>
                    <a:cubicBezTo>
                      <a:pt x="315" y="187"/>
                      <a:pt x="315" y="187"/>
                      <a:pt x="315" y="187"/>
                    </a:cubicBezTo>
                    <a:cubicBezTo>
                      <a:pt x="315" y="194"/>
                      <a:pt x="315" y="194"/>
                      <a:pt x="315" y="194"/>
                    </a:cubicBezTo>
                    <a:cubicBezTo>
                      <a:pt x="313" y="193"/>
                      <a:pt x="312" y="192"/>
                      <a:pt x="311" y="192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2" y="179"/>
                      <a:pt x="313" y="179"/>
                      <a:pt x="315" y="178"/>
                    </a:cubicBezTo>
                    <a:close/>
                    <a:moveTo>
                      <a:pt x="315" y="202"/>
                    </a:moveTo>
                    <a:cubicBezTo>
                      <a:pt x="315" y="207"/>
                      <a:pt x="315" y="207"/>
                      <a:pt x="315" y="207"/>
                    </a:cubicBezTo>
                    <a:cubicBezTo>
                      <a:pt x="313" y="207"/>
                      <a:pt x="312" y="208"/>
                      <a:pt x="311" y="208"/>
                    </a:cubicBezTo>
                    <a:cubicBezTo>
                      <a:pt x="311" y="203"/>
                      <a:pt x="311" y="203"/>
                      <a:pt x="311" y="203"/>
                    </a:cubicBezTo>
                    <a:cubicBezTo>
                      <a:pt x="312" y="203"/>
                      <a:pt x="314" y="202"/>
                      <a:pt x="315" y="202"/>
                    </a:cubicBezTo>
                    <a:close/>
                    <a:moveTo>
                      <a:pt x="315" y="222"/>
                    </a:moveTo>
                    <a:cubicBezTo>
                      <a:pt x="315" y="234"/>
                      <a:pt x="315" y="234"/>
                      <a:pt x="315" y="234"/>
                    </a:cubicBezTo>
                    <a:cubicBezTo>
                      <a:pt x="313" y="235"/>
                      <a:pt x="312" y="236"/>
                      <a:pt x="311" y="237"/>
                    </a:cubicBezTo>
                    <a:cubicBezTo>
                      <a:pt x="311" y="224"/>
                      <a:pt x="311" y="224"/>
                      <a:pt x="311" y="224"/>
                    </a:cubicBezTo>
                    <a:cubicBezTo>
                      <a:pt x="312" y="224"/>
                      <a:pt x="313" y="223"/>
                      <a:pt x="315" y="222"/>
                    </a:cubicBezTo>
                    <a:close/>
                    <a:moveTo>
                      <a:pt x="315" y="255"/>
                    </a:moveTo>
                    <a:cubicBezTo>
                      <a:pt x="315" y="275"/>
                      <a:pt x="315" y="275"/>
                      <a:pt x="315" y="275"/>
                    </a:cubicBezTo>
                    <a:cubicBezTo>
                      <a:pt x="315" y="273"/>
                      <a:pt x="314" y="272"/>
                      <a:pt x="314" y="271"/>
                    </a:cubicBezTo>
                    <a:cubicBezTo>
                      <a:pt x="313" y="270"/>
                      <a:pt x="312" y="269"/>
                      <a:pt x="311" y="267"/>
                    </a:cubicBezTo>
                    <a:cubicBezTo>
                      <a:pt x="311" y="249"/>
                      <a:pt x="311" y="249"/>
                      <a:pt x="311" y="249"/>
                    </a:cubicBezTo>
                    <a:cubicBezTo>
                      <a:pt x="312" y="252"/>
                      <a:pt x="313" y="253"/>
                      <a:pt x="315" y="255"/>
                    </a:cubicBezTo>
                    <a:close/>
                    <a:moveTo>
                      <a:pt x="315" y="302"/>
                    </a:moveTo>
                    <a:cubicBezTo>
                      <a:pt x="315" y="307"/>
                      <a:pt x="315" y="307"/>
                      <a:pt x="315" y="307"/>
                    </a:cubicBezTo>
                    <a:cubicBezTo>
                      <a:pt x="314" y="306"/>
                      <a:pt x="314" y="305"/>
                      <a:pt x="313" y="304"/>
                    </a:cubicBezTo>
                    <a:cubicBezTo>
                      <a:pt x="312" y="305"/>
                      <a:pt x="311" y="306"/>
                      <a:pt x="311" y="307"/>
                    </a:cubicBezTo>
                    <a:cubicBezTo>
                      <a:pt x="311" y="298"/>
                      <a:pt x="311" y="298"/>
                      <a:pt x="311" y="298"/>
                    </a:cubicBezTo>
                    <a:cubicBezTo>
                      <a:pt x="315" y="302"/>
                      <a:pt x="315" y="302"/>
                      <a:pt x="315" y="302"/>
                    </a:cubicBezTo>
                    <a:close/>
                    <a:moveTo>
                      <a:pt x="315" y="316"/>
                    </a:moveTo>
                    <a:cubicBezTo>
                      <a:pt x="315" y="324"/>
                      <a:pt x="315" y="324"/>
                      <a:pt x="315" y="324"/>
                    </a:cubicBezTo>
                    <a:cubicBezTo>
                      <a:pt x="314" y="326"/>
                      <a:pt x="313" y="328"/>
                      <a:pt x="313" y="331"/>
                    </a:cubicBezTo>
                    <a:cubicBezTo>
                      <a:pt x="314" y="331"/>
                      <a:pt x="314" y="330"/>
                      <a:pt x="315" y="330"/>
                    </a:cubicBezTo>
                    <a:cubicBezTo>
                      <a:pt x="315" y="336"/>
                      <a:pt x="315" y="336"/>
                      <a:pt x="315" y="336"/>
                    </a:cubicBezTo>
                    <a:cubicBezTo>
                      <a:pt x="314" y="337"/>
                      <a:pt x="313" y="338"/>
                      <a:pt x="312" y="340"/>
                    </a:cubicBezTo>
                    <a:cubicBezTo>
                      <a:pt x="313" y="340"/>
                      <a:pt x="314" y="340"/>
                      <a:pt x="315" y="341"/>
                    </a:cubicBezTo>
                    <a:cubicBezTo>
                      <a:pt x="315" y="345"/>
                      <a:pt x="315" y="345"/>
                      <a:pt x="315" y="345"/>
                    </a:cubicBezTo>
                    <a:cubicBezTo>
                      <a:pt x="311" y="345"/>
                      <a:pt x="311" y="345"/>
                      <a:pt x="311" y="345"/>
                    </a:cubicBezTo>
                    <a:cubicBezTo>
                      <a:pt x="311" y="321"/>
                      <a:pt x="311" y="321"/>
                      <a:pt x="311" y="321"/>
                    </a:cubicBezTo>
                    <a:cubicBezTo>
                      <a:pt x="312" y="319"/>
                      <a:pt x="314" y="318"/>
                      <a:pt x="315" y="316"/>
                    </a:cubicBezTo>
                    <a:close/>
                    <a:moveTo>
                      <a:pt x="315" y="350"/>
                    </a:moveTo>
                    <a:cubicBezTo>
                      <a:pt x="315" y="362"/>
                      <a:pt x="315" y="362"/>
                      <a:pt x="315" y="362"/>
                    </a:cubicBezTo>
                    <a:cubicBezTo>
                      <a:pt x="313" y="365"/>
                      <a:pt x="312" y="368"/>
                      <a:pt x="311" y="372"/>
                    </a:cubicBezTo>
                    <a:cubicBezTo>
                      <a:pt x="311" y="360"/>
                      <a:pt x="311" y="360"/>
                      <a:pt x="311" y="360"/>
                    </a:cubicBezTo>
                    <a:cubicBezTo>
                      <a:pt x="312" y="360"/>
                      <a:pt x="312" y="360"/>
                      <a:pt x="312" y="360"/>
                    </a:cubicBezTo>
                    <a:cubicBezTo>
                      <a:pt x="313" y="358"/>
                      <a:pt x="314" y="357"/>
                      <a:pt x="315" y="355"/>
                    </a:cubicBezTo>
                    <a:cubicBezTo>
                      <a:pt x="313" y="355"/>
                      <a:pt x="312" y="355"/>
                      <a:pt x="311" y="355"/>
                    </a:cubicBezTo>
                    <a:cubicBezTo>
                      <a:pt x="311" y="351"/>
                      <a:pt x="311" y="351"/>
                      <a:pt x="311" y="351"/>
                    </a:cubicBezTo>
                    <a:cubicBezTo>
                      <a:pt x="312" y="351"/>
                      <a:pt x="313" y="350"/>
                      <a:pt x="315" y="350"/>
                    </a:cubicBezTo>
                    <a:close/>
                    <a:moveTo>
                      <a:pt x="315" y="440"/>
                    </a:moveTo>
                    <a:cubicBezTo>
                      <a:pt x="315" y="447"/>
                      <a:pt x="315" y="447"/>
                      <a:pt x="315" y="447"/>
                    </a:cubicBezTo>
                    <a:cubicBezTo>
                      <a:pt x="315" y="447"/>
                      <a:pt x="314" y="446"/>
                      <a:pt x="314" y="445"/>
                    </a:cubicBezTo>
                    <a:cubicBezTo>
                      <a:pt x="313" y="447"/>
                      <a:pt x="312" y="449"/>
                      <a:pt x="311" y="450"/>
                    </a:cubicBezTo>
                    <a:cubicBezTo>
                      <a:pt x="311" y="431"/>
                      <a:pt x="311" y="431"/>
                      <a:pt x="311" y="431"/>
                    </a:cubicBezTo>
                    <a:cubicBezTo>
                      <a:pt x="312" y="434"/>
                      <a:pt x="313" y="437"/>
                      <a:pt x="315" y="440"/>
                    </a:cubicBezTo>
                    <a:close/>
                    <a:moveTo>
                      <a:pt x="315" y="457"/>
                    </a:moveTo>
                    <a:cubicBezTo>
                      <a:pt x="315" y="473"/>
                      <a:pt x="315" y="473"/>
                      <a:pt x="315" y="473"/>
                    </a:cubicBezTo>
                    <a:cubicBezTo>
                      <a:pt x="314" y="472"/>
                      <a:pt x="314" y="472"/>
                      <a:pt x="314" y="472"/>
                    </a:cubicBezTo>
                    <a:cubicBezTo>
                      <a:pt x="312" y="472"/>
                      <a:pt x="311" y="473"/>
                      <a:pt x="311" y="474"/>
                    </a:cubicBezTo>
                    <a:cubicBezTo>
                      <a:pt x="311" y="463"/>
                      <a:pt x="311" y="463"/>
                      <a:pt x="311" y="463"/>
                    </a:cubicBezTo>
                    <a:cubicBezTo>
                      <a:pt x="311" y="463"/>
                      <a:pt x="311" y="463"/>
                      <a:pt x="311" y="463"/>
                    </a:cubicBezTo>
                    <a:cubicBezTo>
                      <a:pt x="312" y="461"/>
                      <a:pt x="314" y="459"/>
                      <a:pt x="315" y="457"/>
                    </a:cubicBezTo>
                    <a:close/>
                    <a:moveTo>
                      <a:pt x="315" y="480"/>
                    </a:moveTo>
                    <a:cubicBezTo>
                      <a:pt x="315" y="485"/>
                      <a:pt x="315" y="485"/>
                      <a:pt x="315" y="485"/>
                    </a:cubicBezTo>
                    <a:cubicBezTo>
                      <a:pt x="313" y="484"/>
                      <a:pt x="312" y="483"/>
                      <a:pt x="311" y="483"/>
                    </a:cubicBezTo>
                    <a:cubicBezTo>
                      <a:pt x="311" y="478"/>
                      <a:pt x="311" y="478"/>
                      <a:pt x="311" y="478"/>
                    </a:cubicBezTo>
                    <a:cubicBezTo>
                      <a:pt x="312" y="479"/>
                      <a:pt x="313" y="480"/>
                      <a:pt x="315" y="480"/>
                    </a:cubicBezTo>
                    <a:close/>
                    <a:moveTo>
                      <a:pt x="315" y="493"/>
                    </a:moveTo>
                    <a:cubicBezTo>
                      <a:pt x="315" y="501"/>
                      <a:pt x="315" y="501"/>
                      <a:pt x="315" y="501"/>
                    </a:cubicBezTo>
                    <a:cubicBezTo>
                      <a:pt x="314" y="502"/>
                      <a:pt x="314" y="503"/>
                      <a:pt x="313" y="503"/>
                    </a:cubicBezTo>
                    <a:cubicBezTo>
                      <a:pt x="312" y="504"/>
                      <a:pt x="312" y="504"/>
                      <a:pt x="311" y="504"/>
                    </a:cubicBezTo>
                    <a:cubicBezTo>
                      <a:pt x="311" y="499"/>
                      <a:pt x="311" y="499"/>
                      <a:pt x="311" y="499"/>
                    </a:cubicBezTo>
                    <a:cubicBezTo>
                      <a:pt x="311" y="499"/>
                      <a:pt x="312" y="498"/>
                      <a:pt x="312" y="498"/>
                    </a:cubicBezTo>
                    <a:cubicBezTo>
                      <a:pt x="312" y="497"/>
                      <a:pt x="311" y="497"/>
                      <a:pt x="311" y="497"/>
                    </a:cubicBezTo>
                    <a:cubicBezTo>
                      <a:pt x="311" y="493"/>
                      <a:pt x="311" y="493"/>
                      <a:pt x="311" y="493"/>
                    </a:cubicBezTo>
                    <a:cubicBezTo>
                      <a:pt x="312" y="494"/>
                      <a:pt x="312" y="494"/>
                      <a:pt x="312" y="494"/>
                    </a:cubicBezTo>
                    <a:cubicBezTo>
                      <a:pt x="313" y="494"/>
                      <a:pt x="314" y="493"/>
                      <a:pt x="315" y="493"/>
                    </a:cubicBezTo>
                    <a:close/>
                    <a:moveTo>
                      <a:pt x="315" y="518"/>
                    </a:moveTo>
                    <a:cubicBezTo>
                      <a:pt x="315" y="530"/>
                      <a:pt x="315" y="530"/>
                      <a:pt x="315" y="530"/>
                    </a:cubicBezTo>
                    <a:cubicBezTo>
                      <a:pt x="313" y="533"/>
                      <a:pt x="312" y="536"/>
                      <a:pt x="312" y="541"/>
                    </a:cubicBezTo>
                    <a:cubicBezTo>
                      <a:pt x="312" y="541"/>
                      <a:pt x="312" y="541"/>
                      <a:pt x="313" y="542"/>
                    </a:cubicBezTo>
                    <a:cubicBezTo>
                      <a:pt x="314" y="541"/>
                      <a:pt x="314" y="541"/>
                      <a:pt x="315" y="540"/>
                    </a:cubicBezTo>
                    <a:cubicBezTo>
                      <a:pt x="315" y="556"/>
                      <a:pt x="315" y="556"/>
                      <a:pt x="315" y="556"/>
                    </a:cubicBezTo>
                    <a:cubicBezTo>
                      <a:pt x="313" y="555"/>
                      <a:pt x="312" y="555"/>
                      <a:pt x="311" y="555"/>
                    </a:cubicBezTo>
                    <a:cubicBezTo>
                      <a:pt x="311" y="521"/>
                      <a:pt x="311" y="521"/>
                      <a:pt x="311" y="521"/>
                    </a:cubicBezTo>
                    <a:cubicBezTo>
                      <a:pt x="312" y="520"/>
                      <a:pt x="313" y="519"/>
                      <a:pt x="315" y="518"/>
                    </a:cubicBezTo>
                    <a:close/>
                    <a:moveTo>
                      <a:pt x="315" y="594"/>
                    </a:moveTo>
                    <a:cubicBezTo>
                      <a:pt x="315" y="601"/>
                      <a:pt x="315" y="601"/>
                      <a:pt x="315" y="601"/>
                    </a:cubicBezTo>
                    <a:cubicBezTo>
                      <a:pt x="314" y="600"/>
                      <a:pt x="312" y="599"/>
                      <a:pt x="311" y="599"/>
                    </a:cubicBezTo>
                    <a:cubicBezTo>
                      <a:pt x="311" y="593"/>
                      <a:pt x="311" y="593"/>
                      <a:pt x="311" y="593"/>
                    </a:cubicBezTo>
                    <a:cubicBezTo>
                      <a:pt x="312" y="593"/>
                      <a:pt x="312" y="593"/>
                      <a:pt x="313" y="593"/>
                    </a:cubicBezTo>
                    <a:cubicBezTo>
                      <a:pt x="315" y="594"/>
                      <a:pt x="315" y="594"/>
                      <a:pt x="315" y="594"/>
                    </a:cubicBezTo>
                    <a:close/>
                    <a:moveTo>
                      <a:pt x="315" y="619"/>
                    </a:moveTo>
                    <a:cubicBezTo>
                      <a:pt x="315" y="624"/>
                      <a:pt x="315" y="624"/>
                      <a:pt x="315" y="624"/>
                    </a:cubicBezTo>
                    <a:cubicBezTo>
                      <a:pt x="313" y="624"/>
                      <a:pt x="312" y="623"/>
                      <a:pt x="311" y="623"/>
                    </a:cubicBezTo>
                    <a:cubicBezTo>
                      <a:pt x="311" y="617"/>
                      <a:pt x="311" y="617"/>
                      <a:pt x="311" y="617"/>
                    </a:cubicBezTo>
                    <a:cubicBezTo>
                      <a:pt x="311" y="617"/>
                      <a:pt x="311" y="617"/>
                      <a:pt x="311" y="617"/>
                    </a:cubicBezTo>
                    <a:cubicBezTo>
                      <a:pt x="315" y="619"/>
                      <a:pt x="315" y="619"/>
                      <a:pt x="315" y="619"/>
                    </a:cubicBezTo>
                    <a:close/>
                    <a:moveTo>
                      <a:pt x="315" y="738"/>
                    </a:moveTo>
                    <a:cubicBezTo>
                      <a:pt x="315" y="746"/>
                      <a:pt x="315" y="746"/>
                      <a:pt x="315" y="746"/>
                    </a:cubicBezTo>
                    <a:cubicBezTo>
                      <a:pt x="313" y="746"/>
                      <a:pt x="312" y="745"/>
                      <a:pt x="311" y="745"/>
                    </a:cubicBezTo>
                    <a:cubicBezTo>
                      <a:pt x="311" y="737"/>
                      <a:pt x="311" y="737"/>
                      <a:pt x="311" y="737"/>
                    </a:cubicBezTo>
                    <a:cubicBezTo>
                      <a:pt x="312" y="738"/>
                      <a:pt x="313" y="738"/>
                      <a:pt x="315" y="738"/>
                    </a:cubicBezTo>
                    <a:close/>
                    <a:moveTo>
                      <a:pt x="310" y="11"/>
                    </a:moveTo>
                    <a:cubicBezTo>
                      <a:pt x="310" y="11"/>
                      <a:pt x="310" y="11"/>
                      <a:pt x="310" y="11"/>
                    </a:cubicBezTo>
                    <a:cubicBezTo>
                      <a:pt x="310" y="10"/>
                      <a:pt x="310" y="10"/>
                      <a:pt x="311" y="10"/>
                    </a:cubicBezTo>
                    <a:cubicBezTo>
                      <a:pt x="311" y="22"/>
                      <a:pt x="311" y="22"/>
                      <a:pt x="311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1"/>
                      <a:pt x="310" y="11"/>
                      <a:pt x="310" y="11"/>
                    </a:cubicBezTo>
                    <a:close/>
                    <a:moveTo>
                      <a:pt x="311" y="784"/>
                    </a:moveTo>
                    <a:cubicBezTo>
                      <a:pt x="310" y="784"/>
                      <a:pt x="310" y="784"/>
                      <a:pt x="310" y="784"/>
                    </a:cubicBezTo>
                    <a:cubicBezTo>
                      <a:pt x="310" y="761"/>
                      <a:pt x="310" y="761"/>
                      <a:pt x="310" y="761"/>
                    </a:cubicBezTo>
                    <a:cubicBezTo>
                      <a:pt x="310" y="762"/>
                      <a:pt x="310" y="763"/>
                      <a:pt x="311" y="764"/>
                    </a:cubicBezTo>
                    <a:cubicBezTo>
                      <a:pt x="311" y="784"/>
                      <a:pt x="311" y="784"/>
                      <a:pt x="311" y="784"/>
                    </a:cubicBezTo>
                    <a:close/>
                    <a:moveTo>
                      <a:pt x="311" y="44"/>
                    </a:moveTo>
                    <a:cubicBezTo>
                      <a:pt x="311" y="54"/>
                      <a:pt x="311" y="54"/>
                      <a:pt x="311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11" y="44"/>
                      <a:pt x="311" y="44"/>
                      <a:pt x="311" y="44"/>
                    </a:cubicBezTo>
                    <a:close/>
                    <a:moveTo>
                      <a:pt x="311" y="93"/>
                    </a:moveTo>
                    <a:cubicBezTo>
                      <a:pt x="311" y="129"/>
                      <a:pt x="311" y="129"/>
                      <a:pt x="311" y="129"/>
                    </a:cubicBezTo>
                    <a:cubicBezTo>
                      <a:pt x="310" y="131"/>
                      <a:pt x="310" y="133"/>
                      <a:pt x="310" y="135"/>
                    </a:cubicBezTo>
                    <a:cubicBezTo>
                      <a:pt x="310" y="93"/>
                      <a:pt x="310" y="93"/>
                      <a:pt x="310" y="93"/>
                    </a:cubicBezTo>
                    <a:cubicBezTo>
                      <a:pt x="310" y="93"/>
                      <a:pt x="310" y="93"/>
                      <a:pt x="311" y="93"/>
                    </a:cubicBezTo>
                    <a:close/>
                    <a:moveTo>
                      <a:pt x="311" y="180"/>
                    </a:moveTo>
                    <a:cubicBezTo>
                      <a:pt x="311" y="192"/>
                      <a:pt x="311" y="192"/>
                      <a:pt x="311" y="192"/>
                    </a:cubicBezTo>
                    <a:cubicBezTo>
                      <a:pt x="310" y="191"/>
                      <a:pt x="310" y="191"/>
                      <a:pt x="310" y="191"/>
                    </a:cubicBezTo>
                    <a:cubicBezTo>
                      <a:pt x="310" y="180"/>
                      <a:pt x="310" y="180"/>
                      <a:pt x="310" y="180"/>
                    </a:cubicBezTo>
                    <a:cubicBezTo>
                      <a:pt x="311" y="180"/>
                      <a:pt x="311" y="180"/>
                      <a:pt x="311" y="180"/>
                    </a:cubicBezTo>
                    <a:close/>
                    <a:moveTo>
                      <a:pt x="311" y="203"/>
                    </a:moveTo>
                    <a:cubicBezTo>
                      <a:pt x="311" y="208"/>
                      <a:pt x="311" y="208"/>
                      <a:pt x="311" y="208"/>
                    </a:cubicBez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10" y="203"/>
                      <a:pt x="310" y="203"/>
                      <a:pt x="310" y="203"/>
                    </a:cubicBezTo>
                    <a:cubicBezTo>
                      <a:pt x="310" y="203"/>
                      <a:pt x="310" y="203"/>
                      <a:pt x="310" y="203"/>
                    </a:cubicBezTo>
                    <a:cubicBezTo>
                      <a:pt x="311" y="203"/>
                      <a:pt x="311" y="203"/>
                      <a:pt x="311" y="203"/>
                    </a:cubicBezTo>
                    <a:close/>
                    <a:moveTo>
                      <a:pt x="311" y="224"/>
                    </a:moveTo>
                    <a:cubicBezTo>
                      <a:pt x="311" y="237"/>
                      <a:pt x="311" y="237"/>
                      <a:pt x="311" y="237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10" y="225"/>
                      <a:pt x="310" y="225"/>
                      <a:pt x="310" y="225"/>
                    </a:cubicBezTo>
                    <a:cubicBezTo>
                      <a:pt x="311" y="224"/>
                      <a:pt x="311" y="224"/>
                      <a:pt x="311" y="224"/>
                    </a:cubicBezTo>
                    <a:close/>
                    <a:moveTo>
                      <a:pt x="311" y="249"/>
                    </a:moveTo>
                    <a:cubicBezTo>
                      <a:pt x="311" y="267"/>
                      <a:pt x="311" y="267"/>
                      <a:pt x="311" y="267"/>
                    </a:cubicBezTo>
                    <a:cubicBezTo>
                      <a:pt x="310" y="265"/>
                      <a:pt x="310" y="265"/>
                      <a:pt x="310" y="265"/>
                    </a:cubicBezTo>
                    <a:cubicBezTo>
                      <a:pt x="310" y="247"/>
                      <a:pt x="310" y="247"/>
                      <a:pt x="310" y="247"/>
                    </a:cubicBezTo>
                    <a:cubicBezTo>
                      <a:pt x="310" y="248"/>
                      <a:pt x="310" y="249"/>
                      <a:pt x="311" y="249"/>
                    </a:cubicBezTo>
                    <a:close/>
                    <a:moveTo>
                      <a:pt x="311" y="298"/>
                    </a:moveTo>
                    <a:cubicBezTo>
                      <a:pt x="311" y="307"/>
                      <a:pt x="311" y="307"/>
                      <a:pt x="311" y="307"/>
                    </a:cubicBezTo>
                    <a:cubicBezTo>
                      <a:pt x="310" y="308"/>
                      <a:pt x="310" y="308"/>
                      <a:pt x="310" y="308"/>
                    </a:cubicBezTo>
                    <a:cubicBezTo>
                      <a:pt x="310" y="297"/>
                      <a:pt x="310" y="297"/>
                      <a:pt x="310" y="297"/>
                    </a:cubicBezTo>
                    <a:cubicBezTo>
                      <a:pt x="311" y="298"/>
                      <a:pt x="311" y="298"/>
                      <a:pt x="311" y="298"/>
                    </a:cubicBezTo>
                    <a:close/>
                    <a:moveTo>
                      <a:pt x="311" y="321"/>
                    </a:moveTo>
                    <a:cubicBezTo>
                      <a:pt x="311" y="345"/>
                      <a:pt x="311" y="345"/>
                      <a:pt x="311" y="345"/>
                    </a:cubicBezTo>
                    <a:cubicBezTo>
                      <a:pt x="310" y="345"/>
                      <a:pt x="310" y="345"/>
                      <a:pt x="310" y="345"/>
                    </a:cubicBezTo>
                    <a:cubicBezTo>
                      <a:pt x="310" y="336"/>
                      <a:pt x="310" y="336"/>
                      <a:pt x="310" y="336"/>
                    </a:cubicBezTo>
                    <a:cubicBezTo>
                      <a:pt x="310" y="335"/>
                      <a:pt x="310" y="335"/>
                      <a:pt x="310" y="335"/>
                    </a:cubicBezTo>
                    <a:cubicBezTo>
                      <a:pt x="310" y="334"/>
                      <a:pt x="310" y="334"/>
                      <a:pt x="310" y="333"/>
                    </a:cubicBezTo>
                    <a:cubicBezTo>
                      <a:pt x="310" y="323"/>
                      <a:pt x="310" y="323"/>
                      <a:pt x="310" y="323"/>
                    </a:cubicBezTo>
                    <a:cubicBezTo>
                      <a:pt x="311" y="321"/>
                      <a:pt x="311" y="321"/>
                      <a:pt x="311" y="321"/>
                    </a:cubicBezTo>
                    <a:close/>
                    <a:moveTo>
                      <a:pt x="311" y="351"/>
                    </a:moveTo>
                    <a:cubicBezTo>
                      <a:pt x="311" y="355"/>
                      <a:pt x="311" y="355"/>
                      <a:pt x="311" y="355"/>
                    </a:cubicBezTo>
                    <a:cubicBezTo>
                      <a:pt x="310" y="355"/>
                      <a:pt x="310" y="355"/>
                      <a:pt x="310" y="355"/>
                    </a:cubicBezTo>
                    <a:cubicBezTo>
                      <a:pt x="310" y="351"/>
                      <a:pt x="310" y="351"/>
                      <a:pt x="310" y="351"/>
                    </a:cubicBezTo>
                    <a:cubicBezTo>
                      <a:pt x="310" y="351"/>
                      <a:pt x="310" y="351"/>
                      <a:pt x="311" y="351"/>
                    </a:cubicBezTo>
                    <a:close/>
                    <a:moveTo>
                      <a:pt x="311" y="360"/>
                    </a:moveTo>
                    <a:cubicBezTo>
                      <a:pt x="311" y="372"/>
                      <a:pt x="311" y="372"/>
                      <a:pt x="311" y="372"/>
                    </a:cubicBezTo>
                    <a:cubicBezTo>
                      <a:pt x="310" y="373"/>
                      <a:pt x="310" y="374"/>
                      <a:pt x="310" y="376"/>
                    </a:cubicBezTo>
                    <a:cubicBezTo>
                      <a:pt x="310" y="366"/>
                      <a:pt x="310" y="366"/>
                      <a:pt x="310" y="366"/>
                    </a:cubicBezTo>
                    <a:cubicBezTo>
                      <a:pt x="310" y="366"/>
                      <a:pt x="310" y="366"/>
                      <a:pt x="310" y="366"/>
                    </a:cubicBezTo>
                    <a:cubicBezTo>
                      <a:pt x="310" y="366"/>
                      <a:pt x="310" y="366"/>
                      <a:pt x="310" y="366"/>
                    </a:cubicBezTo>
                    <a:cubicBezTo>
                      <a:pt x="310" y="360"/>
                      <a:pt x="310" y="360"/>
                      <a:pt x="310" y="360"/>
                    </a:cubicBezTo>
                    <a:cubicBezTo>
                      <a:pt x="311" y="360"/>
                      <a:pt x="311" y="360"/>
                      <a:pt x="311" y="360"/>
                    </a:cubicBezTo>
                    <a:close/>
                    <a:moveTo>
                      <a:pt x="311" y="431"/>
                    </a:moveTo>
                    <a:cubicBezTo>
                      <a:pt x="311" y="450"/>
                      <a:pt x="311" y="450"/>
                      <a:pt x="311" y="450"/>
                    </a:cubicBezTo>
                    <a:cubicBezTo>
                      <a:pt x="310" y="451"/>
                      <a:pt x="310" y="452"/>
                      <a:pt x="310" y="452"/>
                    </a:cubicBezTo>
                    <a:cubicBezTo>
                      <a:pt x="310" y="442"/>
                      <a:pt x="310" y="442"/>
                      <a:pt x="310" y="442"/>
                    </a:cubicBezTo>
                    <a:cubicBezTo>
                      <a:pt x="310" y="440"/>
                      <a:pt x="310" y="437"/>
                      <a:pt x="310" y="435"/>
                    </a:cubicBezTo>
                    <a:cubicBezTo>
                      <a:pt x="310" y="435"/>
                      <a:pt x="310" y="435"/>
                      <a:pt x="310" y="435"/>
                    </a:cubicBezTo>
                    <a:cubicBezTo>
                      <a:pt x="310" y="427"/>
                      <a:pt x="310" y="427"/>
                      <a:pt x="310" y="427"/>
                    </a:cubicBezTo>
                    <a:cubicBezTo>
                      <a:pt x="310" y="428"/>
                      <a:pt x="310" y="429"/>
                      <a:pt x="311" y="431"/>
                    </a:cubicBezTo>
                    <a:close/>
                    <a:moveTo>
                      <a:pt x="311" y="463"/>
                    </a:moveTo>
                    <a:cubicBezTo>
                      <a:pt x="311" y="474"/>
                      <a:pt x="311" y="474"/>
                      <a:pt x="311" y="474"/>
                    </a:cubicBezTo>
                    <a:cubicBezTo>
                      <a:pt x="310" y="474"/>
                      <a:pt x="310" y="474"/>
                      <a:pt x="310" y="475"/>
                    </a:cubicBezTo>
                    <a:cubicBezTo>
                      <a:pt x="310" y="470"/>
                      <a:pt x="310" y="470"/>
                      <a:pt x="310" y="470"/>
                    </a:cubicBezTo>
                    <a:cubicBezTo>
                      <a:pt x="310" y="469"/>
                      <a:pt x="310" y="468"/>
                      <a:pt x="310" y="467"/>
                    </a:cubicBez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10" y="460"/>
                      <a:pt x="310" y="460"/>
                      <a:pt x="310" y="460"/>
                    </a:cubicBezTo>
                    <a:cubicBezTo>
                      <a:pt x="310" y="461"/>
                      <a:pt x="310" y="462"/>
                      <a:pt x="311" y="463"/>
                    </a:cubicBezTo>
                    <a:close/>
                    <a:moveTo>
                      <a:pt x="311" y="478"/>
                    </a:moveTo>
                    <a:cubicBezTo>
                      <a:pt x="311" y="483"/>
                      <a:pt x="311" y="483"/>
                      <a:pt x="311" y="483"/>
                    </a:cubicBezTo>
                    <a:cubicBezTo>
                      <a:pt x="310" y="483"/>
                      <a:pt x="310" y="483"/>
                      <a:pt x="310" y="483"/>
                    </a:cubicBezTo>
                    <a:cubicBezTo>
                      <a:pt x="310" y="478"/>
                      <a:pt x="310" y="478"/>
                      <a:pt x="310" y="478"/>
                    </a:cubicBezTo>
                    <a:cubicBezTo>
                      <a:pt x="310" y="478"/>
                      <a:pt x="310" y="478"/>
                      <a:pt x="311" y="478"/>
                    </a:cubicBezTo>
                    <a:close/>
                    <a:moveTo>
                      <a:pt x="311" y="493"/>
                    </a:moveTo>
                    <a:cubicBezTo>
                      <a:pt x="311" y="497"/>
                      <a:pt x="311" y="497"/>
                      <a:pt x="311" y="497"/>
                    </a:cubicBezTo>
                    <a:cubicBezTo>
                      <a:pt x="310" y="497"/>
                      <a:pt x="310" y="496"/>
                      <a:pt x="310" y="496"/>
                    </a:cubicBezTo>
                    <a:cubicBezTo>
                      <a:pt x="310" y="492"/>
                      <a:pt x="310" y="492"/>
                      <a:pt x="310" y="492"/>
                    </a:cubicBezTo>
                    <a:cubicBezTo>
                      <a:pt x="311" y="493"/>
                      <a:pt x="311" y="493"/>
                      <a:pt x="311" y="493"/>
                    </a:cubicBezTo>
                    <a:close/>
                    <a:moveTo>
                      <a:pt x="311" y="499"/>
                    </a:moveTo>
                    <a:cubicBezTo>
                      <a:pt x="311" y="504"/>
                      <a:pt x="311" y="504"/>
                      <a:pt x="311" y="504"/>
                    </a:cubicBezTo>
                    <a:cubicBezTo>
                      <a:pt x="310" y="505"/>
                      <a:pt x="310" y="505"/>
                      <a:pt x="310" y="505"/>
                    </a:cubicBezTo>
                    <a:cubicBezTo>
                      <a:pt x="310" y="499"/>
                      <a:pt x="310" y="499"/>
                      <a:pt x="310" y="499"/>
                    </a:cubicBezTo>
                    <a:cubicBezTo>
                      <a:pt x="310" y="499"/>
                      <a:pt x="310" y="499"/>
                      <a:pt x="311" y="499"/>
                    </a:cubicBezTo>
                    <a:close/>
                    <a:moveTo>
                      <a:pt x="311" y="521"/>
                    </a:moveTo>
                    <a:cubicBezTo>
                      <a:pt x="311" y="555"/>
                      <a:pt x="311" y="555"/>
                      <a:pt x="311" y="555"/>
                    </a:cubicBezTo>
                    <a:cubicBezTo>
                      <a:pt x="310" y="554"/>
                      <a:pt x="310" y="554"/>
                      <a:pt x="310" y="554"/>
                    </a:cubicBezTo>
                    <a:cubicBezTo>
                      <a:pt x="310" y="522"/>
                      <a:pt x="310" y="522"/>
                      <a:pt x="310" y="522"/>
                    </a:cubicBezTo>
                    <a:cubicBezTo>
                      <a:pt x="310" y="521"/>
                      <a:pt x="310" y="521"/>
                      <a:pt x="311" y="521"/>
                    </a:cubicBezTo>
                    <a:close/>
                    <a:moveTo>
                      <a:pt x="311" y="593"/>
                    </a:moveTo>
                    <a:cubicBezTo>
                      <a:pt x="311" y="599"/>
                      <a:pt x="311" y="599"/>
                      <a:pt x="311" y="599"/>
                    </a:cubicBezTo>
                    <a:cubicBezTo>
                      <a:pt x="310" y="599"/>
                      <a:pt x="310" y="598"/>
                      <a:pt x="310" y="598"/>
                    </a:cubicBezTo>
                    <a:cubicBezTo>
                      <a:pt x="310" y="592"/>
                      <a:pt x="310" y="592"/>
                      <a:pt x="310" y="592"/>
                    </a:cubicBezTo>
                    <a:cubicBezTo>
                      <a:pt x="310" y="592"/>
                      <a:pt x="310" y="592"/>
                      <a:pt x="311" y="593"/>
                    </a:cubicBezTo>
                    <a:close/>
                    <a:moveTo>
                      <a:pt x="311" y="617"/>
                    </a:moveTo>
                    <a:cubicBezTo>
                      <a:pt x="311" y="623"/>
                      <a:pt x="311" y="623"/>
                      <a:pt x="311" y="623"/>
                    </a:cubicBezTo>
                    <a:cubicBezTo>
                      <a:pt x="310" y="622"/>
                      <a:pt x="310" y="622"/>
                      <a:pt x="310" y="622"/>
                    </a:cubicBezTo>
                    <a:cubicBezTo>
                      <a:pt x="310" y="613"/>
                      <a:pt x="310" y="613"/>
                      <a:pt x="310" y="613"/>
                    </a:cubicBezTo>
                    <a:cubicBezTo>
                      <a:pt x="310" y="614"/>
                      <a:pt x="310" y="616"/>
                      <a:pt x="311" y="617"/>
                    </a:cubicBezTo>
                    <a:close/>
                    <a:moveTo>
                      <a:pt x="311" y="737"/>
                    </a:moveTo>
                    <a:cubicBezTo>
                      <a:pt x="311" y="745"/>
                      <a:pt x="311" y="745"/>
                      <a:pt x="311" y="745"/>
                    </a:cubicBezTo>
                    <a:cubicBezTo>
                      <a:pt x="310" y="745"/>
                      <a:pt x="310" y="745"/>
                      <a:pt x="310" y="745"/>
                    </a:cubicBezTo>
                    <a:cubicBezTo>
                      <a:pt x="310" y="737"/>
                      <a:pt x="310" y="737"/>
                      <a:pt x="310" y="737"/>
                    </a:cubicBezTo>
                    <a:lnTo>
                      <a:pt x="311" y="737"/>
                    </a:lnTo>
                    <a:close/>
                    <a:moveTo>
                      <a:pt x="309" y="11"/>
                    </a:moveTo>
                    <a:cubicBezTo>
                      <a:pt x="309" y="11"/>
                      <a:pt x="309" y="11"/>
                      <a:pt x="310" y="11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09" y="21"/>
                      <a:pt x="309" y="21"/>
                      <a:pt x="309" y="21"/>
                    </a:cubicBezTo>
                    <a:cubicBezTo>
                      <a:pt x="309" y="11"/>
                      <a:pt x="309" y="11"/>
                      <a:pt x="309" y="11"/>
                    </a:cubicBezTo>
                    <a:close/>
                    <a:moveTo>
                      <a:pt x="310" y="784"/>
                    </a:moveTo>
                    <a:cubicBezTo>
                      <a:pt x="309" y="784"/>
                      <a:pt x="309" y="784"/>
                      <a:pt x="309" y="784"/>
                    </a:cubicBezTo>
                    <a:cubicBezTo>
                      <a:pt x="309" y="757"/>
                      <a:pt x="309" y="757"/>
                      <a:pt x="309" y="757"/>
                    </a:cubicBezTo>
                    <a:cubicBezTo>
                      <a:pt x="309" y="759"/>
                      <a:pt x="309" y="760"/>
                      <a:pt x="310" y="761"/>
                    </a:cubicBezTo>
                    <a:cubicBezTo>
                      <a:pt x="310" y="784"/>
                      <a:pt x="310" y="784"/>
                      <a:pt x="310" y="784"/>
                    </a:cubicBezTo>
                    <a:close/>
                    <a:moveTo>
                      <a:pt x="310" y="43"/>
                    </a:moveTo>
                    <a:cubicBezTo>
                      <a:pt x="310" y="54"/>
                      <a:pt x="310" y="54"/>
                      <a:pt x="310" y="54"/>
                    </a:cubicBezTo>
                    <a:cubicBezTo>
                      <a:pt x="309" y="54"/>
                      <a:pt x="309" y="54"/>
                      <a:pt x="309" y="54"/>
                    </a:cubicBezTo>
                    <a:cubicBezTo>
                      <a:pt x="309" y="43"/>
                      <a:pt x="309" y="43"/>
                      <a:pt x="309" y="43"/>
                    </a:cubicBezTo>
                    <a:cubicBezTo>
                      <a:pt x="310" y="43"/>
                      <a:pt x="310" y="43"/>
                      <a:pt x="310" y="43"/>
                    </a:cubicBezTo>
                    <a:close/>
                    <a:moveTo>
                      <a:pt x="310" y="93"/>
                    </a:moveTo>
                    <a:cubicBezTo>
                      <a:pt x="310" y="135"/>
                      <a:pt x="310" y="135"/>
                      <a:pt x="310" y="135"/>
                    </a:cubicBezTo>
                    <a:cubicBezTo>
                      <a:pt x="309" y="137"/>
                      <a:pt x="309" y="138"/>
                      <a:pt x="309" y="140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93"/>
                      <a:pt x="309" y="93"/>
                      <a:pt x="310" y="93"/>
                    </a:cubicBezTo>
                    <a:close/>
                    <a:moveTo>
                      <a:pt x="310" y="180"/>
                    </a:moveTo>
                    <a:cubicBezTo>
                      <a:pt x="310" y="191"/>
                      <a:pt x="310" y="191"/>
                      <a:pt x="310" y="191"/>
                    </a:cubicBezTo>
                    <a:cubicBezTo>
                      <a:pt x="309" y="191"/>
                      <a:pt x="309" y="191"/>
                      <a:pt x="309" y="190"/>
                    </a:cubicBezTo>
                    <a:cubicBezTo>
                      <a:pt x="309" y="180"/>
                      <a:pt x="309" y="180"/>
                      <a:pt x="309" y="180"/>
                    </a:cubicBezTo>
                    <a:cubicBezTo>
                      <a:pt x="310" y="180"/>
                      <a:pt x="310" y="180"/>
                      <a:pt x="310" y="180"/>
                    </a:cubicBezTo>
                    <a:close/>
                    <a:moveTo>
                      <a:pt x="310" y="203"/>
                    </a:move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09" y="209"/>
                      <a:pt x="309" y="209"/>
                      <a:pt x="309" y="209"/>
                    </a:cubicBezTo>
                    <a:cubicBezTo>
                      <a:pt x="309" y="202"/>
                      <a:pt x="309" y="202"/>
                      <a:pt x="309" y="202"/>
                    </a:cubicBezTo>
                    <a:cubicBezTo>
                      <a:pt x="310" y="203"/>
                      <a:pt x="310" y="203"/>
                      <a:pt x="310" y="203"/>
                    </a:cubicBezTo>
                    <a:close/>
                    <a:moveTo>
                      <a:pt x="310" y="225"/>
                    </a:move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09" y="238"/>
                      <a:pt x="309" y="239"/>
                      <a:pt x="309" y="239"/>
                    </a:cubicBezTo>
                    <a:cubicBezTo>
                      <a:pt x="309" y="226"/>
                      <a:pt x="309" y="226"/>
                      <a:pt x="309" y="226"/>
                    </a:cubicBezTo>
                    <a:cubicBezTo>
                      <a:pt x="310" y="225"/>
                      <a:pt x="310" y="225"/>
                      <a:pt x="310" y="225"/>
                    </a:cubicBezTo>
                    <a:close/>
                    <a:moveTo>
                      <a:pt x="310" y="247"/>
                    </a:moveTo>
                    <a:cubicBezTo>
                      <a:pt x="310" y="265"/>
                      <a:pt x="310" y="265"/>
                      <a:pt x="310" y="265"/>
                    </a:cubicBezTo>
                    <a:cubicBezTo>
                      <a:pt x="309" y="263"/>
                      <a:pt x="309" y="263"/>
                      <a:pt x="309" y="263"/>
                    </a:cubicBezTo>
                    <a:cubicBezTo>
                      <a:pt x="309" y="244"/>
                      <a:pt x="309" y="244"/>
                      <a:pt x="309" y="244"/>
                    </a:cubicBezTo>
                    <a:cubicBezTo>
                      <a:pt x="309" y="245"/>
                      <a:pt x="309" y="246"/>
                      <a:pt x="310" y="247"/>
                    </a:cubicBezTo>
                    <a:close/>
                    <a:moveTo>
                      <a:pt x="310" y="297"/>
                    </a:moveTo>
                    <a:cubicBezTo>
                      <a:pt x="310" y="308"/>
                      <a:pt x="310" y="308"/>
                      <a:pt x="310" y="308"/>
                    </a:cubicBezTo>
                    <a:cubicBezTo>
                      <a:pt x="309" y="310"/>
                      <a:pt x="309" y="310"/>
                      <a:pt x="309" y="310"/>
                    </a:cubicBezTo>
                    <a:cubicBezTo>
                      <a:pt x="309" y="296"/>
                      <a:pt x="309" y="296"/>
                      <a:pt x="309" y="296"/>
                    </a:cubicBezTo>
                    <a:cubicBezTo>
                      <a:pt x="310" y="297"/>
                      <a:pt x="310" y="297"/>
                      <a:pt x="310" y="297"/>
                    </a:cubicBezTo>
                    <a:close/>
                    <a:moveTo>
                      <a:pt x="310" y="323"/>
                    </a:moveTo>
                    <a:cubicBezTo>
                      <a:pt x="310" y="333"/>
                      <a:pt x="310" y="333"/>
                      <a:pt x="310" y="333"/>
                    </a:cubicBezTo>
                    <a:cubicBezTo>
                      <a:pt x="309" y="332"/>
                      <a:pt x="309" y="332"/>
                      <a:pt x="309" y="331"/>
                    </a:cubicBezTo>
                    <a:cubicBezTo>
                      <a:pt x="309" y="324"/>
                      <a:pt x="309" y="324"/>
                      <a:pt x="309" y="324"/>
                    </a:cubicBezTo>
                    <a:cubicBezTo>
                      <a:pt x="309" y="324"/>
                      <a:pt x="309" y="323"/>
                      <a:pt x="310" y="323"/>
                    </a:cubicBezTo>
                    <a:close/>
                    <a:moveTo>
                      <a:pt x="310" y="336"/>
                    </a:moveTo>
                    <a:cubicBezTo>
                      <a:pt x="310" y="345"/>
                      <a:pt x="310" y="345"/>
                      <a:pt x="310" y="345"/>
                    </a:cubicBezTo>
                    <a:cubicBezTo>
                      <a:pt x="309" y="345"/>
                      <a:pt x="309" y="345"/>
                      <a:pt x="309" y="345"/>
                    </a:cubicBezTo>
                    <a:cubicBezTo>
                      <a:pt x="309" y="338"/>
                      <a:pt x="309" y="338"/>
                      <a:pt x="309" y="338"/>
                    </a:cubicBezTo>
                    <a:cubicBezTo>
                      <a:pt x="309" y="337"/>
                      <a:pt x="309" y="336"/>
                      <a:pt x="310" y="336"/>
                    </a:cubicBezTo>
                    <a:close/>
                    <a:moveTo>
                      <a:pt x="310" y="351"/>
                    </a:moveTo>
                    <a:cubicBezTo>
                      <a:pt x="310" y="355"/>
                      <a:pt x="310" y="355"/>
                      <a:pt x="310" y="355"/>
                    </a:cubicBezTo>
                    <a:cubicBezTo>
                      <a:pt x="309" y="355"/>
                      <a:pt x="309" y="355"/>
                      <a:pt x="309" y="355"/>
                    </a:cubicBezTo>
                    <a:cubicBezTo>
                      <a:pt x="309" y="351"/>
                      <a:pt x="309" y="351"/>
                      <a:pt x="309" y="351"/>
                    </a:cubicBezTo>
                    <a:cubicBezTo>
                      <a:pt x="310" y="351"/>
                      <a:pt x="310" y="351"/>
                      <a:pt x="310" y="351"/>
                    </a:cubicBezTo>
                    <a:close/>
                    <a:moveTo>
                      <a:pt x="310" y="360"/>
                    </a:moveTo>
                    <a:cubicBezTo>
                      <a:pt x="310" y="366"/>
                      <a:pt x="310" y="366"/>
                      <a:pt x="310" y="366"/>
                    </a:cubicBezTo>
                    <a:cubicBezTo>
                      <a:pt x="309" y="366"/>
                      <a:pt x="309" y="366"/>
                      <a:pt x="309" y="366"/>
                    </a:cubicBezTo>
                    <a:cubicBezTo>
                      <a:pt x="309" y="361"/>
                      <a:pt x="309" y="361"/>
                      <a:pt x="309" y="361"/>
                    </a:cubicBezTo>
                    <a:cubicBezTo>
                      <a:pt x="310" y="360"/>
                      <a:pt x="310" y="360"/>
                      <a:pt x="310" y="360"/>
                    </a:cubicBezTo>
                    <a:close/>
                    <a:moveTo>
                      <a:pt x="310" y="366"/>
                    </a:moveTo>
                    <a:cubicBezTo>
                      <a:pt x="310" y="376"/>
                      <a:pt x="310" y="376"/>
                      <a:pt x="310" y="376"/>
                    </a:cubicBezTo>
                    <a:cubicBezTo>
                      <a:pt x="309" y="377"/>
                      <a:pt x="309" y="379"/>
                      <a:pt x="309" y="381"/>
                    </a:cubicBezTo>
                    <a:cubicBezTo>
                      <a:pt x="309" y="368"/>
                      <a:pt x="309" y="368"/>
                      <a:pt x="309" y="368"/>
                    </a:cubicBezTo>
                    <a:cubicBezTo>
                      <a:pt x="309" y="367"/>
                      <a:pt x="309" y="366"/>
                      <a:pt x="310" y="366"/>
                    </a:cubicBezTo>
                    <a:close/>
                    <a:moveTo>
                      <a:pt x="310" y="427"/>
                    </a:moveTo>
                    <a:cubicBezTo>
                      <a:pt x="310" y="435"/>
                      <a:pt x="310" y="435"/>
                      <a:pt x="310" y="435"/>
                    </a:cubicBezTo>
                    <a:cubicBezTo>
                      <a:pt x="309" y="435"/>
                      <a:pt x="309" y="435"/>
                      <a:pt x="309" y="435"/>
                    </a:cubicBezTo>
                    <a:cubicBezTo>
                      <a:pt x="309" y="423"/>
                      <a:pt x="309" y="423"/>
                      <a:pt x="309" y="423"/>
                    </a:cubicBezTo>
                    <a:cubicBezTo>
                      <a:pt x="309" y="424"/>
                      <a:pt x="309" y="425"/>
                      <a:pt x="310" y="427"/>
                    </a:cubicBezTo>
                    <a:close/>
                    <a:moveTo>
                      <a:pt x="310" y="442"/>
                    </a:moveTo>
                    <a:cubicBezTo>
                      <a:pt x="310" y="452"/>
                      <a:pt x="310" y="452"/>
                      <a:pt x="310" y="452"/>
                    </a:cubicBezTo>
                    <a:cubicBezTo>
                      <a:pt x="309" y="455"/>
                      <a:pt x="309" y="457"/>
                      <a:pt x="310" y="460"/>
                    </a:cubicBez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09" y="466"/>
                      <a:pt x="309" y="465"/>
                      <a:pt x="309" y="465"/>
                    </a:cubicBezTo>
                    <a:cubicBezTo>
                      <a:pt x="309" y="446"/>
                      <a:pt x="309" y="446"/>
                      <a:pt x="309" y="446"/>
                    </a:cubicBezTo>
                    <a:cubicBezTo>
                      <a:pt x="309" y="445"/>
                      <a:pt x="310" y="443"/>
                      <a:pt x="310" y="442"/>
                    </a:cubicBezTo>
                    <a:close/>
                    <a:moveTo>
                      <a:pt x="310" y="470"/>
                    </a:moveTo>
                    <a:cubicBezTo>
                      <a:pt x="310" y="475"/>
                      <a:pt x="310" y="475"/>
                      <a:pt x="310" y="475"/>
                    </a:cubicBezTo>
                    <a:cubicBezTo>
                      <a:pt x="309" y="476"/>
                      <a:pt x="309" y="476"/>
                      <a:pt x="309" y="477"/>
                    </a:cubicBezTo>
                    <a:cubicBezTo>
                      <a:pt x="309" y="472"/>
                      <a:pt x="309" y="472"/>
                      <a:pt x="309" y="472"/>
                    </a:cubicBezTo>
                    <a:cubicBezTo>
                      <a:pt x="309" y="471"/>
                      <a:pt x="309" y="470"/>
                      <a:pt x="310" y="470"/>
                    </a:cubicBezTo>
                    <a:close/>
                    <a:moveTo>
                      <a:pt x="310" y="478"/>
                    </a:moveTo>
                    <a:cubicBezTo>
                      <a:pt x="310" y="483"/>
                      <a:pt x="310" y="483"/>
                      <a:pt x="310" y="483"/>
                    </a:cubicBezTo>
                    <a:cubicBezTo>
                      <a:pt x="309" y="482"/>
                      <a:pt x="309" y="482"/>
                      <a:pt x="309" y="482"/>
                    </a:cubicBezTo>
                    <a:cubicBezTo>
                      <a:pt x="309" y="477"/>
                      <a:pt x="309" y="477"/>
                      <a:pt x="309" y="477"/>
                    </a:cubicBezTo>
                    <a:cubicBezTo>
                      <a:pt x="309" y="477"/>
                      <a:pt x="309" y="478"/>
                      <a:pt x="310" y="478"/>
                    </a:cubicBezTo>
                    <a:close/>
                    <a:moveTo>
                      <a:pt x="310" y="492"/>
                    </a:moveTo>
                    <a:cubicBezTo>
                      <a:pt x="310" y="496"/>
                      <a:pt x="310" y="496"/>
                      <a:pt x="310" y="496"/>
                    </a:cubicBezTo>
                    <a:cubicBezTo>
                      <a:pt x="309" y="495"/>
                      <a:pt x="309" y="495"/>
                      <a:pt x="309" y="495"/>
                    </a:cubicBezTo>
                    <a:cubicBezTo>
                      <a:pt x="309" y="491"/>
                      <a:pt x="309" y="491"/>
                      <a:pt x="309" y="491"/>
                    </a:cubicBezTo>
                    <a:cubicBezTo>
                      <a:pt x="310" y="492"/>
                      <a:pt x="310" y="492"/>
                      <a:pt x="310" y="492"/>
                    </a:cubicBezTo>
                    <a:close/>
                    <a:moveTo>
                      <a:pt x="310" y="499"/>
                    </a:moveTo>
                    <a:cubicBezTo>
                      <a:pt x="310" y="505"/>
                      <a:pt x="310" y="505"/>
                      <a:pt x="310" y="505"/>
                    </a:cubicBezTo>
                    <a:cubicBezTo>
                      <a:pt x="309" y="506"/>
                      <a:pt x="309" y="506"/>
                      <a:pt x="309" y="506"/>
                    </a:cubicBezTo>
                    <a:cubicBezTo>
                      <a:pt x="309" y="500"/>
                      <a:pt x="309" y="500"/>
                      <a:pt x="309" y="500"/>
                    </a:cubicBezTo>
                    <a:cubicBezTo>
                      <a:pt x="309" y="500"/>
                      <a:pt x="309" y="500"/>
                      <a:pt x="310" y="499"/>
                    </a:cubicBezTo>
                    <a:close/>
                    <a:moveTo>
                      <a:pt x="310" y="522"/>
                    </a:moveTo>
                    <a:cubicBezTo>
                      <a:pt x="310" y="554"/>
                      <a:pt x="310" y="554"/>
                      <a:pt x="310" y="554"/>
                    </a:cubicBezTo>
                    <a:cubicBezTo>
                      <a:pt x="309" y="554"/>
                      <a:pt x="309" y="554"/>
                      <a:pt x="309" y="554"/>
                    </a:cubicBezTo>
                    <a:cubicBezTo>
                      <a:pt x="309" y="523"/>
                      <a:pt x="309" y="523"/>
                      <a:pt x="309" y="523"/>
                    </a:cubicBezTo>
                    <a:cubicBezTo>
                      <a:pt x="309" y="522"/>
                      <a:pt x="309" y="522"/>
                      <a:pt x="310" y="522"/>
                    </a:cubicBezTo>
                    <a:close/>
                    <a:moveTo>
                      <a:pt x="310" y="592"/>
                    </a:moveTo>
                    <a:cubicBezTo>
                      <a:pt x="310" y="598"/>
                      <a:pt x="310" y="598"/>
                      <a:pt x="310" y="598"/>
                    </a:cubicBezTo>
                    <a:cubicBezTo>
                      <a:pt x="309" y="598"/>
                      <a:pt x="309" y="598"/>
                      <a:pt x="309" y="598"/>
                    </a:cubicBezTo>
                    <a:cubicBezTo>
                      <a:pt x="309" y="592"/>
                      <a:pt x="309" y="592"/>
                      <a:pt x="309" y="592"/>
                    </a:cubicBezTo>
                    <a:cubicBezTo>
                      <a:pt x="309" y="592"/>
                      <a:pt x="309" y="592"/>
                      <a:pt x="310" y="592"/>
                    </a:cubicBezTo>
                    <a:close/>
                    <a:moveTo>
                      <a:pt x="310" y="613"/>
                    </a:moveTo>
                    <a:cubicBezTo>
                      <a:pt x="310" y="622"/>
                      <a:pt x="310" y="622"/>
                      <a:pt x="310" y="622"/>
                    </a:cubicBezTo>
                    <a:cubicBezTo>
                      <a:pt x="309" y="622"/>
                      <a:pt x="309" y="622"/>
                      <a:pt x="309" y="622"/>
                    </a:cubicBezTo>
                    <a:cubicBezTo>
                      <a:pt x="309" y="609"/>
                      <a:pt x="309" y="609"/>
                      <a:pt x="309" y="609"/>
                    </a:cubicBezTo>
                    <a:cubicBezTo>
                      <a:pt x="309" y="610"/>
                      <a:pt x="309" y="612"/>
                      <a:pt x="310" y="613"/>
                    </a:cubicBezTo>
                    <a:close/>
                    <a:moveTo>
                      <a:pt x="310" y="737"/>
                    </a:moveTo>
                    <a:cubicBezTo>
                      <a:pt x="310" y="745"/>
                      <a:pt x="310" y="745"/>
                      <a:pt x="310" y="745"/>
                    </a:cubicBezTo>
                    <a:cubicBezTo>
                      <a:pt x="309" y="745"/>
                      <a:pt x="309" y="745"/>
                      <a:pt x="309" y="745"/>
                    </a:cubicBezTo>
                    <a:cubicBezTo>
                      <a:pt x="309" y="737"/>
                      <a:pt x="309" y="737"/>
                      <a:pt x="309" y="737"/>
                    </a:cubicBezTo>
                    <a:lnTo>
                      <a:pt x="310" y="737"/>
                    </a:lnTo>
                    <a:close/>
                    <a:moveTo>
                      <a:pt x="307" y="11"/>
                    </a:moveTo>
                    <a:cubicBezTo>
                      <a:pt x="308" y="11"/>
                      <a:pt x="308" y="11"/>
                      <a:pt x="309" y="11"/>
                    </a:cubicBezTo>
                    <a:cubicBezTo>
                      <a:pt x="309" y="21"/>
                      <a:pt x="309" y="21"/>
                      <a:pt x="309" y="21"/>
                    </a:cubicBezTo>
                    <a:cubicBezTo>
                      <a:pt x="308" y="21"/>
                      <a:pt x="308" y="21"/>
                      <a:pt x="307" y="21"/>
                    </a:cubicBezTo>
                    <a:cubicBezTo>
                      <a:pt x="307" y="11"/>
                      <a:pt x="307" y="11"/>
                      <a:pt x="307" y="11"/>
                    </a:cubicBezTo>
                    <a:close/>
                    <a:moveTo>
                      <a:pt x="309" y="784"/>
                    </a:moveTo>
                    <a:cubicBezTo>
                      <a:pt x="307" y="783"/>
                      <a:pt x="307" y="783"/>
                      <a:pt x="307" y="783"/>
                    </a:cubicBezTo>
                    <a:cubicBezTo>
                      <a:pt x="307" y="751"/>
                      <a:pt x="307" y="751"/>
                      <a:pt x="307" y="751"/>
                    </a:cubicBezTo>
                    <a:cubicBezTo>
                      <a:pt x="308" y="753"/>
                      <a:pt x="308" y="755"/>
                      <a:pt x="309" y="757"/>
                    </a:cubicBezTo>
                    <a:cubicBezTo>
                      <a:pt x="309" y="784"/>
                      <a:pt x="309" y="784"/>
                      <a:pt x="309" y="784"/>
                    </a:cubicBezTo>
                    <a:close/>
                    <a:moveTo>
                      <a:pt x="309" y="43"/>
                    </a:moveTo>
                    <a:cubicBezTo>
                      <a:pt x="309" y="54"/>
                      <a:pt x="309" y="54"/>
                      <a:pt x="309" y="54"/>
                    </a:cubicBezTo>
                    <a:cubicBezTo>
                      <a:pt x="308" y="54"/>
                      <a:pt x="308" y="54"/>
                      <a:pt x="308" y="54"/>
                    </a:cubicBezTo>
                    <a:cubicBezTo>
                      <a:pt x="308" y="55"/>
                      <a:pt x="308" y="55"/>
                      <a:pt x="307" y="55"/>
                    </a:cubicBezTo>
                    <a:cubicBezTo>
                      <a:pt x="307" y="42"/>
                      <a:pt x="307" y="42"/>
                      <a:pt x="307" y="42"/>
                    </a:cubicBezTo>
                    <a:cubicBezTo>
                      <a:pt x="309" y="43"/>
                      <a:pt x="309" y="43"/>
                      <a:pt x="309" y="43"/>
                    </a:cubicBezTo>
                    <a:close/>
                    <a:moveTo>
                      <a:pt x="309" y="93"/>
                    </a:moveTo>
                    <a:cubicBezTo>
                      <a:pt x="309" y="140"/>
                      <a:pt x="309" y="140"/>
                      <a:pt x="309" y="140"/>
                    </a:cubicBezTo>
                    <a:cubicBezTo>
                      <a:pt x="308" y="142"/>
                      <a:pt x="308" y="144"/>
                      <a:pt x="307" y="146"/>
                    </a:cubicBezTo>
                    <a:cubicBezTo>
                      <a:pt x="307" y="93"/>
                      <a:pt x="307" y="93"/>
                      <a:pt x="307" y="93"/>
                    </a:cubicBezTo>
                    <a:cubicBezTo>
                      <a:pt x="308" y="93"/>
                      <a:pt x="308" y="93"/>
                      <a:pt x="309" y="93"/>
                    </a:cubicBezTo>
                    <a:close/>
                    <a:moveTo>
                      <a:pt x="309" y="180"/>
                    </a:moveTo>
                    <a:cubicBezTo>
                      <a:pt x="309" y="190"/>
                      <a:pt x="309" y="190"/>
                      <a:pt x="309" y="190"/>
                    </a:cubicBezTo>
                    <a:cubicBezTo>
                      <a:pt x="308" y="190"/>
                      <a:pt x="308" y="190"/>
                      <a:pt x="307" y="190"/>
                    </a:cubicBezTo>
                    <a:cubicBezTo>
                      <a:pt x="307" y="181"/>
                      <a:pt x="307" y="181"/>
                      <a:pt x="307" y="181"/>
                    </a:cubicBezTo>
                    <a:cubicBezTo>
                      <a:pt x="309" y="180"/>
                      <a:pt x="309" y="180"/>
                      <a:pt x="309" y="180"/>
                    </a:cubicBezTo>
                    <a:close/>
                    <a:moveTo>
                      <a:pt x="309" y="202"/>
                    </a:moveTo>
                    <a:cubicBezTo>
                      <a:pt x="309" y="209"/>
                      <a:pt x="309" y="209"/>
                      <a:pt x="309" y="209"/>
                    </a:cubicBezTo>
                    <a:cubicBezTo>
                      <a:pt x="308" y="209"/>
                      <a:pt x="308" y="210"/>
                      <a:pt x="307" y="210"/>
                    </a:cubicBezTo>
                    <a:cubicBezTo>
                      <a:pt x="307" y="201"/>
                      <a:pt x="307" y="201"/>
                      <a:pt x="307" y="201"/>
                    </a:cubicBezTo>
                    <a:cubicBezTo>
                      <a:pt x="309" y="202"/>
                      <a:pt x="309" y="202"/>
                      <a:pt x="309" y="202"/>
                    </a:cubicBezTo>
                    <a:close/>
                    <a:moveTo>
                      <a:pt x="309" y="226"/>
                    </a:moveTo>
                    <a:cubicBezTo>
                      <a:pt x="309" y="239"/>
                      <a:pt x="309" y="239"/>
                      <a:pt x="309" y="239"/>
                    </a:cubicBezTo>
                    <a:cubicBezTo>
                      <a:pt x="308" y="239"/>
                      <a:pt x="308" y="239"/>
                      <a:pt x="308" y="239"/>
                    </a:cubicBezTo>
                    <a:cubicBezTo>
                      <a:pt x="308" y="241"/>
                      <a:pt x="308" y="242"/>
                      <a:pt x="309" y="244"/>
                    </a:cubicBezTo>
                    <a:cubicBezTo>
                      <a:pt x="309" y="263"/>
                      <a:pt x="309" y="263"/>
                      <a:pt x="309" y="263"/>
                    </a:cubicBezTo>
                    <a:cubicBezTo>
                      <a:pt x="307" y="261"/>
                      <a:pt x="307" y="261"/>
                      <a:pt x="307" y="261"/>
                    </a:cubicBezTo>
                    <a:cubicBezTo>
                      <a:pt x="307" y="227"/>
                      <a:pt x="307" y="227"/>
                      <a:pt x="307" y="227"/>
                    </a:cubicBezTo>
                    <a:cubicBezTo>
                      <a:pt x="308" y="226"/>
                      <a:pt x="308" y="226"/>
                      <a:pt x="309" y="226"/>
                    </a:cubicBezTo>
                    <a:close/>
                    <a:moveTo>
                      <a:pt x="309" y="296"/>
                    </a:moveTo>
                    <a:cubicBezTo>
                      <a:pt x="309" y="310"/>
                      <a:pt x="309" y="310"/>
                      <a:pt x="309" y="310"/>
                    </a:cubicBezTo>
                    <a:cubicBezTo>
                      <a:pt x="308" y="311"/>
                      <a:pt x="308" y="311"/>
                      <a:pt x="307" y="312"/>
                    </a:cubicBezTo>
                    <a:cubicBezTo>
                      <a:pt x="307" y="303"/>
                      <a:pt x="307" y="303"/>
                      <a:pt x="307" y="303"/>
                    </a:cubicBezTo>
                    <a:cubicBezTo>
                      <a:pt x="307" y="302"/>
                      <a:pt x="307" y="301"/>
                      <a:pt x="307" y="300"/>
                    </a:cubicBezTo>
                    <a:cubicBezTo>
                      <a:pt x="307" y="294"/>
                      <a:pt x="307" y="294"/>
                      <a:pt x="307" y="294"/>
                    </a:cubicBezTo>
                    <a:cubicBezTo>
                      <a:pt x="309" y="296"/>
                      <a:pt x="309" y="296"/>
                      <a:pt x="309" y="296"/>
                    </a:cubicBezTo>
                    <a:close/>
                    <a:moveTo>
                      <a:pt x="309" y="324"/>
                    </a:moveTo>
                    <a:cubicBezTo>
                      <a:pt x="309" y="331"/>
                      <a:pt x="309" y="331"/>
                      <a:pt x="309" y="331"/>
                    </a:cubicBezTo>
                    <a:cubicBezTo>
                      <a:pt x="308" y="331"/>
                      <a:pt x="308" y="330"/>
                      <a:pt x="307" y="329"/>
                    </a:cubicBezTo>
                    <a:cubicBezTo>
                      <a:pt x="307" y="325"/>
                      <a:pt x="307" y="325"/>
                      <a:pt x="307" y="325"/>
                    </a:cubicBezTo>
                    <a:cubicBezTo>
                      <a:pt x="307" y="325"/>
                      <a:pt x="307" y="325"/>
                      <a:pt x="307" y="326"/>
                    </a:cubicBezTo>
                    <a:cubicBezTo>
                      <a:pt x="308" y="325"/>
                      <a:pt x="308" y="324"/>
                      <a:pt x="309" y="324"/>
                    </a:cubicBezTo>
                    <a:close/>
                    <a:moveTo>
                      <a:pt x="309" y="338"/>
                    </a:moveTo>
                    <a:cubicBezTo>
                      <a:pt x="309" y="345"/>
                      <a:pt x="309" y="345"/>
                      <a:pt x="309" y="345"/>
                    </a:cubicBezTo>
                    <a:cubicBezTo>
                      <a:pt x="308" y="345"/>
                      <a:pt x="308" y="345"/>
                      <a:pt x="308" y="345"/>
                    </a:cubicBezTo>
                    <a:cubicBezTo>
                      <a:pt x="307" y="347"/>
                      <a:pt x="307" y="347"/>
                      <a:pt x="307" y="347"/>
                    </a:cubicBezTo>
                    <a:cubicBezTo>
                      <a:pt x="307" y="340"/>
                      <a:pt x="307" y="340"/>
                      <a:pt x="307" y="340"/>
                    </a:cubicBezTo>
                    <a:cubicBezTo>
                      <a:pt x="308" y="339"/>
                      <a:pt x="308" y="339"/>
                      <a:pt x="309" y="338"/>
                    </a:cubicBezTo>
                    <a:close/>
                    <a:moveTo>
                      <a:pt x="309" y="351"/>
                    </a:moveTo>
                    <a:cubicBezTo>
                      <a:pt x="309" y="355"/>
                      <a:pt x="309" y="355"/>
                      <a:pt x="309" y="355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307" y="351"/>
                      <a:pt x="307" y="351"/>
                      <a:pt x="307" y="351"/>
                    </a:cubicBezTo>
                    <a:cubicBezTo>
                      <a:pt x="309" y="351"/>
                      <a:pt x="309" y="351"/>
                      <a:pt x="309" y="351"/>
                    </a:cubicBezTo>
                    <a:close/>
                    <a:moveTo>
                      <a:pt x="309" y="361"/>
                    </a:moveTo>
                    <a:cubicBezTo>
                      <a:pt x="309" y="366"/>
                      <a:pt x="309" y="366"/>
                      <a:pt x="309" y="366"/>
                    </a:cubicBezTo>
                    <a:cubicBezTo>
                      <a:pt x="308" y="366"/>
                      <a:pt x="308" y="366"/>
                      <a:pt x="307" y="366"/>
                    </a:cubicBezTo>
                    <a:cubicBezTo>
                      <a:pt x="307" y="361"/>
                      <a:pt x="307" y="361"/>
                      <a:pt x="307" y="361"/>
                    </a:cubicBezTo>
                    <a:cubicBezTo>
                      <a:pt x="309" y="361"/>
                      <a:pt x="309" y="361"/>
                      <a:pt x="309" y="361"/>
                    </a:cubicBezTo>
                    <a:close/>
                    <a:moveTo>
                      <a:pt x="309" y="368"/>
                    </a:moveTo>
                    <a:cubicBezTo>
                      <a:pt x="309" y="381"/>
                      <a:pt x="309" y="381"/>
                      <a:pt x="309" y="381"/>
                    </a:cubicBezTo>
                    <a:cubicBezTo>
                      <a:pt x="308" y="386"/>
                      <a:pt x="307" y="392"/>
                      <a:pt x="307" y="397"/>
                    </a:cubicBezTo>
                    <a:cubicBezTo>
                      <a:pt x="307" y="370"/>
                      <a:pt x="307" y="370"/>
                      <a:pt x="307" y="370"/>
                    </a:cubicBezTo>
                    <a:cubicBezTo>
                      <a:pt x="308" y="369"/>
                      <a:pt x="308" y="369"/>
                      <a:pt x="309" y="368"/>
                    </a:cubicBezTo>
                    <a:close/>
                    <a:moveTo>
                      <a:pt x="309" y="423"/>
                    </a:moveTo>
                    <a:cubicBezTo>
                      <a:pt x="309" y="435"/>
                      <a:pt x="309" y="435"/>
                      <a:pt x="309" y="435"/>
                    </a:cubicBezTo>
                    <a:cubicBezTo>
                      <a:pt x="308" y="436"/>
                      <a:pt x="308" y="436"/>
                      <a:pt x="307" y="436"/>
                    </a:cubicBezTo>
                    <a:cubicBezTo>
                      <a:pt x="307" y="407"/>
                      <a:pt x="307" y="407"/>
                      <a:pt x="307" y="407"/>
                    </a:cubicBezTo>
                    <a:cubicBezTo>
                      <a:pt x="307" y="412"/>
                      <a:pt x="308" y="417"/>
                      <a:pt x="308" y="421"/>
                    </a:cubicBezTo>
                    <a:cubicBezTo>
                      <a:pt x="308" y="421"/>
                      <a:pt x="308" y="422"/>
                      <a:pt x="309" y="423"/>
                    </a:cubicBezTo>
                    <a:close/>
                    <a:moveTo>
                      <a:pt x="309" y="446"/>
                    </a:moveTo>
                    <a:cubicBezTo>
                      <a:pt x="309" y="465"/>
                      <a:pt x="309" y="465"/>
                      <a:pt x="309" y="465"/>
                    </a:cubicBezTo>
                    <a:cubicBezTo>
                      <a:pt x="308" y="464"/>
                      <a:pt x="308" y="463"/>
                      <a:pt x="307" y="463"/>
                    </a:cubicBezTo>
                    <a:cubicBezTo>
                      <a:pt x="307" y="449"/>
                      <a:pt x="307" y="449"/>
                      <a:pt x="307" y="449"/>
                    </a:cubicBezTo>
                    <a:cubicBezTo>
                      <a:pt x="308" y="448"/>
                      <a:pt x="308" y="447"/>
                      <a:pt x="309" y="446"/>
                    </a:cubicBezTo>
                    <a:close/>
                    <a:moveTo>
                      <a:pt x="309" y="472"/>
                    </a:moveTo>
                    <a:cubicBezTo>
                      <a:pt x="309" y="477"/>
                      <a:pt x="309" y="477"/>
                      <a:pt x="309" y="477"/>
                    </a:cubicBezTo>
                    <a:cubicBezTo>
                      <a:pt x="308" y="477"/>
                      <a:pt x="308" y="477"/>
                      <a:pt x="308" y="477"/>
                    </a:cubicBezTo>
                    <a:cubicBezTo>
                      <a:pt x="309" y="477"/>
                      <a:pt x="309" y="477"/>
                      <a:pt x="309" y="477"/>
                    </a:cubicBezTo>
                    <a:cubicBezTo>
                      <a:pt x="309" y="482"/>
                      <a:pt x="309" y="482"/>
                      <a:pt x="309" y="482"/>
                    </a:cubicBezTo>
                    <a:cubicBezTo>
                      <a:pt x="308" y="482"/>
                      <a:pt x="308" y="482"/>
                      <a:pt x="307" y="482"/>
                    </a:cubicBezTo>
                    <a:cubicBezTo>
                      <a:pt x="307" y="474"/>
                      <a:pt x="307" y="474"/>
                      <a:pt x="307" y="474"/>
                    </a:cubicBezTo>
                    <a:cubicBezTo>
                      <a:pt x="308" y="473"/>
                      <a:pt x="308" y="472"/>
                      <a:pt x="309" y="472"/>
                    </a:cubicBezTo>
                    <a:close/>
                    <a:moveTo>
                      <a:pt x="309" y="491"/>
                    </a:moveTo>
                    <a:cubicBezTo>
                      <a:pt x="309" y="495"/>
                      <a:pt x="309" y="495"/>
                      <a:pt x="309" y="495"/>
                    </a:cubicBezTo>
                    <a:cubicBezTo>
                      <a:pt x="307" y="494"/>
                      <a:pt x="307" y="494"/>
                      <a:pt x="307" y="494"/>
                    </a:cubicBezTo>
                    <a:cubicBezTo>
                      <a:pt x="307" y="490"/>
                      <a:pt x="307" y="490"/>
                      <a:pt x="307" y="490"/>
                    </a:cubicBezTo>
                    <a:cubicBezTo>
                      <a:pt x="309" y="491"/>
                      <a:pt x="309" y="491"/>
                      <a:pt x="309" y="491"/>
                    </a:cubicBezTo>
                    <a:close/>
                    <a:moveTo>
                      <a:pt x="309" y="500"/>
                    </a:moveTo>
                    <a:cubicBezTo>
                      <a:pt x="309" y="506"/>
                      <a:pt x="309" y="506"/>
                      <a:pt x="309" y="506"/>
                    </a:cubicBezTo>
                    <a:cubicBezTo>
                      <a:pt x="308" y="506"/>
                      <a:pt x="308" y="507"/>
                      <a:pt x="307" y="508"/>
                    </a:cubicBezTo>
                    <a:cubicBezTo>
                      <a:pt x="307" y="501"/>
                      <a:pt x="307" y="501"/>
                      <a:pt x="307" y="501"/>
                    </a:cubicBezTo>
                    <a:cubicBezTo>
                      <a:pt x="308" y="501"/>
                      <a:pt x="308" y="501"/>
                      <a:pt x="309" y="500"/>
                    </a:cubicBezTo>
                    <a:close/>
                    <a:moveTo>
                      <a:pt x="309" y="523"/>
                    </a:moveTo>
                    <a:cubicBezTo>
                      <a:pt x="309" y="554"/>
                      <a:pt x="309" y="554"/>
                      <a:pt x="309" y="554"/>
                    </a:cubicBezTo>
                    <a:cubicBezTo>
                      <a:pt x="308" y="554"/>
                      <a:pt x="308" y="553"/>
                      <a:pt x="307" y="553"/>
                    </a:cubicBezTo>
                    <a:cubicBezTo>
                      <a:pt x="307" y="524"/>
                      <a:pt x="307" y="524"/>
                      <a:pt x="307" y="524"/>
                    </a:cubicBezTo>
                    <a:cubicBezTo>
                      <a:pt x="308" y="524"/>
                      <a:pt x="308" y="523"/>
                      <a:pt x="309" y="523"/>
                    </a:cubicBezTo>
                    <a:close/>
                    <a:moveTo>
                      <a:pt x="309" y="592"/>
                    </a:moveTo>
                    <a:cubicBezTo>
                      <a:pt x="309" y="598"/>
                      <a:pt x="309" y="598"/>
                      <a:pt x="309" y="598"/>
                    </a:cubicBezTo>
                    <a:cubicBezTo>
                      <a:pt x="308" y="598"/>
                      <a:pt x="308" y="597"/>
                      <a:pt x="307" y="597"/>
                    </a:cubicBezTo>
                    <a:cubicBezTo>
                      <a:pt x="308" y="602"/>
                      <a:pt x="308" y="605"/>
                      <a:pt x="309" y="609"/>
                    </a:cubicBezTo>
                    <a:cubicBezTo>
                      <a:pt x="309" y="622"/>
                      <a:pt x="309" y="622"/>
                      <a:pt x="309" y="622"/>
                    </a:cubicBezTo>
                    <a:cubicBezTo>
                      <a:pt x="307" y="622"/>
                      <a:pt x="307" y="622"/>
                      <a:pt x="307" y="622"/>
                    </a:cubicBezTo>
                    <a:cubicBezTo>
                      <a:pt x="307" y="591"/>
                      <a:pt x="307" y="591"/>
                      <a:pt x="307" y="591"/>
                    </a:cubicBezTo>
                    <a:cubicBezTo>
                      <a:pt x="308" y="591"/>
                      <a:pt x="308" y="592"/>
                      <a:pt x="309" y="592"/>
                    </a:cubicBezTo>
                    <a:close/>
                    <a:moveTo>
                      <a:pt x="309" y="737"/>
                    </a:moveTo>
                    <a:cubicBezTo>
                      <a:pt x="309" y="745"/>
                      <a:pt x="309" y="745"/>
                      <a:pt x="309" y="745"/>
                    </a:cubicBezTo>
                    <a:cubicBezTo>
                      <a:pt x="308" y="745"/>
                      <a:pt x="308" y="745"/>
                      <a:pt x="307" y="745"/>
                    </a:cubicBezTo>
                    <a:cubicBezTo>
                      <a:pt x="307" y="737"/>
                      <a:pt x="307" y="737"/>
                      <a:pt x="307" y="737"/>
                    </a:cubicBezTo>
                    <a:cubicBezTo>
                      <a:pt x="308" y="737"/>
                      <a:pt x="308" y="737"/>
                      <a:pt x="309" y="737"/>
                    </a:cubicBezTo>
                    <a:close/>
                    <a:moveTo>
                      <a:pt x="307" y="674"/>
                    </a:moveTo>
                    <a:cubicBezTo>
                      <a:pt x="307" y="673"/>
                      <a:pt x="307" y="673"/>
                      <a:pt x="307" y="673"/>
                    </a:cubicBezTo>
                    <a:cubicBezTo>
                      <a:pt x="307" y="673"/>
                      <a:pt x="307" y="673"/>
                      <a:pt x="307" y="673"/>
                    </a:cubicBezTo>
                    <a:lnTo>
                      <a:pt x="307" y="674"/>
                    </a:lnTo>
                    <a:close/>
                    <a:moveTo>
                      <a:pt x="306" y="11"/>
                    </a:moveTo>
                    <a:cubicBezTo>
                      <a:pt x="306" y="11"/>
                      <a:pt x="307" y="11"/>
                      <a:pt x="307" y="11"/>
                    </a:cubicBez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21"/>
                      <a:pt x="306" y="21"/>
                      <a:pt x="306" y="21"/>
                    </a:cubicBezTo>
                    <a:cubicBezTo>
                      <a:pt x="306" y="11"/>
                      <a:pt x="306" y="11"/>
                      <a:pt x="306" y="11"/>
                    </a:cubicBezTo>
                    <a:close/>
                    <a:moveTo>
                      <a:pt x="307" y="783"/>
                    </a:moveTo>
                    <a:cubicBezTo>
                      <a:pt x="306" y="783"/>
                      <a:pt x="306" y="783"/>
                      <a:pt x="306" y="783"/>
                    </a:cubicBezTo>
                    <a:cubicBezTo>
                      <a:pt x="306" y="747"/>
                      <a:pt x="306" y="747"/>
                      <a:pt x="306" y="747"/>
                    </a:cubicBezTo>
                    <a:cubicBezTo>
                      <a:pt x="306" y="748"/>
                      <a:pt x="307" y="749"/>
                      <a:pt x="307" y="751"/>
                    </a:cubicBezTo>
                    <a:cubicBezTo>
                      <a:pt x="307" y="783"/>
                      <a:pt x="307" y="783"/>
                      <a:pt x="307" y="783"/>
                    </a:cubicBezTo>
                    <a:close/>
                    <a:moveTo>
                      <a:pt x="307" y="42"/>
                    </a:moveTo>
                    <a:cubicBezTo>
                      <a:pt x="307" y="55"/>
                      <a:pt x="307" y="55"/>
                      <a:pt x="307" y="55"/>
                    </a:cubicBezTo>
                    <a:cubicBezTo>
                      <a:pt x="306" y="56"/>
                      <a:pt x="306" y="56"/>
                      <a:pt x="306" y="56"/>
                    </a:cubicBezTo>
                    <a:cubicBezTo>
                      <a:pt x="306" y="41"/>
                      <a:pt x="306" y="41"/>
                      <a:pt x="306" y="41"/>
                    </a:cubicBezTo>
                    <a:cubicBezTo>
                      <a:pt x="307" y="42"/>
                      <a:pt x="307" y="42"/>
                      <a:pt x="307" y="42"/>
                    </a:cubicBezTo>
                    <a:close/>
                    <a:moveTo>
                      <a:pt x="307" y="93"/>
                    </a:moveTo>
                    <a:cubicBezTo>
                      <a:pt x="307" y="146"/>
                      <a:pt x="307" y="146"/>
                      <a:pt x="307" y="146"/>
                    </a:cubicBezTo>
                    <a:cubicBezTo>
                      <a:pt x="307" y="148"/>
                      <a:pt x="306" y="149"/>
                      <a:pt x="306" y="150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6" y="94"/>
                      <a:pt x="307" y="93"/>
                      <a:pt x="307" y="93"/>
                    </a:cubicBezTo>
                    <a:close/>
                    <a:moveTo>
                      <a:pt x="307" y="181"/>
                    </a:moveTo>
                    <a:cubicBezTo>
                      <a:pt x="307" y="190"/>
                      <a:pt x="307" y="190"/>
                      <a:pt x="307" y="190"/>
                    </a:cubicBezTo>
                    <a:cubicBezTo>
                      <a:pt x="307" y="190"/>
                      <a:pt x="306" y="190"/>
                      <a:pt x="306" y="190"/>
                    </a:cubicBezTo>
                    <a:cubicBezTo>
                      <a:pt x="306" y="182"/>
                      <a:pt x="306" y="182"/>
                      <a:pt x="306" y="182"/>
                    </a:cubicBezTo>
                    <a:cubicBezTo>
                      <a:pt x="307" y="181"/>
                      <a:pt x="307" y="181"/>
                      <a:pt x="307" y="181"/>
                    </a:cubicBezTo>
                    <a:close/>
                    <a:moveTo>
                      <a:pt x="307" y="201"/>
                    </a:moveTo>
                    <a:cubicBezTo>
                      <a:pt x="307" y="210"/>
                      <a:pt x="307" y="210"/>
                      <a:pt x="307" y="210"/>
                    </a:cubicBezTo>
                    <a:cubicBezTo>
                      <a:pt x="306" y="211"/>
                      <a:pt x="306" y="211"/>
                      <a:pt x="306" y="211"/>
                    </a:cubicBezTo>
                    <a:cubicBezTo>
                      <a:pt x="306" y="201"/>
                      <a:pt x="306" y="201"/>
                      <a:pt x="306" y="201"/>
                    </a:cubicBezTo>
                    <a:cubicBezTo>
                      <a:pt x="307" y="201"/>
                      <a:pt x="307" y="201"/>
                      <a:pt x="307" y="201"/>
                    </a:cubicBezTo>
                    <a:close/>
                    <a:moveTo>
                      <a:pt x="307" y="227"/>
                    </a:moveTo>
                    <a:cubicBezTo>
                      <a:pt x="307" y="261"/>
                      <a:pt x="307" y="261"/>
                      <a:pt x="307" y="261"/>
                    </a:cubicBezTo>
                    <a:cubicBezTo>
                      <a:pt x="306" y="259"/>
                      <a:pt x="306" y="259"/>
                      <a:pt x="306" y="259"/>
                    </a:cubicBezTo>
                    <a:cubicBezTo>
                      <a:pt x="306" y="228"/>
                      <a:pt x="306" y="228"/>
                      <a:pt x="306" y="228"/>
                    </a:cubicBezTo>
                    <a:cubicBezTo>
                      <a:pt x="306" y="227"/>
                      <a:pt x="307" y="227"/>
                      <a:pt x="307" y="227"/>
                    </a:cubicBezTo>
                    <a:close/>
                    <a:moveTo>
                      <a:pt x="307" y="294"/>
                    </a:moveTo>
                    <a:cubicBezTo>
                      <a:pt x="307" y="300"/>
                      <a:pt x="307" y="300"/>
                      <a:pt x="307" y="300"/>
                    </a:cubicBezTo>
                    <a:cubicBezTo>
                      <a:pt x="307" y="299"/>
                      <a:pt x="306" y="298"/>
                      <a:pt x="306" y="298"/>
                    </a:cubicBezTo>
                    <a:cubicBezTo>
                      <a:pt x="306" y="293"/>
                      <a:pt x="306" y="293"/>
                      <a:pt x="306" y="293"/>
                    </a:cubicBezTo>
                    <a:cubicBezTo>
                      <a:pt x="307" y="294"/>
                      <a:pt x="307" y="294"/>
                      <a:pt x="307" y="294"/>
                    </a:cubicBezTo>
                    <a:close/>
                    <a:moveTo>
                      <a:pt x="307" y="303"/>
                    </a:moveTo>
                    <a:cubicBezTo>
                      <a:pt x="307" y="312"/>
                      <a:pt x="307" y="312"/>
                      <a:pt x="307" y="312"/>
                    </a:cubicBezTo>
                    <a:cubicBezTo>
                      <a:pt x="306" y="313"/>
                      <a:pt x="306" y="313"/>
                      <a:pt x="306" y="314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6" y="306"/>
                      <a:pt x="307" y="305"/>
                      <a:pt x="307" y="303"/>
                    </a:cubicBezTo>
                    <a:close/>
                    <a:moveTo>
                      <a:pt x="307" y="325"/>
                    </a:move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07" y="329"/>
                      <a:pt x="306" y="328"/>
                      <a:pt x="306" y="328"/>
                    </a:cubicBezTo>
                    <a:cubicBezTo>
                      <a:pt x="306" y="323"/>
                      <a:pt x="306" y="323"/>
                      <a:pt x="306" y="323"/>
                    </a:cubicBezTo>
                    <a:cubicBezTo>
                      <a:pt x="306" y="324"/>
                      <a:pt x="306" y="324"/>
                      <a:pt x="307" y="325"/>
                    </a:cubicBezTo>
                    <a:close/>
                    <a:moveTo>
                      <a:pt x="307" y="340"/>
                    </a:moveTo>
                    <a:cubicBezTo>
                      <a:pt x="307" y="347"/>
                      <a:pt x="307" y="347"/>
                      <a:pt x="307" y="347"/>
                    </a:cubicBezTo>
                    <a:cubicBezTo>
                      <a:pt x="306" y="349"/>
                      <a:pt x="306" y="349"/>
                      <a:pt x="306" y="349"/>
                    </a:cubicBezTo>
                    <a:cubicBezTo>
                      <a:pt x="306" y="342"/>
                      <a:pt x="306" y="342"/>
                      <a:pt x="306" y="342"/>
                    </a:cubicBezTo>
                    <a:cubicBezTo>
                      <a:pt x="306" y="341"/>
                      <a:pt x="306" y="341"/>
                      <a:pt x="307" y="340"/>
                    </a:cubicBezTo>
                    <a:close/>
                    <a:moveTo>
                      <a:pt x="307" y="351"/>
                    </a:moveTo>
                    <a:cubicBezTo>
                      <a:pt x="307" y="355"/>
                      <a:pt x="307" y="355"/>
                      <a:pt x="307" y="355"/>
                    </a:cubicBezTo>
                    <a:cubicBezTo>
                      <a:pt x="306" y="356"/>
                      <a:pt x="306" y="356"/>
                      <a:pt x="306" y="356"/>
                    </a:cubicBezTo>
                    <a:cubicBezTo>
                      <a:pt x="306" y="351"/>
                      <a:pt x="306" y="351"/>
                      <a:pt x="306" y="351"/>
                    </a:cubicBezTo>
                    <a:cubicBezTo>
                      <a:pt x="307" y="351"/>
                      <a:pt x="307" y="351"/>
                      <a:pt x="307" y="351"/>
                    </a:cubicBezTo>
                    <a:close/>
                    <a:moveTo>
                      <a:pt x="307" y="361"/>
                    </a:moveTo>
                    <a:cubicBezTo>
                      <a:pt x="307" y="366"/>
                      <a:pt x="307" y="366"/>
                      <a:pt x="307" y="366"/>
                    </a:cubicBezTo>
                    <a:cubicBezTo>
                      <a:pt x="306" y="366"/>
                      <a:pt x="306" y="366"/>
                      <a:pt x="306" y="366"/>
                    </a:cubicBezTo>
                    <a:cubicBezTo>
                      <a:pt x="306" y="362"/>
                      <a:pt x="306" y="362"/>
                      <a:pt x="306" y="362"/>
                    </a:cubicBezTo>
                    <a:cubicBezTo>
                      <a:pt x="307" y="361"/>
                      <a:pt x="307" y="361"/>
                      <a:pt x="307" y="361"/>
                    </a:cubicBezTo>
                    <a:close/>
                    <a:moveTo>
                      <a:pt x="307" y="370"/>
                    </a:moveTo>
                    <a:cubicBezTo>
                      <a:pt x="307" y="397"/>
                      <a:pt x="307" y="397"/>
                      <a:pt x="307" y="397"/>
                    </a:cubicBezTo>
                    <a:cubicBezTo>
                      <a:pt x="307" y="401"/>
                      <a:pt x="307" y="404"/>
                      <a:pt x="307" y="407"/>
                    </a:cubicBezTo>
                    <a:cubicBezTo>
                      <a:pt x="307" y="436"/>
                      <a:pt x="307" y="436"/>
                      <a:pt x="307" y="436"/>
                    </a:cubicBezTo>
                    <a:cubicBezTo>
                      <a:pt x="306" y="437"/>
                      <a:pt x="306" y="437"/>
                      <a:pt x="306" y="437"/>
                    </a:cubicBezTo>
                    <a:cubicBezTo>
                      <a:pt x="306" y="427"/>
                      <a:pt x="306" y="427"/>
                      <a:pt x="306" y="427"/>
                    </a:cubicBezTo>
                    <a:cubicBezTo>
                      <a:pt x="306" y="427"/>
                      <a:pt x="306" y="425"/>
                      <a:pt x="306" y="424"/>
                    </a:cubicBezTo>
                    <a:cubicBezTo>
                      <a:pt x="306" y="424"/>
                      <a:pt x="306" y="424"/>
                      <a:pt x="306" y="424"/>
                    </a:cubicBezTo>
                    <a:cubicBezTo>
                      <a:pt x="306" y="371"/>
                      <a:pt x="306" y="371"/>
                      <a:pt x="306" y="371"/>
                    </a:cubicBezTo>
                    <a:cubicBezTo>
                      <a:pt x="306" y="371"/>
                      <a:pt x="307" y="370"/>
                      <a:pt x="307" y="370"/>
                    </a:cubicBezTo>
                    <a:close/>
                    <a:moveTo>
                      <a:pt x="307" y="449"/>
                    </a:moveTo>
                    <a:cubicBezTo>
                      <a:pt x="307" y="463"/>
                      <a:pt x="307" y="463"/>
                      <a:pt x="307" y="463"/>
                    </a:cubicBezTo>
                    <a:cubicBezTo>
                      <a:pt x="306" y="462"/>
                      <a:pt x="306" y="462"/>
                      <a:pt x="306" y="461"/>
                    </a:cubicBezTo>
                    <a:cubicBezTo>
                      <a:pt x="306" y="450"/>
                      <a:pt x="306" y="450"/>
                      <a:pt x="306" y="450"/>
                    </a:cubicBezTo>
                    <a:cubicBezTo>
                      <a:pt x="306" y="449"/>
                      <a:pt x="307" y="449"/>
                      <a:pt x="307" y="449"/>
                    </a:cubicBezTo>
                    <a:close/>
                    <a:moveTo>
                      <a:pt x="307" y="474"/>
                    </a:moveTo>
                    <a:cubicBezTo>
                      <a:pt x="307" y="482"/>
                      <a:pt x="307" y="482"/>
                      <a:pt x="307" y="482"/>
                    </a:cubicBezTo>
                    <a:cubicBezTo>
                      <a:pt x="306" y="481"/>
                      <a:pt x="306" y="481"/>
                      <a:pt x="306" y="481"/>
                    </a:cubicBezTo>
                    <a:cubicBezTo>
                      <a:pt x="306" y="475"/>
                      <a:pt x="306" y="475"/>
                      <a:pt x="306" y="475"/>
                    </a:cubicBezTo>
                    <a:cubicBezTo>
                      <a:pt x="306" y="475"/>
                      <a:pt x="307" y="474"/>
                      <a:pt x="307" y="474"/>
                    </a:cubicBezTo>
                    <a:close/>
                    <a:moveTo>
                      <a:pt x="307" y="490"/>
                    </a:moveTo>
                    <a:cubicBezTo>
                      <a:pt x="307" y="494"/>
                      <a:pt x="307" y="494"/>
                      <a:pt x="307" y="494"/>
                    </a:cubicBezTo>
                    <a:cubicBezTo>
                      <a:pt x="307" y="494"/>
                      <a:pt x="306" y="494"/>
                      <a:pt x="306" y="493"/>
                    </a:cubicBezTo>
                    <a:cubicBezTo>
                      <a:pt x="306" y="489"/>
                      <a:pt x="306" y="489"/>
                      <a:pt x="306" y="489"/>
                    </a:cubicBezTo>
                    <a:cubicBezTo>
                      <a:pt x="307" y="490"/>
                      <a:pt x="307" y="490"/>
                      <a:pt x="307" y="490"/>
                    </a:cubicBezTo>
                    <a:close/>
                    <a:moveTo>
                      <a:pt x="307" y="501"/>
                    </a:moveTo>
                    <a:cubicBezTo>
                      <a:pt x="307" y="508"/>
                      <a:pt x="307" y="508"/>
                      <a:pt x="307" y="508"/>
                    </a:cubicBezTo>
                    <a:cubicBezTo>
                      <a:pt x="306" y="508"/>
                      <a:pt x="306" y="508"/>
                      <a:pt x="306" y="509"/>
                    </a:cubicBezTo>
                    <a:cubicBezTo>
                      <a:pt x="306" y="501"/>
                      <a:pt x="306" y="501"/>
                      <a:pt x="306" y="501"/>
                    </a:cubicBezTo>
                    <a:cubicBezTo>
                      <a:pt x="306" y="501"/>
                      <a:pt x="307" y="501"/>
                      <a:pt x="307" y="501"/>
                    </a:cubicBezTo>
                    <a:close/>
                    <a:moveTo>
                      <a:pt x="307" y="524"/>
                    </a:moveTo>
                    <a:cubicBezTo>
                      <a:pt x="307" y="553"/>
                      <a:pt x="307" y="553"/>
                      <a:pt x="307" y="553"/>
                    </a:cubicBezTo>
                    <a:cubicBezTo>
                      <a:pt x="307" y="553"/>
                      <a:pt x="306" y="553"/>
                      <a:pt x="306" y="553"/>
                    </a:cubicBezTo>
                    <a:cubicBezTo>
                      <a:pt x="306" y="526"/>
                      <a:pt x="306" y="526"/>
                      <a:pt x="306" y="526"/>
                    </a:cubicBezTo>
                    <a:cubicBezTo>
                      <a:pt x="306" y="525"/>
                      <a:pt x="306" y="525"/>
                      <a:pt x="307" y="524"/>
                    </a:cubicBezTo>
                    <a:close/>
                    <a:moveTo>
                      <a:pt x="307" y="591"/>
                    </a:moveTo>
                    <a:cubicBezTo>
                      <a:pt x="307" y="622"/>
                      <a:pt x="307" y="622"/>
                      <a:pt x="307" y="622"/>
                    </a:cubicBezTo>
                    <a:cubicBezTo>
                      <a:pt x="306" y="621"/>
                      <a:pt x="306" y="621"/>
                      <a:pt x="306" y="621"/>
                    </a:cubicBezTo>
                    <a:cubicBezTo>
                      <a:pt x="306" y="591"/>
                      <a:pt x="306" y="591"/>
                      <a:pt x="306" y="591"/>
                    </a:cubicBezTo>
                    <a:cubicBezTo>
                      <a:pt x="306" y="591"/>
                      <a:pt x="307" y="591"/>
                      <a:pt x="307" y="591"/>
                    </a:cubicBezTo>
                    <a:close/>
                    <a:moveTo>
                      <a:pt x="307" y="673"/>
                    </a:moveTo>
                    <a:cubicBezTo>
                      <a:pt x="307" y="674"/>
                      <a:pt x="307" y="674"/>
                      <a:pt x="307" y="674"/>
                    </a:cubicBezTo>
                    <a:cubicBezTo>
                      <a:pt x="306" y="675"/>
                      <a:pt x="306" y="676"/>
                      <a:pt x="306" y="677"/>
                    </a:cubicBezTo>
                    <a:cubicBezTo>
                      <a:pt x="306" y="672"/>
                      <a:pt x="306" y="672"/>
                      <a:pt x="306" y="672"/>
                    </a:cubicBezTo>
                    <a:cubicBezTo>
                      <a:pt x="307" y="673"/>
                      <a:pt x="307" y="673"/>
                      <a:pt x="307" y="673"/>
                    </a:cubicBezTo>
                    <a:close/>
                    <a:moveTo>
                      <a:pt x="307" y="737"/>
                    </a:moveTo>
                    <a:cubicBezTo>
                      <a:pt x="307" y="745"/>
                      <a:pt x="307" y="745"/>
                      <a:pt x="307" y="745"/>
                    </a:cubicBezTo>
                    <a:cubicBezTo>
                      <a:pt x="306" y="744"/>
                      <a:pt x="306" y="744"/>
                      <a:pt x="306" y="744"/>
                    </a:cubicBezTo>
                    <a:cubicBezTo>
                      <a:pt x="306" y="737"/>
                      <a:pt x="306" y="737"/>
                      <a:pt x="306" y="737"/>
                    </a:cubicBezTo>
                    <a:lnTo>
                      <a:pt x="307" y="737"/>
                    </a:lnTo>
                    <a:close/>
                    <a:moveTo>
                      <a:pt x="301" y="12"/>
                    </a:moveTo>
                    <a:cubicBezTo>
                      <a:pt x="302" y="11"/>
                      <a:pt x="304" y="11"/>
                      <a:pt x="306" y="11"/>
                    </a:cubicBezTo>
                    <a:cubicBezTo>
                      <a:pt x="306" y="21"/>
                      <a:pt x="306" y="21"/>
                      <a:pt x="306" y="21"/>
                    </a:cubicBezTo>
                    <a:cubicBezTo>
                      <a:pt x="304" y="20"/>
                      <a:pt x="302" y="20"/>
                      <a:pt x="301" y="20"/>
                    </a:cubicBezTo>
                    <a:cubicBezTo>
                      <a:pt x="301" y="12"/>
                      <a:pt x="301" y="12"/>
                      <a:pt x="301" y="12"/>
                    </a:cubicBezTo>
                    <a:close/>
                    <a:moveTo>
                      <a:pt x="306" y="783"/>
                    </a:moveTo>
                    <a:cubicBezTo>
                      <a:pt x="304" y="783"/>
                      <a:pt x="302" y="782"/>
                      <a:pt x="301" y="782"/>
                    </a:cubicBezTo>
                    <a:cubicBezTo>
                      <a:pt x="301" y="774"/>
                      <a:pt x="301" y="774"/>
                      <a:pt x="301" y="774"/>
                    </a:cubicBezTo>
                    <a:cubicBezTo>
                      <a:pt x="303" y="775"/>
                      <a:pt x="303" y="775"/>
                      <a:pt x="303" y="775"/>
                    </a:cubicBezTo>
                    <a:cubicBezTo>
                      <a:pt x="304" y="775"/>
                      <a:pt x="304" y="775"/>
                      <a:pt x="305" y="775"/>
                    </a:cubicBezTo>
                    <a:cubicBezTo>
                      <a:pt x="303" y="769"/>
                      <a:pt x="302" y="764"/>
                      <a:pt x="301" y="759"/>
                    </a:cubicBezTo>
                    <a:cubicBezTo>
                      <a:pt x="301" y="737"/>
                      <a:pt x="301" y="737"/>
                      <a:pt x="301" y="737"/>
                    </a:cubicBezTo>
                    <a:cubicBezTo>
                      <a:pt x="302" y="737"/>
                      <a:pt x="304" y="737"/>
                      <a:pt x="306" y="737"/>
                    </a:cubicBezTo>
                    <a:cubicBezTo>
                      <a:pt x="306" y="744"/>
                      <a:pt x="306" y="744"/>
                      <a:pt x="306" y="744"/>
                    </a:cubicBezTo>
                    <a:cubicBezTo>
                      <a:pt x="305" y="744"/>
                      <a:pt x="305" y="744"/>
                      <a:pt x="305" y="744"/>
                    </a:cubicBezTo>
                    <a:cubicBezTo>
                      <a:pt x="305" y="745"/>
                      <a:pt x="306" y="746"/>
                      <a:pt x="306" y="747"/>
                    </a:cubicBezTo>
                    <a:cubicBezTo>
                      <a:pt x="306" y="783"/>
                      <a:pt x="306" y="783"/>
                      <a:pt x="306" y="783"/>
                    </a:cubicBezTo>
                    <a:close/>
                    <a:moveTo>
                      <a:pt x="306" y="41"/>
                    </a:moveTo>
                    <a:cubicBezTo>
                      <a:pt x="306" y="56"/>
                      <a:pt x="306" y="56"/>
                      <a:pt x="306" y="56"/>
                    </a:cubicBezTo>
                    <a:cubicBezTo>
                      <a:pt x="304" y="56"/>
                      <a:pt x="302" y="57"/>
                      <a:pt x="301" y="58"/>
                    </a:cubicBezTo>
                    <a:cubicBezTo>
                      <a:pt x="301" y="50"/>
                      <a:pt x="301" y="50"/>
                      <a:pt x="301" y="5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301" y="49"/>
                      <a:pt x="301" y="49"/>
                      <a:pt x="301" y="49"/>
                    </a:cubicBezTo>
                    <a:cubicBezTo>
                      <a:pt x="301" y="37"/>
                      <a:pt x="301" y="37"/>
                      <a:pt x="301" y="37"/>
                    </a:cubicBezTo>
                    <a:cubicBezTo>
                      <a:pt x="301" y="37"/>
                      <a:pt x="301" y="38"/>
                      <a:pt x="302" y="38"/>
                    </a:cubicBezTo>
                    <a:cubicBezTo>
                      <a:pt x="303" y="39"/>
                      <a:pt x="304" y="40"/>
                      <a:pt x="306" y="41"/>
                    </a:cubicBezTo>
                    <a:close/>
                    <a:moveTo>
                      <a:pt x="306" y="94"/>
                    </a:moveTo>
                    <a:cubicBezTo>
                      <a:pt x="306" y="150"/>
                      <a:pt x="306" y="150"/>
                      <a:pt x="306" y="150"/>
                    </a:cubicBezTo>
                    <a:cubicBezTo>
                      <a:pt x="305" y="153"/>
                      <a:pt x="304" y="156"/>
                      <a:pt x="303" y="159"/>
                    </a:cubicBezTo>
                    <a:cubicBezTo>
                      <a:pt x="302" y="159"/>
                      <a:pt x="301" y="160"/>
                      <a:pt x="301" y="160"/>
                    </a:cubicBezTo>
                    <a:cubicBezTo>
                      <a:pt x="301" y="125"/>
                      <a:pt x="301" y="125"/>
                      <a:pt x="301" y="125"/>
                    </a:cubicBezTo>
                    <a:cubicBezTo>
                      <a:pt x="301" y="122"/>
                      <a:pt x="301" y="118"/>
                      <a:pt x="302" y="114"/>
                    </a:cubicBezTo>
                    <a:cubicBezTo>
                      <a:pt x="301" y="114"/>
                      <a:pt x="301" y="114"/>
                      <a:pt x="301" y="114"/>
                    </a:cubicBezTo>
                    <a:cubicBezTo>
                      <a:pt x="301" y="80"/>
                      <a:pt x="301" y="80"/>
                      <a:pt x="301" y="80"/>
                    </a:cubicBezTo>
                    <a:cubicBezTo>
                      <a:pt x="301" y="80"/>
                      <a:pt x="301" y="80"/>
                      <a:pt x="302" y="80"/>
                    </a:cubicBezTo>
                    <a:cubicBezTo>
                      <a:pt x="303" y="83"/>
                      <a:pt x="303" y="83"/>
                      <a:pt x="305" y="94"/>
                    </a:cubicBezTo>
                    <a:cubicBezTo>
                      <a:pt x="306" y="94"/>
                      <a:pt x="306" y="94"/>
                      <a:pt x="306" y="94"/>
                    </a:cubicBezTo>
                    <a:close/>
                    <a:moveTo>
                      <a:pt x="306" y="182"/>
                    </a:moveTo>
                    <a:cubicBezTo>
                      <a:pt x="306" y="190"/>
                      <a:pt x="306" y="190"/>
                      <a:pt x="306" y="190"/>
                    </a:cubicBezTo>
                    <a:cubicBezTo>
                      <a:pt x="304" y="190"/>
                      <a:pt x="302" y="190"/>
                      <a:pt x="301" y="190"/>
                    </a:cubicBezTo>
                    <a:cubicBezTo>
                      <a:pt x="301" y="183"/>
                      <a:pt x="301" y="183"/>
                      <a:pt x="301" y="183"/>
                    </a:cubicBezTo>
                    <a:cubicBezTo>
                      <a:pt x="302" y="183"/>
                      <a:pt x="304" y="182"/>
                      <a:pt x="306" y="182"/>
                    </a:cubicBezTo>
                    <a:close/>
                    <a:moveTo>
                      <a:pt x="306" y="201"/>
                    </a:moveTo>
                    <a:cubicBezTo>
                      <a:pt x="306" y="211"/>
                      <a:pt x="306" y="211"/>
                      <a:pt x="306" y="211"/>
                    </a:cubicBezTo>
                    <a:cubicBezTo>
                      <a:pt x="304" y="211"/>
                      <a:pt x="302" y="212"/>
                      <a:pt x="301" y="213"/>
                    </a:cubicBezTo>
                    <a:cubicBezTo>
                      <a:pt x="301" y="209"/>
                      <a:pt x="301" y="209"/>
                      <a:pt x="301" y="209"/>
                    </a:cubicBezTo>
                    <a:cubicBezTo>
                      <a:pt x="302" y="208"/>
                      <a:pt x="302" y="208"/>
                      <a:pt x="304" y="207"/>
                    </a:cubicBezTo>
                    <a:cubicBezTo>
                      <a:pt x="303" y="206"/>
                      <a:pt x="302" y="205"/>
                      <a:pt x="301" y="205"/>
                    </a:cubicBezTo>
                    <a:cubicBezTo>
                      <a:pt x="301" y="197"/>
                      <a:pt x="301" y="197"/>
                      <a:pt x="301" y="197"/>
                    </a:cubicBezTo>
                    <a:cubicBezTo>
                      <a:pt x="302" y="199"/>
                      <a:pt x="304" y="200"/>
                      <a:pt x="306" y="201"/>
                    </a:cubicBezTo>
                    <a:close/>
                    <a:moveTo>
                      <a:pt x="306" y="228"/>
                    </a:moveTo>
                    <a:cubicBezTo>
                      <a:pt x="306" y="259"/>
                      <a:pt x="306" y="259"/>
                      <a:pt x="306" y="259"/>
                    </a:cubicBezTo>
                    <a:cubicBezTo>
                      <a:pt x="304" y="256"/>
                      <a:pt x="302" y="254"/>
                      <a:pt x="301" y="251"/>
                    </a:cubicBezTo>
                    <a:cubicBezTo>
                      <a:pt x="301" y="231"/>
                      <a:pt x="301" y="231"/>
                      <a:pt x="301" y="231"/>
                    </a:cubicBezTo>
                    <a:cubicBezTo>
                      <a:pt x="302" y="230"/>
                      <a:pt x="304" y="229"/>
                      <a:pt x="306" y="228"/>
                    </a:cubicBezTo>
                    <a:close/>
                    <a:moveTo>
                      <a:pt x="306" y="293"/>
                    </a:moveTo>
                    <a:cubicBezTo>
                      <a:pt x="306" y="298"/>
                      <a:pt x="306" y="298"/>
                      <a:pt x="306" y="298"/>
                    </a:cubicBezTo>
                    <a:cubicBezTo>
                      <a:pt x="305" y="297"/>
                      <a:pt x="304" y="296"/>
                      <a:pt x="303" y="296"/>
                    </a:cubicBezTo>
                    <a:cubicBezTo>
                      <a:pt x="302" y="297"/>
                      <a:pt x="301" y="298"/>
                      <a:pt x="301" y="299"/>
                    </a:cubicBezTo>
                    <a:cubicBezTo>
                      <a:pt x="301" y="288"/>
                      <a:pt x="301" y="288"/>
                      <a:pt x="301" y="288"/>
                    </a:cubicBezTo>
                    <a:cubicBezTo>
                      <a:pt x="306" y="293"/>
                      <a:pt x="306" y="293"/>
                      <a:pt x="306" y="293"/>
                    </a:cubicBezTo>
                    <a:close/>
                    <a:moveTo>
                      <a:pt x="306" y="307"/>
                    </a:moveTo>
                    <a:cubicBezTo>
                      <a:pt x="306" y="314"/>
                      <a:pt x="306" y="314"/>
                      <a:pt x="306" y="314"/>
                    </a:cubicBezTo>
                    <a:cubicBezTo>
                      <a:pt x="304" y="317"/>
                      <a:pt x="304" y="320"/>
                      <a:pt x="306" y="323"/>
                    </a:cubicBezTo>
                    <a:cubicBezTo>
                      <a:pt x="306" y="328"/>
                      <a:pt x="306" y="328"/>
                      <a:pt x="306" y="328"/>
                    </a:cubicBezTo>
                    <a:cubicBezTo>
                      <a:pt x="304" y="326"/>
                      <a:pt x="302" y="324"/>
                      <a:pt x="301" y="322"/>
                    </a:cubicBezTo>
                    <a:cubicBezTo>
                      <a:pt x="301" y="315"/>
                      <a:pt x="301" y="315"/>
                      <a:pt x="301" y="315"/>
                    </a:cubicBezTo>
                    <a:cubicBezTo>
                      <a:pt x="302" y="313"/>
                      <a:pt x="304" y="310"/>
                      <a:pt x="306" y="307"/>
                    </a:cubicBezTo>
                    <a:close/>
                    <a:moveTo>
                      <a:pt x="306" y="342"/>
                    </a:moveTo>
                    <a:cubicBezTo>
                      <a:pt x="306" y="349"/>
                      <a:pt x="306" y="349"/>
                      <a:pt x="306" y="349"/>
                    </a:cubicBezTo>
                    <a:cubicBezTo>
                      <a:pt x="305" y="349"/>
                      <a:pt x="304" y="350"/>
                      <a:pt x="304" y="351"/>
                    </a:cubicBezTo>
                    <a:cubicBezTo>
                      <a:pt x="304" y="351"/>
                      <a:pt x="305" y="351"/>
                      <a:pt x="306" y="351"/>
                    </a:cubicBezTo>
                    <a:cubicBezTo>
                      <a:pt x="306" y="356"/>
                      <a:pt x="306" y="356"/>
                      <a:pt x="306" y="356"/>
                    </a:cubicBezTo>
                    <a:cubicBezTo>
                      <a:pt x="302" y="356"/>
                      <a:pt x="302" y="356"/>
                      <a:pt x="302" y="356"/>
                    </a:cubicBezTo>
                    <a:cubicBezTo>
                      <a:pt x="301" y="357"/>
                      <a:pt x="301" y="358"/>
                      <a:pt x="301" y="359"/>
                    </a:cubicBezTo>
                    <a:cubicBezTo>
                      <a:pt x="301" y="351"/>
                      <a:pt x="301" y="351"/>
                      <a:pt x="301" y="351"/>
                    </a:cubicBezTo>
                    <a:cubicBezTo>
                      <a:pt x="302" y="348"/>
                      <a:pt x="304" y="345"/>
                      <a:pt x="306" y="342"/>
                    </a:cubicBezTo>
                    <a:close/>
                    <a:moveTo>
                      <a:pt x="306" y="362"/>
                    </a:moveTo>
                    <a:cubicBezTo>
                      <a:pt x="306" y="366"/>
                      <a:pt x="306" y="366"/>
                      <a:pt x="306" y="366"/>
                    </a:cubicBezTo>
                    <a:cubicBezTo>
                      <a:pt x="304" y="366"/>
                      <a:pt x="302" y="367"/>
                      <a:pt x="301" y="367"/>
                    </a:cubicBezTo>
                    <a:cubicBezTo>
                      <a:pt x="301" y="363"/>
                      <a:pt x="301" y="363"/>
                      <a:pt x="301" y="363"/>
                    </a:cubicBezTo>
                    <a:cubicBezTo>
                      <a:pt x="306" y="362"/>
                      <a:pt x="306" y="362"/>
                      <a:pt x="306" y="362"/>
                    </a:cubicBezTo>
                    <a:close/>
                    <a:moveTo>
                      <a:pt x="306" y="371"/>
                    </a:moveTo>
                    <a:cubicBezTo>
                      <a:pt x="306" y="424"/>
                      <a:pt x="306" y="424"/>
                      <a:pt x="306" y="424"/>
                    </a:cubicBezTo>
                    <a:cubicBezTo>
                      <a:pt x="304" y="425"/>
                      <a:pt x="302" y="426"/>
                      <a:pt x="301" y="427"/>
                    </a:cubicBezTo>
                    <a:cubicBezTo>
                      <a:pt x="301" y="421"/>
                      <a:pt x="301" y="421"/>
                      <a:pt x="301" y="421"/>
                    </a:cubicBezTo>
                    <a:cubicBezTo>
                      <a:pt x="303" y="419"/>
                      <a:pt x="303" y="419"/>
                      <a:pt x="303" y="419"/>
                    </a:cubicBezTo>
                    <a:cubicBezTo>
                      <a:pt x="303" y="416"/>
                      <a:pt x="303" y="414"/>
                      <a:pt x="303" y="412"/>
                    </a:cubicBezTo>
                    <a:cubicBezTo>
                      <a:pt x="301" y="413"/>
                      <a:pt x="301" y="413"/>
                      <a:pt x="301" y="413"/>
                    </a:cubicBezTo>
                    <a:cubicBezTo>
                      <a:pt x="301" y="408"/>
                      <a:pt x="301" y="408"/>
                      <a:pt x="301" y="408"/>
                    </a:cubicBezTo>
                    <a:cubicBezTo>
                      <a:pt x="302" y="407"/>
                      <a:pt x="302" y="407"/>
                      <a:pt x="302" y="407"/>
                    </a:cubicBezTo>
                    <a:cubicBezTo>
                      <a:pt x="302" y="404"/>
                      <a:pt x="302" y="402"/>
                      <a:pt x="302" y="400"/>
                    </a:cubicBezTo>
                    <a:cubicBezTo>
                      <a:pt x="301" y="400"/>
                      <a:pt x="301" y="401"/>
                      <a:pt x="301" y="401"/>
                    </a:cubicBezTo>
                    <a:cubicBezTo>
                      <a:pt x="301" y="396"/>
                      <a:pt x="301" y="396"/>
                      <a:pt x="301" y="396"/>
                    </a:cubicBezTo>
                    <a:cubicBezTo>
                      <a:pt x="302" y="394"/>
                      <a:pt x="303" y="392"/>
                      <a:pt x="303" y="388"/>
                    </a:cubicBezTo>
                    <a:cubicBezTo>
                      <a:pt x="302" y="389"/>
                      <a:pt x="301" y="389"/>
                      <a:pt x="301" y="389"/>
                    </a:cubicBezTo>
                    <a:cubicBezTo>
                      <a:pt x="301" y="385"/>
                      <a:pt x="301" y="385"/>
                      <a:pt x="301" y="385"/>
                    </a:cubicBezTo>
                    <a:cubicBezTo>
                      <a:pt x="304" y="383"/>
                      <a:pt x="306" y="381"/>
                      <a:pt x="305" y="376"/>
                    </a:cubicBezTo>
                    <a:cubicBezTo>
                      <a:pt x="301" y="378"/>
                      <a:pt x="301" y="378"/>
                      <a:pt x="301" y="378"/>
                    </a:cubicBezTo>
                    <a:cubicBezTo>
                      <a:pt x="301" y="374"/>
                      <a:pt x="301" y="374"/>
                      <a:pt x="301" y="374"/>
                    </a:cubicBezTo>
                    <a:cubicBezTo>
                      <a:pt x="303" y="373"/>
                      <a:pt x="304" y="372"/>
                      <a:pt x="306" y="371"/>
                    </a:cubicBezTo>
                    <a:close/>
                    <a:moveTo>
                      <a:pt x="306" y="427"/>
                    </a:moveTo>
                    <a:cubicBezTo>
                      <a:pt x="306" y="437"/>
                      <a:pt x="306" y="437"/>
                      <a:pt x="306" y="437"/>
                    </a:cubicBezTo>
                    <a:cubicBezTo>
                      <a:pt x="302" y="441"/>
                      <a:pt x="302" y="446"/>
                      <a:pt x="304" y="451"/>
                    </a:cubicBezTo>
                    <a:cubicBezTo>
                      <a:pt x="305" y="451"/>
                      <a:pt x="305" y="451"/>
                      <a:pt x="306" y="450"/>
                    </a:cubicBezTo>
                    <a:cubicBezTo>
                      <a:pt x="306" y="461"/>
                      <a:pt x="306" y="461"/>
                      <a:pt x="306" y="461"/>
                    </a:cubicBezTo>
                    <a:cubicBezTo>
                      <a:pt x="304" y="459"/>
                      <a:pt x="302" y="456"/>
                      <a:pt x="301" y="453"/>
                    </a:cubicBezTo>
                    <a:cubicBezTo>
                      <a:pt x="301" y="439"/>
                      <a:pt x="301" y="439"/>
                      <a:pt x="301" y="439"/>
                    </a:cubicBezTo>
                    <a:cubicBezTo>
                      <a:pt x="302" y="434"/>
                      <a:pt x="305" y="432"/>
                      <a:pt x="306" y="427"/>
                    </a:cubicBezTo>
                    <a:close/>
                    <a:moveTo>
                      <a:pt x="306" y="475"/>
                    </a:moveTo>
                    <a:cubicBezTo>
                      <a:pt x="306" y="481"/>
                      <a:pt x="306" y="481"/>
                      <a:pt x="306" y="481"/>
                    </a:cubicBezTo>
                    <a:cubicBezTo>
                      <a:pt x="303" y="481"/>
                      <a:pt x="301" y="482"/>
                      <a:pt x="301" y="486"/>
                    </a:cubicBezTo>
                    <a:cubicBezTo>
                      <a:pt x="303" y="487"/>
                      <a:pt x="304" y="488"/>
                      <a:pt x="306" y="489"/>
                    </a:cubicBezTo>
                    <a:cubicBezTo>
                      <a:pt x="306" y="493"/>
                      <a:pt x="306" y="493"/>
                      <a:pt x="306" y="493"/>
                    </a:cubicBezTo>
                    <a:cubicBezTo>
                      <a:pt x="304" y="492"/>
                      <a:pt x="302" y="491"/>
                      <a:pt x="301" y="491"/>
                    </a:cubicBezTo>
                    <a:cubicBezTo>
                      <a:pt x="301" y="480"/>
                      <a:pt x="301" y="480"/>
                      <a:pt x="301" y="480"/>
                    </a:cubicBezTo>
                    <a:cubicBezTo>
                      <a:pt x="302" y="478"/>
                      <a:pt x="304" y="477"/>
                      <a:pt x="306" y="475"/>
                    </a:cubicBezTo>
                    <a:close/>
                    <a:moveTo>
                      <a:pt x="306" y="501"/>
                    </a:moveTo>
                    <a:cubicBezTo>
                      <a:pt x="306" y="509"/>
                      <a:pt x="306" y="509"/>
                      <a:pt x="306" y="509"/>
                    </a:cubicBezTo>
                    <a:cubicBezTo>
                      <a:pt x="304" y="511"/>
                      <a:pt x="302" y="513"/>
                      <a:pt x="301" y="516"/>
                    </a:cubicBezTo>
                    <a:cubicBezTo>
                      <a:pt x="301" y="509"/>
                      <a:pt x="301" y="509"/>
                      <a:pt x="301" y="509"/>
                    </a:cubicBezTo>
                    <a:cubicBezTo>
                      <a:pt x="302" y="508"/>
                      <a:pt x="302" y="507"/>
                      <a:pt x="303" y="506"/>
                    </a:cubicBezTo>
                    <a:cubicBezTo>
                      <a:pt x="302" y="505"/>
                      <a:pt x="302" y="505"/>
                      <a:pt x="301" y="504"/>
                    </a:cubicBezTo>
                    <a:cubicBezTo>
                      <a:pt x="301" y="501"/>
                      <a:pt x="301" y="501"/>
                      <a:pt x="301" y="501"/>
                    </a:cubicBezTo>
                    <a:cubicBezTo>
                      <a:pt x="302" y="502"/>
                      <a:pt x="302" y="502"/>
                      <a:pt x="302" y="502"/>
                    </a:cubicBezTo>
                    <a:cubicBezTo>
                      <a:pt x="303" y="502"/>
                      <a:pt x="305" y="502"/>
                      <a:pt x="306" y="501"/>
                    </a:cubicBezTo>
                    <a:close/>
                    <a:moveTo>
                      <a:pt x="306" y="526"/>
                    </a:moveTo>
                    <a:cubicBezTo>
                      <a:pt x="306" y="553"/>
                      <a:pt x="306" y="553"/>
                      <a:pt x="306" y="553"/>
                    </a:cubicBezTo>
                    <a:cubicBezTo>
                      <a:pt x="304" y="552"/>
                      <a:pt x="302" y="551"/>
                      <a:pt x="301" y="551"/>
                    </a:cubicBezTo>
                    <a:cubicBezTo>
                      <a:pt x="301" y="533"/>
                      <a:pt x="301" y="533"/>
                      <a:pt x="301" y="533"/>
                    </a:cubicBezTo>
                    <a:cubicBezTo>
                      <a:pt x="302" y="530"/>
                      <a:pt x="304" y="528"/>
                      <a:pt x="306" y="526"/>
                    </a:cubicBezTo>
                    <a:close/>
                    <a:moveTo>
                      <a:pt x="306" y="591"/>
                    </a:moveTo>
                    <a:cubicBezTo>
                      <a:pt x="306" y="621"/>
                      <a:pt x="306" y="621"/>
                      <a:pt x="306" y="621"/>
                    </a:cubicBezTo>
                    <a:cubicBezTo>
                      <a:pt x="304" y="620"/>
                      <a:pt x="302" y="620"/>
                      <a:pt x="301" y="619"/>
                    </a:cubicBezTo>
                    <a:cubicBezTo>
                      <a:pt x="301" y="613"/>
                      <a:pt x="301" y="613"/>
                      <a:pt x="301" y="613"/>
                    </a:cubicBezTo>
                    <a:cubicBezTo>
                      <a:pt x="302" y="614"/>
                      <a:pt x="302" y="614"/>
                      <a:pt x="302" y="614"/>
                    </a:cubicBezTo>
                    <a:cubicBezTo>
                      <a:pt x="302" y="607"/>
                      <a:pt x="302" y="602"/>
                      <a:pt x="301" y="597"/>
                    </a:cubicBezTo>
                    <a:cubicBezTo>
                      <a:pt x="301" y="588"/>
                      <a:pt x="301" y="588"/>
                      <a:pt x="301" y="588"/>
                    </a:cubicBezTo>
                    <a:cubicBezTo>
                      <a:pt x="302" y="589"/>
                      <a:pt x="304" y="590"/>
                      <a:pt x="306" y="591"/>
                    </a:cubicBezTo>
                    <a:close/>
                    <a:moveTo>
                      <a:pt x="306" y="672"/>
                    </a:moveTo>
                    <a:cubicBezTo>
                      <a:pt x="306" y="677"/>
                      <a:pt x="306" y="677"/>
                      <a:pt x="306" y="677"/>
                    </a:cubicBezTo>
                    <a:cubicBezTo>
                      <a:pt x="305" y="679"/>
                      <a:pt x="304" y="681"/>
                      <a:pt x="304" y="683"/>
                    </a:cubicBezTo>
                    <a:cubicBezTo>
                      <a:pt x="303" y="683"/>
                      <a:pt x="302" y="683"/>
                      <a:pt x="302" y="683"/>
                    </a:cubicBezTo>
                    <a:cubicBezTo>
                      <a:pt x="301" y="683"/>
                      <a:pt x="301" y="683"/>
                      <a:pt x="301" y="683"/>
                    </a:cubicBezTo>
                    <a:cubicBezTo>
                      <a:pt x="301" y="670"/>
                      <a:pt x="301" y="670"/>
                      <a:pt x="301" y="670"/>
                    </a:cubicBezTo>
                    <a:cubicBezTo>
                      <a:pt x="304" y="671"/>
                      <a:pt x="305" y="672"/>
                      <a:pt x="306" y="672"/>
                    </a:cubicBezTo>
                    <a:close/>
                    <a:moveTo>
                      <a:pt x="296" y="12"/>
                    </a:moveTo>
                    <a:cubicBezTo>
                      <a:pt x="298" y="12"/>
                      <a:pt x="299" y="12"/>
                      <a:pt x="301" y="12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299" y="20"/>
                      <a:pt x="298" y="20"/>
                      <a:pt x="296" y="21"/>
                    </a:cubicBezTo>
                    <a:cubicBezTo>
                      <a:pt x="296" y="12"/>
                      <a:pt x="296" y="12"/>
                      <a:pt x="296" y="12"/>
                    </a:cubicBezTo>
                    <a:close/>
                    <a:moveTo>
                      <a:pt x="301" y="782"/>
                    </a:moveTo>
                    <a:cubicBezTo>
                      <a:pt x="299" y="782"/>
                      <a:pt x="298" y="781"/>
                      <a:pt x="296" y="781"/>
                    </a:cubicBezTo>
                    <a:cubicBezTo>
                      <a:pt x="296" y="773"/>
                      <a:pt x="296" y="773"/>
                      <a:pt x="296" y="773"/>
                    </a:cubicBezTo>
                    <a:cubicBezTo>
                      <a:pt x="298" y="773"/>
                      <a:pt x="299" y="774"/>
                      <a:pt x="301" y="774"/>
                    </a:cubicBezTo>
                    <a:cubicBezTo>
                      <a:pt x="301" y="782"/>
                      <a:pt x="301" y="782"/>
                      <a:pt x="301" y="782"/>
                    </a:cubicBezTo>
                    <a:close/>
                    <a:moveTo>
                      <a:pt x="301" y="37"/>
                    </a:moveTo>
                    <a:cubicBezTo>
                      <a:pt x="301" y="49"/>
                      <a:pt x="301" y="49"/>
                      <a:pt x="301" y="49"/>
                    </a:cubicBezTo>
                    <a:cubicBezTo>
                      <a:pt x="299" y="47"/>
                      <a:pt x="298" y="46"/>
                      <a:pt x="296" y="45"/>
                    </a:cubicBezTo>
                    <a:cubicBezTo>
                      <a:pt x="296" y="32"/>
                      <a:pt x="296" y="32"/>
                      <a:pt x="296" y="32"/>
                    </a:cubicBezTo>
                    <a:cubicBezTo>
                      <a:pt x="298" y="34"/>
                      <a:pt x="299" y="35"/>
                      <a:pt x="301" y="37"/>
                    </a:cubicBezTo>
                    <a:close/>
                    <a:moveTo>
                      <a:pt x="301" y="50"/>
                    </a:moveTo>
                    <a:cubicBezTo>
                      <a:pt x="301" y="58"/>
                      <a:pt x="301" y="58"/>
                      <a:pt x="301" y="58"/>
                    </a:cubicBezTo>
                    <a:cubicBezTo>
                      <a:pt x="299" y="58"/>
                      <a:pt x="298" y="59"/>
                      <a:pt x="296" y="59"/>
                    </a:cubicBezTo>
                    <a:cubicBezTo>
                      <a:pt x="296" y="52"/>
                      <a:pt x="296" y="52"/>
                      <a:pt x="296" y="52"/>
                    </a:cubicBezTo>
                    <a:cubicBezTo>
                      <a:pt x="298" y="51"/>
                      <a:pt x="299" y="51"/>
                      <a:pt x="301" y="50"/>
                    </a:cubicBezTo>
                    <a:close/>
                    <a:moveTo>
                      <a:pt x="301" y="80"/>
                    </a:moveTo>
                    <a:cubicBezTo>
                      <a:pt x="301" y="114"/>
                      <a:pt x="301" y="114"/>
                      <a:pt x="301" y="114"/>
                    </a:cubicBezTo>
                    <a:cubicBezTo>
                      <a:pt x="299" y="114"/>
                      <a:pt x="298" y="115"/>
                      <a:pt x="296" y="116"/>
                    </a:cubicBezTo>
                    <a:cubicBezTo>
                      <a:pt x="296" y="81"/>
                      <a:pt x="296" y="81"/>
                      <a:pt x="296" y="81"/>
                    </a:cubicBezTo>
                    <a:cubicBezTo>
                      <a:pt x="298" y="80"/>
                      <a:pt x="299" y="80"/>
                      <a:pt x="301" y="80"/>
                    </a:cubicBezTo>
                    <a:close/>
                    <a:moveTo>
                      <a:pt x="301" y="125"/>
                    </a:moveTo>
                    <a:cubicBezTo>
                      <a:pt x="301" y="160"/>
                      <a:pt x="301" y="160"/>
                      <a:pt x="301" y="160"/>
                    </a:cubicBezTo>
                    <a:cubicBezTo>
                      <a:pt x="299" y="161"/>
                      <a:pt x="298" y="162"/>
                      <a:pt x="296" y="162"/>
                    </a:cubicBezTo>
                    <a:cubicBezTo>
                      <a:pt x="296" y="137"/>
                      <a:pt x="296" y="137"/>
                      <a:pt x="296" y="137"/>
                    </a:cubicBezTo>
                    <a:cubicBezTo>
                      <a:pt x="299" y="134"/>
                      <a:pt x="300" y="130"/>
                      <a:pt x="301" y="125"/>
                    </a:cubicBezTo>
                    <a:close/>
                    <a:moveTo>
                      <a:pt x="301" y="183"/>
                    </a:moveTo>
                    <a:cubicBezTo>
                      <a:pt x="301" y="190"/>
                      <a:pt x="301" y="190"/>
                      <a:pt x="301" y="190"/>
                    </a:cubicBezTo>
                    <a:cubicBezTo>
                      <a:pt x="299" y="190"/>
                      <a:pt x="298" y="191"/>
                      <a:pt x="296" y="192"/>
                    </a:cubicBezTo>
                    <a:cubicBezTo>
                      <a:pt x="296" y="185"/>
                      <a:pt x="296" y="185"/>
                      <a:pt x="296" y="185"/>
                    </a:cubicBezTo>
                    <a:cubicBezTo>
                      <a:pt x="298" y="184"/>
                      <a:pt x="299" y="184"/>
                      <a:pt x="301" y="183"/>
                    </a:cubicBezTo>
                    <a:close/>
                    <a:moveTo>
                      <a:pt x="301" y="197"/>
                    </a:moveTo>
                    <a:cubicBezTo>
                      <a:pt x="301" y="205"/>
                      <a:pt x="301" y="205"/>
                      <a:pt x="301" y="205"/>
                    </a:cubicBezTo>
                    <a:cubicBezTo>
                      <a:pt x="299" y="203"/>
                      <a:pt x="298" y="202"/>
                      <a:pt x="296" y="201"/>
                    </a:cubicBezTo>
                    <a:cubicBezTo>
                      <a:pt x="296" y="195"/>
                      <a:pt x="296" y="195"/>
                      <a:pt x="296" y="195"/>
                    </a:cubicBezTo>
                    <a:cubicBezTo>
                      <a:pt x="301" y="197"/>
                      <a:pt x="301" y="197"/>
                      <a:pt x="301" y="197"/>
                    </a:cubicBezTo>
                    <a:close/>
                    <a:moveTo>
                      <a:pt x="301" y="209"/>
                    </a:moveTo>
                    <a:cubicBezTo>
                      <a:pt x="301" y="213"/>
                      <a:pt x="301" y="213"/>
                      <a:pt x="301" y="213"/>
                    </a:cubicBezTo>
                    <a:cubicBezTo>
                      <a:pt x="299" y="214"/>
                      <a:pt x="298" y="215"/>
                      <a:pt x="296" y="216"/>
                    </a:cubicBezTo>
                    <a:cubicBezTo>
                      <a:pt x="296" y="210"/>
                      <a:pt x="296" y="210"/>
                      <a:pt x="296" y="210"/>
                    </a:cubicBezTo>
                    <a:cubicBezTo>
                      <a:pt x="298" y="210"/>
                      <a:pt x="299" y="209"/>
                      <a:pt x="301" y="209"/>
                    </a:cubicBezTo>
                    <a:close/>
                    <a:moveTo>
                      <a:pt x="301" y="231"/>
                    </a:moveTo>
                    <a:cubicBezTo>
                      <a:pt x="301" y="251"/>
                      <a:pt x="301" y="251"/>
                      <a:pt x="301" y="251"/>
                    </a:cubicBezTo>
                    <a:cubicBezTo>
                      <a:pt x="299" y="247"/>
                      <a:pt x="297" y="244"/>
                      <a:pt x="296" y="242"/>
                    </a:cubicBezTo>
                    <a:cubicBezTo>
                      <a:pt x="296" y="235"/>
                      <a:pt x="296" y="235"/>
                      <a:pt x="296" y="235"/>
                    </a:cubicBezTo>
                    <a:cubicBezTo>
                      <a:pt x="298" y="234"/>
                      <a:pt x="299" y="233"/>
                      <a:pt x="301" y="231"/>
                    </a:cubicBezTo>
                    <a:close/>
                    <a:moveTo>
                      <a:pt x="301" y="288"/>
                    </a:moveTo>
                    <a:cubicBezTo>
                      <a:pt x="301" y="299"/>
                      <a:pt x="301" y="299"/>
                      <a:pt x="301" y="299"/>
                    </a:cubicBezTo>
                    <a:cubicBezTo>
                      <a:pt x="299" y="302"/>
                      <a:pt x="298" y="305"/>
                      <a:pt x="296" y="307"/>
                    </a:cubicBezTo>
                    <a:cubicBezTo>
                      <a:pt x="296" y="300"/>
                      <a:pt x="296" y="300"/>
                      <a:pt x="296" y="300"/>
                    </a:cubicBezTo>
                    <a:cubicBezTo>
                      <a:pt x="298" y="296"/>
                      <a:pt x="299" y="293"/>
                      <a:pt x="296" y="288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1" y="288"/>
                      <a:pt x="301" y="288"/>
                      <a:pt x="301" y="288"/>
                    </a:cubicBezTo>
                    <a:close/>
                    <a:moveTo>
                      <a:pt x="301" y="315"/>
                    </a:moveTo>
                    <a:cubicBezTo>
                      <a:pt x="301" y="322"/>
                      <a:pt x="301" y="322"/>
                      <a:pt x="301" y="322"/>
                    </a:cubicBezTo>
                    <a:cubicBezTo>
                      <a:pt x="299" y="321"/>
                      <a:pt x="298" y="320"/>
                      <a:pt x="296" y="319"/>
                    </a:cubicBezTo>
                    <a:cubicBezTo>
                      <a:pt x="296" y="313"/>
                      <a:pt x="296" y="313"/>
                      <a:pt x="296" y="313"/>
                    </a:cubicBezTo>
                    <a:cubicBezTo>
                      <a:pt x="299" y="317"/>
                      <a:pt x="299" y="317"/>
                      <a:pt x="299" y="317"/>
                    </a:cubicBezTo>
                    <a:cubicBezTo>
                      <a:pt x="300" y="317"/>
                      <a:pt x="300" y="316"/>
                      <a:pt x="301" y="315"/>
                    </a:cubicBezTo>
                    <a:close/>
                    <a:moveTo>
                      <a:pt x="301" y="351"/>
                    </a:moveTo>
                    <a:cubicBezTo>
                      <a:pt x="301" y="359"/>
                      <a:pt x="301" y="359"/>
                      <a:pt x="301" y="359"/>
                    </a:cubicBezTo>
                    <a:cubicBezTo>
                      <a:pt x="300" y="360"/>
                      <a:pt x="300" y="362"/>
                      <a:pt x="299" y="363"/>
                    </a:cubicBezTo>
                    <a:cubicBezTo>
                      <a:pt x="301" y="363"/>
                      <a:pt x="301" y="363"/>
                      <a:pt x="301" y="363"/>
                    </a:cubicBezTo>
                    <a:cubicBezTo>
                      <a:pt x="301" y="367"/>
                      <a:pt x="301" y="367"/>
                      <a:pt x="301" y="367"/>
                    </a:cubicBezTo>
                    <a:cubicBezTo>
                      <a:pt x="299" y="368"/>
                      <a:pt x="298" y="369"/>
                      <a:pt x="296" y="371"/>
                    </a:cubicBezTo>
                    <a:cubicBezTo>
                      <a:pt x="296" y="361"/>
                      <a:pt x="296" y="361"/>
                      <a:pt x="296" y="361"/>
                    </a:cubicBezTo>
                    <a:cubicBezTo>
                      <a:pt x="298" y="358"/>
                      <a:pt x="299" y="355"/>
                      <a:pt x="301" y="351"/>
                    </a:cubicBezTo>
                    <a:close/>
                    <a:moveTo>
                      <a:pt x="301" y="374"/>
                    </a:moveTo>
                    <a:cubicBezTo>
                      <a:pt x="301" y="378"/>
                      <a:pt x="301" y="378"/>
                      <a:pt x="301" y="378"/>
                    </a:cubicBezTo>
                    <a:cubicBezTo>
                      <a:pt x="296" y="379"/>
                      <a:pt x="296" y="379"/>
                      <a:pt x="296" y="379"/>
                    </a:cubicBezTo>
                    <a:cubicBezTo>
                      <a:pt x="296" y="375"/>
                      <a:pt x="296" y="375"/>
                      <a:pt x="296" y="375"/>
                    </a:cubicBezTo>
                    <a:cubicBezTo>
                      <a:pt x="298" y="374"/>
                      <a:pt x="299" y="374"/>
                      <a:pt x="301" y="374"/>
                    </a:cubicBezTo>
                    <a:close/>
                    <a:moveTo>
                      <a:pt x="301" y="385"/>
                    </a:moveTo>
                    <a:cubicBezTo>
                      <a:pt x="301" y="389"/>
                      <a:pt x="301" y="389"/>
                      <a:pt x="301" y="389"/>
                    </a:cubicBezTo>
                    <a:cubicBezTo>
                      <a:pt x="299" y="390"/>
                      <a:pt x="298" y="391"/>
                      <a:pt x="296" y="391"/>
                    </a:cubicBezTo>
                    <a:cubicBezTo>
                      <a:pt x="296" y="387"/>
                      <a:pt x="296" y="387"/>
                      <a:pt x="296" y="387"/>
                    </a:cubicBezTo>
                    <a:cubicBezTo>
                      <a:pt x="298" y="386"/>
                      <a:pt x="299" y="385"/>
                      <a:pt x="301" y="385"/>
                    </a:cubicBezTo>
                    <a:close/>
                    <a:moveTo>
                      <a:pt x="301" y="396"/>
                    </a:moveTo>
                    <a:cubicBezTo>
                      <a:pt x="301" y="401"/>
                      <a:pt x="301" y="401"/>
                      <a:pt x="301" y="401"/>
                    </a:cubicBezTo>
                    <a:cubicBezTo>
                      <a:pt x="300" y="402"/>
                      <a:pt x="299" y="402"/>
                      <a:pt x="296" y="403"/>
                    </a:cubicBezTo>
                    <a:cubicBezTo>
                      <a:pt x="296" y="398"/>
                      <a:pt x="296" y="398"/>
                      <a:pt x="296" y="398"/>
                    </a:cubicBezTo>
                    <a:cubicBezTo>
                      <a:pt x="298" y="398"/>
                      <a:pt x="300" y="397"/>
                      <a:pt x="301" y="396"/>
                    </a:cubicBezTo>
                    <a:close/>
                    <a:moveTo>
                      <a:pt x="301" y="408"/>
                    </a:moveTo>
                    <a:cubicBezTo>
                      <a:pt x="301" y="413"/>
                      <a:pt x="301" y="413"/>
                      <a:pt x="301" y="413"/>
                    </a:cubicBezTo>
                    <a:cubicBezTo>
                      <a:pt x="299" y="415"/>
                      <a:pt x="297" y="416"/>
                      <a:pt x="296" y="417"/>
                    </a:cubicBezTo>
                    <a:cubicBezTo>
                      <a:pt x="296" y="411"/>
                      <a:pt x="296" y="411"/>
                      <a:pt x="296" y="411"/>
                    </a:cubicBezTo>
                    <a:cubicBezTo>
                      <a:pt x="298" y="410"/>
                      <a:pt x="299" y="409"/>
                      <a:pt x="301" y="408"/>
                    </a:cubicBezTo>
                    <a:close/>
                    <a:moveTo>
                      <a:pt x="301" y="421"/>
                    </a:moveTo>
                    <a:cubicBezTo>
                      <a:pt x="301" y="427"/>
                      <a:pt x="301" y="427"/>
                      <a:pt x="301" y="427"/>
                    </a:cubicBezTo>
                    <a:cubicBezTo>
                      <a:pt x="298" y="430"/>
                      <a:pt x="298" y="434"/>
                      <a:pt x="298" y="440"/>
                    </a:cubicBezTo>
                    <a:cubicBezTo>
                      <a:pt x="299" y="440"/>
                      <a:pt x="300" y="440"/>
                      <a:pt x="300" y="440"/>
                    </a:cubicBezTo>
                    <a:cubicBezTo>
                      <a:pt x="300" y="439"/>
                      <a:pt x="300" y="439"/>
                      <a:pt x="301" y="439"/>
                    </a:cubicBezTo>
                    <a:cubicBezTo>
                      <a:pt x="301" y="453"/>
                      <a:pt x="301" y="453"/>
                      <a:pt x="301" y="453"/>
                    </a:cubicBezTo>
                    <a:cubicBezTo>
                      <a:pt x="299" y="450"/>
                      <a:pt x="298" y="447"/>
                      <a:pt x="296" y="444"/>
                    </a:cubicBezTo>
                    <a:cubicBezTo>
                      <a:pt x="296" y="426"/>
                      <a:pt x="296" y="426"/>
                      <a:pt x="296" y="426"/>
                    </a:cubicBezTo>
                    <a:cubicBezTo>
                      <a:pt x="298" y="424"/>
                      <a:pt x="299" y="423"/>
                      <a:pt x="301" y="421"/>
                    </a:cubicBezTo>
                    <a:close/>
                    <a:moveTo>
                      <a:pt x="301" y="480"/>
                    </a:moveTo>
                    <a:cubicBezTo>
                      <a:pt x="301" y="491"/>
                      <a:pt x="301" y="491"/>
                      <a:pt x="301" y="491"/>
                    </a:cubicBezTo>
                    <a:cubicBezTo>
                      <a:pt x="299" y="490"/>
                      <a:pt x="298" y="490"/>
                      <a:pt x="296" y="490"/>
                    </a:cubicBezTo>
                    <a:cubicBezTo>
                      <a:pt x="296" y="484"/>
                      <a:pt x="296" y="484"/>
                      <a:pt x="296" y="484"/>
                    </a:cubicBezTo>
                    <a:cubicBezTo>
                      <a:pt x="298" y="483"/>
                      <a:pt x="299" y="481"/>
                      <a:pt x="301" y="480"/>
                    </a:cubicBezTo>
                    <a:close/>
                    <a:moveTo>
                      <a:pt x="301" y="501"/>
                    </a:moveTo>
                    <a:cubicBezTo>
                      <a:pt x="301" y="504"/>
                      <a:pt x="301" y="504"/>
                      <a:pt x="301" y="504"/>
                    </a:cubicBezTo>
                    <a:cubicBezTo>
                      <a:pt x="299" y="504"/>
                      <a:pt x="298" y="503"/>
                      <a:pt x="296" y="502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8" y="499"/>
                      <a:pt x="299" y="500"/>
                      <a:pt x="301" y="501"/>
                    </a:cubicBezTo>
                    <a:close/>
                    <a:moveTo>
                      <a:pt x="301" y="509"/>
                    </a:moveTo>
                    <a:cubicBezTo>
                      <a:pt x="301" y="516"/>
                      <a:pt x="301" y="516"/>
                      <a:pt x="301" y="516"/>
                    </a:cubicBezTo>
                    <a:cubicBezTo>
                      <a:pt x="299" y="517"/>
                      <a:pt x="298" y="519"/>
                      <a:pt x="296" y="520"/>
                    </a:cubicBezTo>
                    <a:cubicBezTo>
                      <a:pt x="296" y="511"/>
                      <a:pt x="296" y="511"/>
                      <a:pt x="296" y="511"/>
                    </a:cubicBezTo>
                    <a:cubicBezTo>
                      <a:pt x="298" y="511"/>
                      <a:pt x="300" y="510"/>
                      <a:pt x="301" y="509"/>
                    </a:cubicBezTo>
                    <a:close/>
                    <a:moveTo>
                      <a:pt x="301" y="533"/>
                    </a:moveTo>
                    <a:cubicBezTo>
                      <a:pt x="301" y="551"/>
                      <a:pt x="301" y="551"/>
                      <a:pt x="301" y="551"/>
                    </a:cubicBezTo>
                    <a:cubicBezTo>
                      <a:pt x="299" y="550"/>
                      <a:pt x="298" y="549"/>
                      <a:pt x="296" y="548"/>
                    </a:cubicBezTo>
                    <a:cubicBezTo>
                      <a:pt x="296" y="540"/>
                      <a:pt x="296" y="540"/>
                      <a:pt x="296" y="540"/>
                    </a:cubicBezTo>
                    <a:cubicBezTo>
                      <a:pt x="297" y="539"/>
                      <a:pt x="298" y="538"/>
                      <a:pt x="299" y="537"/>
                    </a:cubicBezTo>
                    <a:cubicBezTo>
                      <a:pt x="299" y="536"/>
                      <a:pt x="300" y="534"/>
                      <a:pt x="301" y="533"/>
                    </a:cubicBezTo>
                    <a:close/>
                    <a:moveTo>
                      <a:pt x="301" y="588"/>
                    </a:moveTo>
                    <a:cubicBezTo>
                      <a:pt x="301" y="597"/>
                      <a:pt x="301" y="597"/>
                      <a:pt x="301" y="597"/>
                    </a:cubicBezTo>
                    <a:cubicBezTo>
                      <a:pt x="300" y="595"/>
                      <a:pt x="298" y="593"/>
                      <a:pt x="296" y="592"/>
                    </a:cubicBezTo>
                    <a:cubicBezTo>
                      <a:pt x="296" y="586"/>
                      <a:pt x="296" y="586"/>
                      <a:pt x="296" y="586"/>
                    </a:cubicBezTo>
                    <a:cubicBezTo>
                      <a:pt x="298" y="587"/>
                      <a:pt x="299" y="588"/>
                      <a:pt x="301" y="588"/>
                    </a:cubicBezTo>
                    <a:close/>
                    <a:moveTo>
                      <a:pt x="301" y="613"/>
                    </a:moveTo>
                    <a:cubicBezTo>
                      <a:pt x="301" y="619"/>
                      <a:pt x="301" y="619"/>
                      <a:pt x="301" y="619"/>
                    </a:cubicBezTo>
                    <a:cubicBezTo>
                      <a:pt x="299" y="618"/>
                      <a:pt x="298" y="618"/>
                      <a:pt x="296" y="617"/>
                    </a:cubicBezTo>
                    <a:cubicBezTo>
                      <a:pt x="296" y="610"/>
                      <a:pt x="296" y="610"/>
                      <a:pt x="296" y="610"/>
                    </a:cubicBezTo>
                    <a:cubicBezTo>
                      <a:pt x="298" y="611"/>
                      <a:pt x="299" y="612"/>
                      <a:pt x="301" y="613"/>
                    </a:cubicBezTo>
                    <a:close/>
                    <a:moveTo>
                      <a:pt x="301" y="670"/>
                    </a:moveTo>
                    <a:cubicBezTo>
                      <a:pt x="301" y="683"/>
                      <a:pt x="301" y="683"/>
                      <a:pt x="301" y="683"/>
                    </a:cubicBezTo>
                    <a:cubicBezTo>
                      <a:pt x="296" y="681"/>
                      <a:pt x="296" y="681"/>
                      <a:pt x="296" y="681"/>
                    </a:cubicBezTo>
                    <a:cubicBezTo>
                      <a:pt x="296" y="669"/>
                      <a:pt x="296" y="669"/>
                      <a:pt x="296" y="669"/>
                    </a:cubicBezTo>
                    <a:cubicBezTo>
                      <a:pt x="298" y="669"/>
                      <a:pt x="300" y="670"/>
                      <a:pt x="301" y="670"/>
                    </a:cubicBezTo>
                    <a:close/>
                    <a:moveTo>
                      <a:pt x="301" y="737"/>
                    </a:moveTo>
                    <a:cubicBezTo>
                      <a:pt x="301" y="759"/>
                      <a:pt x="301" y="759"/>
                      <a:pt x="301" y="759"/>
                    </a:cubicBezTo>
                    <a:cubicBezTo>
                      <a:pt x="299" y="755"/>
                      <a:pt x="298" y="751"/>
                      <a:pt x="296" y="748"/>
                    </a:cubicBezTo>
                    <a:cubicBezTo>
                      <a:pt x="296" y="734"/>
                      <a:pt x="296" y="734"/>
                      <a:pt x="296" y="734"/>
                    </a:cubicBezTo>
                    <a:cubicBezTo>
                      <a:pt x="297" y="735"/>
                      <a:pt x="298" y="736"/>
                      <a:pt x="299" y="737"/>
                    </a:cubicBezTo>
                    <a:cubicBezTo>
                      <a:pt x="300" y="737"/>
                      <a:pt x="300" y="737"/>
                      <a:pt x="301" y="737"/>
                    </a:cubicBezTo>
                    <a:close/>
                    <a:moveTo>
                      <a:pt x="295" y="13"/>
                    </a:moveTo>
                    <a:cubicBezTo>
                      <a:pt x="295" y="13"/>
                      <a:pt x="296" y="13"/>
                      <a:pt x="296" y="12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5" y="21"/>
                      <a:pt x="295" y="21"/>
                    </a:cubicBezTo>
                    <a:cubicBezTo>
                      <a:pt x="295" y="13"/>
                      <a:pt x="295" y="13"/>
                      <a:pt x="295" y="13"/>
                    </a:cubicBezTo>
                    <a:close/>
                    <a:moveTo>
                      <a:pt x="296" y="781"/>
                    </a:moveTo>
                    <a:cubicBezTo>
                      <a:pt x="295" y="781"/>
                      <a:pt x="295" y="781"/>
                      <a:pt x="295" y="781"/>
                    </a:cubicBezTo>
                    <a:cubicBezTo>
                      <a:pt x="295" y="772"/>
                      <a:pt x="295" y="772"/>
                      <a:pt x="295" y="772"/>
                    </a:cubicBezTo>
                    <a:cubicBezTo>
                      <a:pt x="295" y="772"/>
                      <a:pt x="296" y="773"/>
                      <a:pt x="296" y="773"/>
                    </a:cubicBezTo>
                    <a:cubicBezTo>
                      <a:pt x="296" y="781"/>
                      <a:pt x="296" y="781"/>
                      <a:pt x="296" y="781"/>
                    </a:cubicBezTo>
                    <a:close/>
                    <a:moveTo>
                      <a:pt x="296" y="32"/>
                    </a:moveTo>
                    <a:cubicBezTo>
                      <a:pt x="296" y="45"/>
                      <a:pt x="296" y="45"/>
                      <a:pt x="296" y="45"/>
                    </a:cubicBezTo>
                    <a:cubicBezTo>
                      <a:pt x="296" y="45"/>
                      <a:pt x="295" y="44"/>
                      <a:pt x="295" y="43"/>
                    </a:cubicBezTo>
                    <a:cubicBezTo>
                      <a:pt x="295" y="30"/>
                      <a:pt x="295" y="30"/>
                      <a:pt x="295" y="30"/>
                    </a:cubicBezTo>
                    <a:cubicBezTo>
                      <a:pt x="295" y="31"/>
                      <a:pt x="296" y="31"/>
                      <a:pt x="296" y="32"/>
                    </a:cubicBezTo>
                    <a:close/>
                    <a:moveTo>
                      <a:pt x="296" y="52"/>
                    </a:moveTo>
                    <a:cubicBezTo>
                      <a:pt x="296" y="59"/>
                      <a:pt x="296" y="59"/>
                      <a:pt x="296" y="59"/>
                    </a:cubicBezTo>
                    <a:cubicBezTo>
                      <a:pt x="295" y="60"/>
                      <a:pt x="295" y="60"/>
                      <a:pt x="295" y="60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295" y="52"/>
                      <a:pt x="296" y="52"/>
                      <a:pt x="296" y="52"/>
                    </a:cubicBezTo>
                    <a:close/>
                    <a:moveTo>
                      <a:pt x="296" y="81"/>
                    </a:moveTo>
                    <a:cubicBezTo>
                      <a:pt x="296" y="116"/>
                      <a:pt x="296" y="116"/>
                      <a:pt x="296" y="116"/>
                    </a:cubicBezTo>
                    <a:cubicBezTo>
                      <a:pt x="296" y="116"/>
                      <a:pt x="295" y="116"/>
                      <a:pt x="295" y="117"/>
                    </a:cubicBezTo>
                    <a:cubicBezTo>
                      <a:pt x="295" y="82"/>
                      <a:pt x="295" y="82"/>
                      <a:pt x="295" y="82"/>
                    </a:cubicBezTo>
                    <a:cubicBezTo>
                      <a:pt x="295" y="81"/>
                      <a:pt x="295" y="81"/>
                      <a:pt x="296" y="81"/>
                    </a:cubicBezTo>
                    <a:close/>
                    <a:moveTo>
                      <a:pt x="296" y="137"/>
                    </a:move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6" y="162"/>
                      <a:pt x="295" y="163"/>
                      <a:pt x="295" y="163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95" y="139"/>
                      <a:pt x="296" y="138"/>
                      <a:pt x="296" y="137"/>
                    </a:cubicBezTo>
                    <a:close/>
                    <a:moveTo>
                      <a:pt x="296" y="185"/>
                    </a:moveTo>
                    <a:cubicBezTo>
                      <a:pt x="296" y="192"/>
                      <a:pt x="296" y="192"/>
                      <a:pt x="296" y="192"/>
                    </a:cubicBezTo>
                    <a:cubicBezTo>
                      <a:pt x="296" y="192"/>
                      <a:pt x="295" y="192"/>
                      <a:pt x="295" y="192"/>
                    </a:cubicBezTo>
                    <a:cubicBezTo>
                      <a:pt x="295" y="186"/>
                      <a:pt x="295" y="186"/>
                      <a:pt x="295" y="186"/>
                    </a:cubicBezTo>
                    <a:cubicBezTo>
                      <a:pt x="295" y="186"/>
                      <a:pt x="296" y="185"/>
                      <a:pt x="296" y="185"/>
                    </a:cubicBezTo>
                    <a:close/>
                    <a:moveTo>
                      <a:pt x="296" y="195"/>
                    </a:moveTo>
                    <a:cubicBezTo>
                      <a:pt x="296" y="201"/>
                      <a:pt x="296" y="201"/>
                      <a:pt x="296" y="201"/>
                    </a:cubicBezTo>
                    <a:cubicBezTo>
                      <a:pt x="296" y="201"/>
                      <a:pt x="295" y="201"/>
                      <a:pt x="295" y="200"/>
                    </a:cubicBezTo>
                    <a:cubicBezTo>
                      <a:pt x="295" y="194"/>
                      <a:pt x="295" y="194"/>
                      <a:pt x="295" y="194"/>
                    </a:cubicBezTo>
                    <a:cubicBezTo>
                      <a:pt x="296" y="195"/>
                      <a:pt x="296" y="195"/>
                      <a:pt x="296" y="195"/>
                    </a:cubicBezTo>
                    <a:close/>
                    <a:moveTo>
                      <a:pt x="296" y="210"/>
                    </a:moveTo>
                    <a:cubicBezTo>
                      <a:pt x="296" y="216"/>
                      <a:pt x="296" y="216"/>
                      <a:pt x="296" y="216"/>
                    </a:cubicBezTo>
                    <a:cubicBezTo>
                      <a:pt x="296" y="216"/>
                      <a:pt x="295" y="216"/>
                      <a:pt x="295" y="217"/>
                    </a:cubicBezTo>
                    <a:cubicBezTo>
                      <a:pt x="295" y="211"/>
                      <a:pt x="295" y="211"/>
                      <a:pt x="295" y="211"/>
                    </a:cubicBezTo>
                    <a:cubicBezTo>
                      <a:pt x="295" y="211"/>
                      <a:pt x="296" y="210"/>
                      <a:pt x="296" y="210"/>
                    </a:cubicBezTo>
                    <a:close/>
                    <a:moveTo>
                      <a:pt x="296" y="235"/>
                    </a:moveTo>
                    <a:cubicBezTo>
                      <a:pt x="296" y="242"/>
                      <a:pt x="296" y="242"/>
                      <a:pt x="296" y="242"/>
                    </a:cubicBezTo>
                    <a:cubicBezTo>
                      <a:pt x="295" y="240"/>
                      <a:pt x="295" y="238"/>
                      <a:pt x="295" y="236"/>
                    </a:cubicBezTo>
                    <a:cubicBezTo>
                      <a:pt x="295" y="236"/>
                      <a:pt x="296" y="235"/>
                      <a:pt x="296" y="235"/>
                    </a:cubicBezTo>
                    <a:close/>
                    <a:moveTo>
                      <a:pt x="296" y="283"/>
                    </a:moveTo>
                    <a:cubicBezTo>
                      <a:pt x="296" y="288"/>
                      <a:pt x="296" y="288"/>
                      <a:pt x="296" y="288"/>
                    </a:cubicBezTo>
                    <a:cubicBezTo>
                      <a:pt x="296" y="288"/>
                      <a:pt x="295" y="287"/>
                      <a:pt x="295" y="287"/>
                    </a:cubicBezTo>
                    <a:cubicBezTo>
                      <a:pt x="295" y="288"/>
                      <a:pt x="295" y="288"/>
                      <a:pt x="295" y="288"/>
                    </a:cubicBezTo>
                    <a:cubicBezTo>
                      <a:pt x="295" y="281"/>
                      <a:pt x="295" y="281"/>
                      <a:pt x="295" y="281"/>
                    </a:cubicBezTo>
                    <a:cubicBezTo>
                      <a:pt x="296" y="283"/>
                      <a:pt x="296" y="283"/>
                      <a:pt x="296" y="283"/>
                    </a:cubicBezTo>
                    <a:close/>
                    <a:moveTo>
                      <a:pt x="296" y="300"/>
                    </a:moveTo>
                    <a:cubicBezTo>
                      <a:pt x="296" y="307"/>
                      <a:pt x="296" y="307"/>
                      <a:pt x="296" y="307"/>
                    </a:cubicBezTo>
                    <a:cubicBezTo>
                      <a:pt x="296" y="309"/>
                      <a:pt x="295" y="310"/>
                      <a:pt x="295" y="311"/>
                    </a:cubicBezTo>
                    <a:cubicBezTo>
                      <a:pt x="296" y="313"/>
                      <a:pt x="296" y="313"/>
                      <a:pt x="296" y="313"/>
                    </a:cubicBezTo>
                    <a:cubicBezTo>
                      <a:pt x="296" y="319"/>
                      <a:pt x="296" y="319"/>
                      <a:pt x="296" y="319"/>
                    </a:cubicBezTo>
                    <a:cubicBezTo>
                      <a:pt x="296" y="318"/>
                      <a:pt x="295" y="317"/>
                      <a:pt x="295" y="317"/>
                    </a:cubicBezTo>
                    <a:cubicBezTo>
                      <a:pt x="295" y="302"/>
                      <a:pt x="295" y="302"/>
                      <a:pt x="295" y="302"/>
                    </a:cubicBezTo>
                    <a:cubicBezTo>
                      <a:pt x="295" y="301"/>
                      <a:pt x="296" y="300"/>
                      <a:pt x="296" y="300"/>
                    </a:cubicBezTo>
                    <a:close/>
                    <a:moveTo>
                      <a:pt x="296" y="361"/>
                    </a:moveTo>
                    <a:cubicBezTo>
                      <a:pt x="296" y="371"/>
                      <a:pt x="296" y="371"/>
                      <a:pt x="296" y="371"/>
                    </a:cubicBezTo>
                    <a:cubicBezTo>
                      <a:pt x="296" y="372"/>
                      <a:pt x="295" y="373"/>
                      <a:pt x="295" y="375"/>
                    </a:cubicBezTo>
                    <a:cubicBezTo>
                      <a:pt x="295" y="365"/>
                      <a:pt x="295" y="365"/>
                      <a:pt x="295" y="365"/>
                    </a:cubicBezTo>
                    <a:cubicBezTo>
                      <a:pt x="295" y="364"/>
                      <a:pt x="296" y="362"/>
                      <a:pt x="296" y="361"/>
                    </a:cubicBezTo>
                    <a:close/>
                    <a:moveTo>
                      <a:pt x="296" y="375"/>
                    </a:moveTo>
                    <a:cubicBezTo>
                      <a:pt x="295" y="375"/>
                      <a:pt x="295" y="375"/>
                      <a:pt x="295" y="375"/>
                    </a:cubicBezTo>
                    <a:cubicBezTo>
                      <a:pt x="295" y="380"/>
                      <a:pt x="295" y="380"/>
                      <a:pt x="295" y="380"/>
                    </a:cubicBezTo>
                    <a:cubicBezTo>
                      <a:pt x="296" y="379"/>
                      <a:pt x="296" y="379"/>
                      <a:pt x="296" y="379"/>
                    </a:cubicBezTo>
                    <a:cubicBezTo>
                      <a:pt x="296" y="375"/>
                      <a:pt x="296" y="375"/>
                      <a:pt x="296" y="375"/>
                    </a:cubicBezTo>
                    <a:close/>
                    <a:moveTo>
                      <a:pt x="296" y="387"/>
                    </a:moveTo>
                    <a:cubicBezTo>
                      <a:pt x="296" y="391"/>
                      <a:pt x="296" y="391"/>
                      <a:pt x="296" y="391"/>
                    </a:cubicBezTo>
                    <a:cubicBezTo>
                      <a:pt x="295" y="392"/>
                      <a:pt x="295" y="392"/>
                      <a:pt x="295" y="393"/>
                    </a:cubicBezTo>
                    <a:cubicBezTo>
                      <a:pt x="295" y="387"/>
                      <a:pt x="295" y="387"/>
                      <a:pt x="295" y="387"/>
                    </a:cubicBezTo>
                    <a:cubicBezTo>
                      <a:pt x="295" y="387"/>
                      <a:pt x="296" y="387"/>
                      <a:pt x="296" y="387"/>
                    </a:cubicBezTo>
                    <a:close/>
                    <a:moveTo>
                      <a:pt x="296" y="398"/>
                    </a:moveTo>
                    <a:cubicBezTo>
                      <a:pt x="296" y="403"/>
                      <a:pt x="296" y="403"/>
                      <a:pt x="296" y="403"/>
                    </a:cubicBezTo>
                    <a:cubicBezTo>
                      <a:pt x="295" y="404"/>
                      <a:pt x="295" y="404"/>
                      <a:pt x="295" y="404"/>
                    </a:cubicBezTo>
                    <a:cubicBezTo>
                      <a:pt x="295" y="399"/>
                      <a:pt x="295" y="399"/>
                      <a:pt x="295" y="399"/>
                    </a:cubicBezTo>
                    <a:cubicBezTo>
                      <a:pt x="295" y="399"/>
                      <a:pt x="296" y="399"/>
                      <a:pt x="296" y="398"/>
                    </a:cubicBezTo>
                    <a:close/>
                    <a:moveTo>
                      <a:pt x="296" y="411"/>
                    </a:moveTo>
                    <a:cubicBezTo>
                      <a:pt x="296" y="417"/>
                      <a:pt x="296" y="417"/>
                      <a:pt x="296" y="417"/>
                    </a:cubicBezTo>
                    <a:cubicBezTo>
                      <a:pt x="295" y="418"/>
                      <a:pt x="295" y="419"/>
                      <a:pt x="295" y="420"/>
                    </a:cubicBezTo>
                    <a:cubicBezTo>
                      <a:pt x="295" y="413"/>
                      <a:pt x="295" y="413"/>
                      <a:pt x="295" y="413"/>
                    </a:cubicBezTo>
                    <a:cubicBezTo>
                      <a:pt x="296" y="411"/>
                      <a:pt x="296" y="411"/>
                      <a:pt x="296" y="411"/>
                    </a:cubicBezTo>
                    <a:close/>
                    <a:moveTo>
                      <a:pt x="296" y="426"/>
                    </a:moveTo>
                    <a:cubicBezTo>
                      <a:pt x="296" y="444"/>
                      <a:pt x="296" y="444"/>
                      <a:pt x="296" y="444"/>
                    </a:cubicBezTo>
                    <a:cubicBezTo>
                      <a:pt x="296" y="442"/>
                      <a:pt x="295" y="440"/>
                      <a:pt x="295" y="439"/>
                    </a:cubicBezTo>
                    <a:cubicBezTo>
                      <a:pt x="295" y="428"/>
                      <a:pt x="295" y="428"/>
                      <a:pt x="295" y="428"/>
                    </a:cubicBezTo>
                    <a:cubicBezTo>
                      <a:pt x="296" y="426"/>
                      <a:pt x="296" y="426"/>
                      <a:pt x="296" y="426"/>
                    </a:cubicBezTo>
                    <a:close/>
                    <a:moveTo>
                      <a:pt x="296" y="484"/>
                    </a:moveTo>
                    <a:cubicBezTo>
                      <a:pt x="296" y="490"/>
                      <a:pt x="296" y="490"/>
                      <a:pt x="296" y="490"/>
                    </a:cubicBezTo>
                    <a:cubicBezTo>
                      <a:pt x="296" y="490"/>
                      <a:pt x="295" y="490"/>
                      <a:pt x="295" y="491"/>
                    </a:cubicBezTo>
                    <a:cubicBezTo>
                      <a:pt x="295" y="485"/>
                      <a:pt x="295" y="485"/>
                      <a:pt x="295" y="485"/>
                    </a:cubicBezTo>
                    <a:cubicBezTo>
                      <a:pt x="295" y="485"/>
                      <a:pt x="296" y="484"/>
                      <a:pt x="296" y="484"/>
                    </a:cubicBezTo>
                    <a:close/>
                    <a:moveTo>
                      <a:pt x="296" y="498"/>
                    </a:moveTo>
                    <a:cubicBezTo>
                      <a:pt x="296" y="502"/>
                      <a:pt x="296" y="502"/>
                      <a:pt x="296" y="502"/>
                    </a:cubicBezTo>
                    <a:cubicBezTo>
                      <a:pt x="296" y="502"/>
                      <a:pt x="295" y="502"/>
                      <a:pt x="295" y="501"/>
                    </a:cubicBezTo>
                    <a:cubicBezTo>
                      <a:pt x="295" y="497"/>
                      <a:pt x="295" y="497"/>
                      <a:pt x="295" y="497"/>
                    </a:cubicBezTo>
                    <a:cubicBezTo>
                      <a:pt x="295" y="497"/>
                      <a:pt x="296" y="497"/>
                      <a:pt x="296" y="498"/>
                    </a:cubicBezTo>
                    <a:close/>
                    <a:moveTo>
                      <a:pt x="296" y="511"/>
                    </a:moveTo>
                    <a:cubicBezTo>
                      <a:pt x="296" y="520"/>
                      <a:pt x="296" y="520"/>
                      <a:pt x="296" y="520"/>
                    </a:cubicBezTo>
                    <a:cubicBezTo>
                      <a:pt x="296" y="520"/>
                      <a:pt x="295" y="521"/>
                      <a:pt x="295" y="521"/>
                    </a:cubicBezTo>
                    <a:cubicBezTo>
                      <a:pt x="295" y="511"/>
                      <a:pt x="295" y="511"/>
                      <a:pt x="295" y="511"/>
                    </a:cubicBezTo>
                    <a:cubicBezTo>
                      <a:pt x="295" y="511"/>
                      <a:pt x="296" y="511"/>
                      <a:pt x="296" y="511"/>
                    </a:cubicBezTo>
                    <a:close/>
                    <a:moveTo>
                      <a:pt x="296" y="540"/>
                    </a:moveTo>
                    <a:cubicBezTo>
                      <a:pt x="296" y="548"/>
                      <a:pt x="296" y="548"/>
                      <a:pt x="296" y="548"/>
                    </a:cubicBezTo>
                    <a:cubicBezTo>
                      <a:pt x="295" y="547"/>
                      <a:pt x="295" y="546"/>
                      <a:pt x="295" y="545"/>
                    </a:cubicBezTo>
                    <a:cubicBezTo>
                      <a:pt x="295" y="541"/>
                      <a:pt x="295" y="541"/>
                      <a:pt x="295" y="541"/>
                    </a:cubicBezTo>
                    <a:cubicBezTo>
                      <a:pt x="295" y="541"/>
                      <a:pt x="296" y="540"/>
                      <a:pt x="296" y="540"/>
                    </a:cubicBezTo>
                    <a:close/>
                    <a:moveTo>
                      <a:pt x="296" y="586"/>
                    </a:moveTo>
                    <a:cubicBezTo>
                      <a:pt x="296" y="592"/>
                      <a:pt x="296" y="592"/>
                      <a:pt x="296" y="592"/>
                    </a:cubicBezTo>
                    <a:cubicBezTo>
                      <a:pt x="296" y="591"/>
                      <a:pt x="295" y="591"/>
                      <a:pt x="295" y="590"/>
                    </a:cubicBezTo>
                    <a:cubicBezTo>
                      <a:pt x="295" y="585"/>
                      <a:pt x="295" y="585"/>
                      <a:pt x="295" y="585"/>
                    </a:cubicBezTo>
                    <a:cubicBezTo>
                      <a:pt x="295" y="585"/>
                      <a:pt x="296" y="586"/>
                      <a:pt x="296" y="586"/>
                    </a:cubicBezTo>
                    <a:close/>
                    <a:moveTo>
                      <a:pt x="296" y="610"/>
                    </a:moveTo>
                    <a:cubicBezTo>
                      <a:pt x="296" y="617"/>
                      <a:pt x="296" y="617"/>
                      <a:pt x="296" y="617"/>
                    </a:cubicBezTo>
                    <a:cubicBezTo>
                      <a:pt x="296" y="617"/>
                      <a:pt x="295" y="617"/>
                      <a:pt x="295" y="616"/>
                    </a:cubicBezTo>
                    <a:cubicBezTo>
                      <a:pt x="295" y="609"/>
                      <a:pt x="295" y="609"/>
                      <a:pt x="295" y="609"/>
                    </a:cubicBezTo>
                    <a:cubicBezTo>
                      <a:pt x="295" y="609"/>
                      <a:pt x="295" y="610"/>
                      <a:pt x="296" y="610"/>
                    </a:cubicBezTo>
                    <a:close/>
                    <a:moveTo>
                      <a:pt x="296" y="669"/>
                    </a:moveTo>
                    <a:cubicBezTo>
                      <a:pt x="296" y="681"/>
                      <a:pt x="296" y="681"/>
                      <a:pt x="296" y="681"/>
                    </a:cubicBezTo>
                    <a:cubicBezTo>
                      <a:pt x="295" y="680"/>
                      <a:pt x="295" y="680"/>
                      <a:pt x="295" y="680"/>
                    </a:cubicBezTo>
                    <a:cubicBezTo>
                      <a:pt x="295" y="668"/>
                      <a:pt x="295" y="668"/>
                      <a:pt x="295" y="668"/>
                    </a:cubicBezTo>
                    <a:cubicBezTo>
                      <a:pt x="296" y="669"/>
                      <a:pt x="296" y="669"/>
                      <a:pt x="296" y="669"/>
                    </a:cubicBezTo>
                    <a:close/>
                    <a:moveTo>
                      <a:pt x="296" y="734"/>
                    </a:moveTo>
                    <a:cubicBezTo>
                      <a:pt x="296" y="748"/>
                      <a:pt x="296" y="748"/>
                      <a:pt x="296" y="748"/>
                    </a:cubicBezTo>
                    <a:cubicBezTo>
                      <a:pt x="296" y="747"/>
                      <a:pt x="295" y="747"/>
                      <a:pt x="295" y="745"/>
                    </a:cubicBezTo>
                    <a:cubicBezTo>
                      <a:pt x="295" y="733"/>
                      <a:pt x="295" y="733"/>
                      <a:pt x="295" y="733"/>
                    </a:cubicBezTo>
                    <a:cubicBezTo>
                      <a:pt x="295" y="734"/>
                      <a:pt x="296" y="734"/>
                      <a:pt x="296" y="734"/>
                    </a:cubicBezTo>
                    <a:close/>
                    <a:moveTo>
                      <a:pt x="295" y="336"/>
                    </a:moveTo>
                    <a:cubicBezTo>
                      <a:pt x="295" y="334"/>
                      <a:pt x="295" y="334"/>
                      <a:pt x="295" y="334"/>
                    </a:cubicBezTo>
                    <a:cubicBezTo>
                      <a:pt x="295" y="334"/>
                      <a:pt x="295" y="335"/>
                      <a:pt x="295" y="336"/>
                    </a:cubicBezTo>
                    <a:close/>
                    <a:moveTo>
                      <a:pt x="294" y="13"/>
                    </a:moveTo>
                    <a:cubicBezTo>
                      <a:pt x="295" y="13"/>
                      <a:pt x="295" y="13"/>
                      <a:pt x="295" y="13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4" y="21"/>
                      <a:pt x="294" y="21"/>
                      <a:pt x="294" y="21"/>
                    </a:cubicBezTo>
                    <a:cubicBezTo>
                      <a:pt x="294" y="13"/>
                      <a:pt x="294" y="13"/>
                      <a:pt x="294" y="13"/>
                    </a:cubicBezTo>
                    <a:close/>
                    <a:moveTo>
                      <a:pt x="295" y="781"/>
                    </a:moveTo>
                    <a:cubicBezTo>
                      <a:pt x="294" y="781"/>
                      <a:pt x="294" y="781"/>
                      <a:pt x="294" y="781"/>
                    </a:cubicBezTo>
                    <a:cubicBezTo>
                      <a:pt x="294" y="772"/>
                      <a:pt x="294" y="772"/>
                      <a:pt x="294" y="772"/>
                    </a:cubicBezTo>
                    <a:cubicBezTo>
                      <a:pt x="295" y="772"/>
                      <a:pt x="295" y="772"/>
                      <a:pt x="295" y="772"/>
                    </a:cubicBezTo>
                    <a:cubicBezTo>
                      <a:pt x="295" y="781"/>
                      <a:pt x="295" y="781"/>
                      <a:pt x="295" y="781"/>
                    </a:cubicBezTo>
                    <a:close/>
                    <a:moveTo>
                      <a:pt x="295" y="30"/>
                    </a:moveTo>
                    <a:cubicBezTo>
                      <a:pt x="295" y="43"/>
                      <a:pt x="295" y="43"/>
                      <a:pt x="295" y="43"/>
                    </a:cubicBezTo>
                    <a:cubicBezTo>
                      <a:pt x="294" y="43"/>
                      <a:pt x="294" y="43"/>
                      <a:pt x="294" y="43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5" y="30"/>
                      <a:pt x="295" y="30"/>
                      <a:pt x="295" y="30"/>
                    </a:cubicBezTo>
                    <a:close/>
                    <a:moveTo>
                      <a:pt x="295" y="52"/>
                    </a:moveTo>
                    <a:cubicBezTo>
                      <a:pt x="295" y="60"/>
                      <a:pt x="295" y="60"/>
                      <a:pt x="295" y="60"/>
                    </a:cubicBezTo>
                    <a:cubicBezTo>
                      <a:pt x="294" y="60"/>
                      <a:pt x="294" y="60"/>
                      <a:pt x="294" y="60"/>
                    </a:cubicBezTo>
                    <a:cubicBezTo>
                      <a:pt x="294" y="52"/>
                      <a:pt x="294" y="52"/>
                      <a:pt x="294" y="52"/>
                    </a:cubicBezTo>
                    <a:cubicBezTo>
                      <a:pt x="295" y="52"/>
                      <a:pt x="295" y="52"/>
                      <a:pt x="295" y="52"/>
                    </a:cubicBezTo>
                    <a:close/>
                    <a:moveTo>
                      <a:pt x="295" y="82"/>
                    </a:moveTo>
                    <a:cubicBezTo>
                      <a:pt x="295" y="117"/>
                      <a:pt x="295" y="117"/>
                      <a:pt x="295" y="117"/>
                    </a:cubicBezTo>
                    <a:cubicBezTo>
                      <a:pt x="294" y="117"/>
                      <a:pt x="294" y="117"/>
                      <a:pt x="294" y="117"/>
                    </a:cubicBezTo>
                    <a:cubicBezTo>
                      <a:pt x="294" y="82"/>
                      <a:pt x="294" y="82"/>
                      <a:pt x="294" y="82"/>
                    </a:cubicBezTo>
                    <a:cubicBezTo>
                      <a:pt x="294" y="82"/>
                      <a:pt x="294" y="82"/>
                      <a:pt x="295" y="82"/>
                    </a:cubicBezTo>
                    <a:close/>
                    <a:moveTo>
                      <a:pt x="295" y="139"/>
                    </a:moveTo>
                    <a:cubicBezTo>
                      <a:pt x="295" y="163"/>
                      <a:pt x="295" y="163"/>
                      <a:pt x="295" y="163"/>
                    </a:cubicBezTo>
                    <a:cubicBezTo>
                      <a:pt x="294" y="163"/>
                      <a:pt x="294" y="163"/>
                      <a:pt x="294" y="163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95" y="139"/>
                      <a:pt x="295" y="139"/>
                      <a:pt x="295" y="139"/>
                    </a:cubicBezTo>
                    <a:close/>
                    <a:moveTo>
                      <a:pt x="295" y="186"/>
                    </a:moveTo>
                    <a:cubicBezTo>
                      <a:pt x="295" y="192"/>
                      <a:pt x="295" y="192"/>
                      <a:pt x="295" y="192"/>
                    </a:cubicBezTo>
                    <a:cubicBezTo>
                      <a:pt x="294" y="192"/>
                      <a:pt x="294" y="192"/>
                      <a:pt x="294" y="192"/>
                    </a:cubicBezTo>
                    <a:cubicBezTo>
                      <a:pt x="294" y="186"/>
                      <a:pt x="294" y="186"/>
                      <a:pt x="294" y="186"/>
                    </a:cubicBezTo>
                    <a:cubicBezTo>
                      <a:pt x="295" y="186"/>
                      <a:pt x="295" y="186"/>
                      <a:pt x="295" y="186"/>
                    </a:cubicBezTo>
                    <a:close/>
                    <a:moveTo>
                      <a:pt x="295" y="194"/>
                    </a:moveTo>
                    <a:cubicBezTo>
                      <a:pt x="295" y="200"/>
                      <a:pt x="295" y="200"/>
                      <a:pt x="295" y="200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294" y="194"/>
                      <a:pt x="294" y="194"/>
                      <a:pt x="294" y="194"/>
                    </a:cubicBezTo>
                    <a:cubicBezTo>
                      <a:pt x="295" y="194"/>
                      <a:pt x="295" y="194"/>
                      <a:pt x="295" y="194"/>
                    </a:cubicBezTo>
                    <a:close/>
                    <a:moveTo>
                      <a:pt x="295" y="211"/>
                    </a:moveTo>
                    <a:cubicBezTo>
                      <a:pt x="295" y="217"/>
                      <a:pt x="295" y="217"/>
                      <a:pt x="295" y="217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11"/>
                      <a:pt x="294" y="211"/>
                      <a:pt x="294" y="211"/>
                    </a:cubicBezTo>
                    <a:cubicBezTo>
                      <a:pt x="295" y="211"/>
                      <a:pt x="295" y="211"/>
                      <a:pt x="295" y="211"/>
                    </a:cubicBezTo>
                    <a:close/>
                    <a:moveTo>
                      <a:pt x="295" y="281"/>
                    </a:moveTo>
                    <a:cubicBezTo>
                      <a:pt x="295" y="288"/>
                      <a:pt x="295" y="288"/>
                      <a:pt x="295" y="288"/>
                    </a:cubicBezTo>
                    <a:cubicBezTo>
                      <a:pt x="294" y="288"/>
                      <a:pt x="294" y="288"/>
                      <a:pt x="294" y="288"/>
                    </a:cubicBezTo>
                    <a:cubicBezTo>
                      <a:pt x="294" y="281"/>
                      <a:pt x="294" y="281"/>
                      <a:pt x="294" y="281"/>
                    </a:cubicBezTo>
                    <a:cubicBezTo>
                      <a:pt x="295" y="281"/>
                      <a:pt x="295" y="281"/>
                      <a:pt x="295" y="281"/>
                    </a:cubicBezTo>
                    <a:close/>
                    <a:moveTo>
                      <a:pt x="295" y="302"/>
                    </a:moveTo>
                    <a:cubicBezTo>
                      <a:pt x="295" y="317"/>
                      <a:pt x="295" y="317"/>
                      <a:pt x="295" y="317"/>
                    </a:cubicBezTo>
                    <a:cubicBezTo>
                      <a:pt x="294" y="317"/>
                      <a:pt x="294" y="317"/>
                      <a:pt x="294" y="317"/>
                    </a:cubicBezTo>
                    <a:cubicBezTo>
                      <a:pt x="294" y="302"/>
                      <a:pt x="294" y="302"/>
                      <a:pt x="294" y="302"/>
                    </a:cubicBezTo>
                    <a:cubicBezTo>
                      <a:pt x="295" y="302"/>
                      <a:pt x="295" y="302"/>
                      <a:pt x="295" y="302"/>
                    </a:cubicBezTo>
                    <a:close/>
                    <a:moveTo>
                      <a:pt x="295" y="334"/>
                    </a:moveTo>
                    <a:cubicBezTo>
                      <a:pt x="295" y="336"/>
                      <a:pt x="295" y="336"/>
                      <a:pt x="295" y="336"/>
                    </a:cubicBezTo>
                    <a:cubicBezTo>
                      <a:pt x="294" y="336"/>
                      <a:pt x="294" y="337"/>
                      <a:pt x="294" y="338"/>
                    </a:cubicBez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94" y="332"/>
                      <a:pt x="294" y="333"/>
                      <a:pt x="295" y="334"/>
                    </a:cubicBezTo>
                    <a:close/>
                    <a:moveTo>
                      <a:pt x="295" y="365"/>
                    </a:moveTo>
                    <a:cubicBezTo>
                      <a:pt x="295" y="375"/>
                      <a:pt x="295" y="375"/>
                      <a:pt x="295" y="375"/>
                    </a:cubicBezTo>
                    <a:cubicBezTo>
                      <a:pt x="295" y="375"/>
                      <a:pt x="295" y="375"/>
                      <a:pt x="295" y="375"/>
                    </a:cubicBezTo>
                    <a:cubicBezTo>
                      <a:pt x="295" y="375"/>
                      <a:pt x="295" y="375"/>
                      <a:pt x="295" y="375"/>
                    </a:cubicBezTo>
                    <a:cubicBezTo>
                      <a:pt x="295" y="380"/>
                      <a:pt x="295" y="380"/>
                      <a:pt x="295" y="380"/>
                    </a:cubicBezTo>
                    <a:cubicBezTo>
                      <a:pt x="295" y="380"/>
                      <a:pt x="295" y="380"/>
                      <a:pt x="295" y="380"/>
                    </a:cubicBezTo>
                    <a:cubicBezTo>
                      <a:pt x="294" y="381"/>
                      <a:pt x="294" y="381"/>
                      <a:pt x="294" y="381"/>
                    </a:cubicBezTo>
                    <a:cubicBezTo>
                      <a:pt x="294" y="366"/>
                      <a:pt x="294" y="366"/>
                      <a:pt x="294" y="366"/>
                    </a:cubicBezTo>
                    <a:cubicBezTo>
                      <a:pt x="295" y="365"/>
                      <a:pt x="295" y="365"/>
                      <a:pt x="295" y="365"/>
                    </a:cubicBezTo>
                    <a:close/>
                    <a:moveTo>
                      <a:pt x="295" y="387"/>
                    </a:moveTo>
                    <a:cubicBezTo>
                      <a:pt x="295" y="393"/>
                      <a:pt x="295" y="393"/>
                      <a:pt x="295" y="393"/>
                    </a:cubicBezTo>
                    <a:cubicBezTo>
                      <a:pt x="294" y="393"/>
                      <a:pt x="294" y="393"/>
                      <a:pt x="294" y="393"/>
                    </a:cubicBezTo>
                    <a:cubicBezTo>
                      <a:pt x="294" y="387"/>
                      <a:pt x="294" y="387"/>
                      <a:pt x="294" y="387"/>
                    </a:cubicBezTo>
                    <a:cubicBezTo>
                      <a:pt x="295" y="387"/>
                      <a:pt x="295" y="387"/>
                      <a:pt x="295" y="387"/>
                    </a:cubicBezTo>
                    <a:close/>
                    <a:moveTo>
                      <a:pt x="295" y="399"/>
                    </a:moveTo>
                    <a:cubicBezTo>
                      <a:pt x="295" y="404"/>
                      <a:pt x="295" y="404"/>
                      <a:pt x="295" y="404"/>
                    </a:cubicBezTo>
                    <a:cubicBezTo>
                      <a:pt x="294" y="404"/>
                      <a:pt x="294" y="404"/>
                      <a:pt x="294" y="404"/>
                    </a:cubicBezTo>
                    <a:cubicBezTo>
                      <a:pt x="294" y="399"/>
                      <a:pt x="294" y="399"/>
                      <a:pt x="294" y="399"/>
                    </a:cubicBezTo>
                    <a:cubicBezTo>
                      <a:pt x="295" y="399"/>
                      <a:pt x="295" y="399"/>
                      <a:pt x="295" y="399"/>
                    </a:cubicBezTo>
                    <a:close/>
                    <a:moveTo>
                      <a:pt x="295" y="413"/>
                    </a:moveTo>
                    <a:cubicBezTo>
                      <a:pt x="295" y="420"/>
                      <a:pt x="295" y="420"/>
                      <a:pt x="295" y="420"/>
                    </a:cubicBezTo>
                    <a:cubicBezTo>
                      <a:pt x="294" y="422"/>
                      <a:pt x="294" y="424"/>
                      <a:pt x="295" y="428"/>
                    </a:cubicBezTo>
                    <a:cubicBezTo>
                      <a:pt x="295" y="428"/>
                      <a:pt x="295" y="428"/>
                      <a:pt x="295" y="428"/>
                    </a:cubicBezTo>
                    <a:cubicBezTo>
                      <a:pt x="295" y="439"/>
                      <a:pt x="295" y="439"/>
                      <a:pt x="295" y="439"/>
                    </a:cubicBezTo>
                    <a:cubicBezTo>
                      <a:pt x="294" y="438"/>
                      <a:pt x="294" y="438"/>
                      <a:pt x="294" y="438"/>
                    </a:cubicBezTo>
                    <a:cubicBezTo>
                      <a:pt x="294" y="413"/>
                      <a:pt x="294" y="413"/>
                      <a:pt x="294" y="413"/>
                    </a:cubicBezTo>
                    <a:cubicBezTo>
                      <a:pt x="295" y="413"/>
                      <a:pt x="295" y="413"/>
                      <a:pt x="295" y="413"/>
                    </a:cubicBezTo>
                    <a:close/>
                    <a:moveTo>
                      <a:pt x="295" y="485"/>
                    </a:moveTo>
                    <a:cubicBezTo>
                      <a:pt x="295" y="491"/>
                      <a:pt x="295" y="491"/>
                      <a:pt x="295" y="491"/>
                    </a:cubicBezTo>
                    <a:cubicBezTo>
                      <a:pt x="294" y="491"/>
                      <a:pt x="294" y="491"/>
                      <a:pt x="294" y="491"/>
                    </a:cubicBezTo>
                    <a:cubicBezTo>
                      <a:pt x="294" y="485"/>
                      <a:pt x="294" y="485"/>
                      <a:pt x="294" y="485"/>
                    </a:cubicBezTo>
                    <a:cubicBezTo>
                      <a:pt x="295" y="485"/>
                      <a:pt x="295" y="485"/>
                      <a:pt x="295" y="485"/>
                    </a:cubicBezTo>
                    <a:close/>
                    <a:moveTo>
                      <a:pt x="295" y="497"/>
                    </a:moveTo>
                    <a:cubicBezTo>
                      <a:pt x="295" y="501"/>
                      <a:pt x="295" y="501"/>
                      <a:pt x="295" y="501"/>
                    </a:cubicBezTo>
                    <a:cubicBezTo>
                      <a:pt x="294" y="501"/>
                      <a:pt x="294" y="501"/>
                      <a:pt x="294" y="501"/>
                    </a:cubicBezTo>
                    <a:cubicBezTo>
                      <a:pt x="294" y="496"/>
                      <a:pt x="294" y="496"/>
                      <a:pt x="294" y="496"/>
                    </a:cubicBezTo>
                    <a:cubicBezTo>
                      <a:pt x="295" y="497"/>
                      <a:pt x="295" y="497"/>
                      <a:pt x="295" y="497"/>
                    </a:cubicBezTo>
                    <a:close/>
                    <a:moveTo>
                      <a:pt x="295" y="511"/>
                    </a:moveTo>
                    <a:cubicBezTo>
                      <a:pt x="295" y="521"/>
                      <a:pt x="295" y="521"/>
                      <a:pt x="295" y="521"/>
                    </a:cubicBezTo>
                    <a:cubicBezTo>
                      <a:pt x="294" y="521"/>
                      <a:pt x="294" y="521"/>
                      <a:pt x="294" y="521"/>
                    </a:cubicBezTo>
                    <a:cubicBezTo>
                      <a:pt x="294" y="516"/>
                      <a:pt x="294" y="516"/>
                      <a:pt x="294" y="516"/>
                    </a:cubicBezTo>
                    <a:cubicBezTo>
                      <a:pt x="295" y="516"/>
                      <a:pt x="295" y="516"/>
                      <a:pt x="295" y="516"/>
                    </a:cubicBezTo>
                    <a:cubicBezTo>
                      <a:pt x="294" y="515"/>
                      <a:pt x="294" y="515"/>
                      <a:pt x="294" y="515"/>
                    </a:cubicBezTo>
                    <a:cubicBezTo>
                      <a:pt x="294" y="511"/>
                      <a:pt x="294" y="511"/>
                      <a:pt x="294" y="511"/>
                    </a:cubicBezTo>
                    <a:cubicBezTo>
                      <a:pt x="295" y="511"/>
                      <a:pt x="295" y="511"/>
                      <a:pt x="295" y="511"/>
                    </a:cubicBezTo>
                    <a:cubicBezTo>
                      <a:pt x="295" y="511"/>
                      <a:pt x="295" y="511"/>
                      <a:pt x="295" y="511"/>
                    </a:cubicBezTo>
                    <a:close/>
                    <a:moveTo>
                      <a:pt x="295" y="541"/>
                    </a:moveTo>
                    <a:cubicBezTo>
                      <a:pt x="295" y="545"/>
                      <a:pt x="295" y="545"/>
                      <a:pt x="295" y="545"/>
                    </a:cubicBezTo>
                    <a:cubicBezTo>
                      <a:pt x="294" y="545"/>
                      <a:pt x="294" y="544"/>
                      <a:pt x="294" y="544"/>
                    </a:cubicBezTo>
                    <a:cubicBezTo>
                      <a:pt x="294" y="542"/>
                      <a:pt x="294" y="542"/>
                      <a:pt x="294" y="542"/>
                    </a:cubicBezTo>
                    <a:cubicBezTo>
                      <a:pt x="295" y="541"/>
                      <a:pt x="295" y="541"/>
                      <a:pt x="295" y="541"/>
                    </a:cubicBezTo>
                    <a:close/>
                    <a:moveTo>
                      <a:pt x="295" y="585"/>
                    </a:moveTo>
                    <a:cubicBezTo>
                      <a:pt x="295" y="590"/>
                      <a:pt x="295" y="590"/>
                      <a:pt x="295" y="590"/>
                    </a:cubicBezTo>
                    <a:cubicBezTo>
                      <a:pt x="294" y="590"/>
                      <a:pt x="294" y="590"/>
                      <a:pt x="294" y="590"/>
                    </a:cubicBezTo>
                    <a:cubicBezTo>
                      <a:pt x="294" y="585"/>
                      <a:pt x="294" y="585"/>
                      <a:pt x="294" y="585"/>
                    </a:cubicBezTo>
                    <a:cubicBezTo>
                      <a:pt x="295" y="585"/>
                      <a:pt x="295" y="585"/>
                      <a:pt x="295" y="585"/>
                    </a:cubicBezTo>
                    <a:close/>
                    <a:moveTo>
                      <a:pt x="295" y="609"/>
                    </a:moveTo>
                    <a:cubicBezTo>
                      <a:pt x="295" y="616"/>
                      <a:pt x="295" y="616"/>
                      <a:pt x="295" y="616"/>
                    </a:cubicBezTo>
                    <a:cubicBezTo>
                      <a:pt x="294" y="616"/>
                      <a:pt x="294" y="616"/>
                      <a:pt x="294" y="616"/>
                    </a:cubicBezTo>
                    <a:cubicBezTo>
                      <a:pt x="294" y="609"/>
                      <a:pt x="294" y="609"/>
                      <a:pt x="294" y="609"/>
                    </a:cubicBezTo>
                    <a:cubicBezTo>
                      <a:pt x="295" y="609"/>
                      <a:pt x="295" y="609"/>
                      <a:pt x="295" y="609"/>
                    </a:cubicBezTo>
                    <a:close/>
                    <a:moveTo>
                      <a:pt x="295" y="668"/>
                    </a:moveTo>
                    <a:cubicBezTo>
                      <a:pt x="295" y="680"/>
                      <a:pt x="295" y="680"/>
                      <a:pt x="295" y="680"/>
                    </a:cubicBezTo>
                    <a:cubicBezTo>
                      <a:pt x="294" y="680"/>
                      <a:pt x="294" y="680"/>
                      <a:pt x="294" y="680"/>
                    </a:cubicBezTo>
                    <a:cubicBezTo>
                      <a:pt x="294" y="668"/>
                      <a:pt x="294" y="668"/>
                      <a:pt x="294" y="668"/>
                    </a:cubicBezTo>
                    <a:cubicBezTo>
                      <a:pt x="295" y="668"/>
                      <a:pt x="295" y="668"/>
                      <a:pt x="295" y="668"/>
                    </a:cubicBezTo>
                    <a:close/>
                    <a:moveTo>
                      <a:pt x="295" y="733"/>
                    </a:moveTo>
                    <a:cubicBezTo>
                      <a:pt x="295" y="745"/>
                      <a:pt x="295" y="745"/>
                      <a:pt x="295" y="745"/>
                    </a:cubicBezTo>
                    <a:cubicBezTo>
                      <a:pt x="294" y="745"/>
                      <a:pt x="294" y="745"/>
                      <a:pt x="294" y="745"/>
                    </a:cubicBezTo>
                    <a:cubicBezTo>
                      <a:pt x="294" y="733"/>
                      <a:pt x="294" y="733"/>
                      <a:pt x="294" y="733"/>
                    </a:cubicBezTo>
                    <a:lnTo>
                      <a:pt x="295" y="733"/>
                    </a:lnTo>
                    <a:close/>
                    <a:moveTo>
                      <a:pt x="293" y="14"/>
                    </a:moveTo>
                    <a:cubicBezTo>
                      <a:pt x="293" y="14"/>
                      <a:pt x="293" y="13"/>
                      <a:pt x="294" y="13"/>
                    </a:cubicBezTo>
                    <a:cubicBezTo>
                      <a:pt x="294" y="21"/>
                      <a:pt x="294" y="21"/>
                      <a:pt x="294" y="21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3" y="14"/>
                      <a:pt x="293" y="14"/>
                      <a:pt x="293" y="14"/>
                    </a:cubicBezTo>
                    <a:close/>
                    <a:moveTo>
                      <a:pt x="294" y="781"/>
                    </a:moveTo>
                    <a:cubicBezTo>
                      <a:pt x="293" y="780"/>
                      <a:pt x="293" y="780"/>
                      <a:pt x="293" y="780"/>
                    </a:cubicBezTo>
                    <a:cubicBezTo>
                      <a:pt x="293" y="771"/>
                      <a:pt x="293" y="771"/>
                      <a:pt x="293" y="771"/>
                    </a:cubicBezTo>
                    <a:cubicBezTo>
                      <a:pt x="293" y="771"/>
                      <a:pt x="293" y="772"/>
                      <a:pt x="294" y="772"/>
                    </a:cubicBezTo>
                    <a:cubicBezTo>
                      <a:pt x="294" y="781"/>
                      <a:pt x="294" y="781"/>
                      <a:pt x="294" y="781"/>
                    </a:cubicBezTo>
                    <a:close/>
                    <a:moveTo>
                      <a:pt x="294" y="30"/>
                    </a:moveTo>
                    <a:cubicBezTo>
                      <a:pt x="294" y="43"/>
                      <a:pt x="294" y="43"/>
                      <a:pt x="294" y="43"/>
                    </a:cubicBezTo>
                    <a:cubicBezTo>
                      <a:pt x="294" y="42"/>
                      <a:pt x="293" y="42"/>
                      <a:pt x="293" y="41"/>
                    </a:cubicBezTo>
                    <a:cubicBezTo>
                      <a:pt x="293" y="28"/>
                      <a:pt x="293" y="28"/>
                      <a:pt x="293" y="28"/>
                    </a:cubicBezTo>
                    <a:cubicBezTo>
                      <a:pt x="293" y="29"/>
                      <a:pt x="293" y="29"/>
                      <a:pt x="294" y="30"/>
                    </a:cubicBezTo>
                    <a:close/>
                    <a:moveTo>
                      <a:pt x="294" y="52"/>
                    </a:moveTo>
                    <a:cubicBezTo>
                      <a:pt x="294" y="60"/>
                      <a:pt x="294" y="60"/>
                      <a:pt x="294" y="60"/>
                    </a:cubicBezTo>
                    <a:cubicBezTo>
                      <a:pt x="293" y="61"/>
                      <a:pt x="293" y="61"/>
                      <a:pt x="293" y="61"/>
                    </a:cubicBez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53"/>
                      <a:pt x="293" y="53"/>
                      <a:pt x="294" y="52"/>
                    </a:cubicBezTo>
                    <a:close/>
                    <a:moveTo>
                      <a:pt x="294" y="82"/>
                    </a:moveTo>
                    <a:cubicBezTo>
                      <a:pt x="294" y="117"/>
                      <a:pt x="294" y="117"/>
                      <a:pt x="294" y="117"/>
                    </a:cubicBezTo>
                    <a:cubicBezTo>
                      <a:pt x="293" y="117"/>
                      <a:pt x="293" y="118"/>
                      <a:pt x="293" y="118"/>
                    </a:cubicBezTo>
                    <a:cubicBezTo>
                      <a:pt x="293" y="100"/>
                      <a:pt x="293" y="100"/>
                      <a:pt x="293" y="100"/>
                    </a:cubicBezTo>
                    <a:cubicBezTo>
                      <a:pt x="293" y="100"/>
                      <a:pt x="293" y="100"/>
                      <a:pt x="293" y="100"/>
                    </a:cubicBezTo>
                    <a:cubicBezTo>
                      <a:pt x="294" y="96"/>
                      <a:pt x="293" y="92"/>
                      <a:pt x="293" y="88"/>
                    </a:cubicBezTo>
                    <a:cubicBezTo>
                      <a:pt x="293" y="85"/>
                      <a:pt x="293" y="85"/>
                      <a:pt x="293" y="85"/>
                    </a:cubicBezTo>
                    <a:cubicBezTo>
                      <a:pt x="293" y="83"/>
                      <a:pt x="293" y="82"/>
                      <a:pt x="294" y="82"/>
                    </a:cubicBezTo>
                    <a:close/>
                    <a:moveTo>
                      <a:pt x="294" y="140"/>
                    </a:moveTo>
                    <a:cubicBezTo>
                      <a:pt x="294" y="163"/>
                      <a:pt x="294" y="163"/>
                      <a:pt x="294" y="163"/>
                    </a:cubicBezTo>
                    <a:cubicBezTo>
                      <a:pt x="293" y="163"/>
                      <a:pt x="293" y="163"/>
                      <a:pt x="293" y="163"/>
                    </a:cubicBezTo>
                    <a:cubicBezTo>
                      <a:pt x="293" y="142"/>
                      <a:pt x="293" y="142"/>
                      <a:pt x="293" y="142"/>
                    </a:cubicBezTo>
                    <a:cubicBezTo>
                      <a:pt x="293" y="141"/>
                      <a:pt x="294" y="140"/>
                      <a:pt x="294" y="140"/>
                    </a:cubicBezTo>
                    <a:close/>
                    <a:moveTo>
                      <a:pt x="294" y="186"/>
                    </a:moveTo>
                    <a:cubicBezTo>
                      <a:pt x="294" y="192"/>
                      <a:pt x="294" y="192"/>
                      <a:pt x="294" y="192"/>
                    </a:cubicBezTo>
                    <a:cubicBezTo>
                      <a:pt x="294" y="193"/>
                      <a:pt x="293" y="193"/>
                      <a:pt x="293" y="193"/>
                    </a:cubicBezTo>
                    <a:cubicBezTo>
                      <a:pt x="294" y="194"/>
                      <a:pt x="294" y="194"/>
                      <a:pt x="294" y="194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293" y="200"/>
                      <a:pt x="293" y="200"/>
                      <a:pt x="293" y="199"/>
                    </a:cubicBezTo>
                    <a:cubicBezTo>
                      <a:pt x="293" y="187"/>
                      <a:pt x="293" y="187"/>
                      <a:pt x="293" y="187"/>
                    </a:cubicBezTo>
                    <a:cubicBezTo>
                      <a:pt x="293" y="186"/>
                      <a:pt x="293" y="186"/>
                      <a:pt x="294" y="186"/>
                    </a:cubicBezTo>
                    <a:close/>
                    <a:moveTo>
                      <a:pt x="294" y="211"/>
                    </a:move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3" y="217"/>
                      <a:pt x="293" y="218"/>
                      <a:pt x="293" y="218"/>
                    </a:cubicBezTo>
                    <a:cubicBezTo>
                      <a:pt x="293" y="211"/>
                      <a:pt x="293" y="211"/>
                      <a:pt x="293" y="211"/>
                    </a:cubicBezTo>
                    <a:cubicBezTo>
                      <a:pt x="294" y="211"/>
                      <a:pt x="294" y="211"/>
                      <a:pt x="294" y="211"/>
                    </a:cubicBezTo>
                    <a:close/>
                    <a:moveTo>
                      <a:pt x="294" y="281"/>
                    </a:moveTo>
                    <a:cubicBezTo>
                      <a:pt x="294" y="288"/>
                      <a:pt x="294" y="288"/>
                      <a:pt x="294" y="288"/>
                    </a:cubicBezTo>
                    <a:cubicBezTo>
                      <a:pt x="293" y="289"/>
                      <a:pt x="293" y="290"/>
                      <a:pt x="293" y="290"/>
                    </a:cubicBezTo>
                    <a:cubicBezTo>
                      <a:pt x="293" y="279"/>
                      <a:pt x="293" y="279"/>
                      <a:pt x="293" y="279"/>
                    </a:cubicBezTo>
                    <a:cubicBezTo>
                      <a:pt x="294" y="281"/>
                      <a:pt x="294" y="281"/>
                      <a:pt x="294" y="281"/>
                    </a:cubicBezTo>
                    <a:close/>
                    <a:moveTo>
                      <a:pt x="294" y="302"/>
                    </a:moveTo>
                    <a:cubicBezTo>
                      <a:pt x="294" y="317"/>
                      <a:pt x="294" y="317"/>
                      <a:pt x="294" y="317"/>
                    </a:cubicBezTo>
                    <a:cubicBezTo>
                      <a:pt x="293" y="316"/>
                      <a:pt x="293" y="316"/>
                      <a:pt x="293" y="315"/>
                    </a:cubicBezTo>
                    <a:cubicBezTo>
                      <a:pt x="293" y="305"/>
                      <a:pt x="293" y="305"/>
                      <a:pt x="293" y="305"/>
                    </a:cubicBezTo>
                    <a:cubicBezTo>
                      <a:pt x="293" y="304"/>
                      <a:pt x="294" y="303"/>
                      <a:pt x="294" y="302"/>
                    </a:cubicBezTo>
                    <a:close/>
                    <a:moveTo>
                      <a:pt x="294" y="331"/>
                    </a:moveTo>
                    <a:cubicBezTo>
                      <a:pt x="294" y="338"/>
                      <a:pt x="294" y="338"/>
                      <a:pt x="294" y="338"/>
                    </a:cubicBezTo>
                    <a:cubicBezTo>
                      <a:pt x="294" y="340"/>
                      <a:pt x="293" y="341"/>
                      <a:pt x="293" y="343"/>
                    </a:cubicBezTo>
                    <a:cubicBezTo>
                      <a:pt x="293" y="328"/>
                      <a:pt x="293" y="328"/>
                      <a:pt x="293" y="328"/>
                    </a:cubicBezTo>
                    <a:cubicBezTo>
                      <a:pt x="293" y="328"/>
                      <a:pt x="293" y="328"/>
                      <a:pt x="293" y="329"/>
                    </a:cubicBezTo>
                    <a:cubicBezTo>
                      <a:pt x="294" y="330"/>
                      <a:pt x="294" y="330"/>
                      <a:pt x="294" y="331"/>
                    </a:cubicBezTo>
                    <a:close/>
                    <a:moveTo>
                      <a:pt x="294" y="366"/>
                    </a:moveTo>
                    <a:cubicBezTo>
                      <a:pt x="294" y="381"/>
                      <a:pt x="294" y="381"/>
                      <a:pt x="294" y="381"/>
                    </a:cubicBezTo>
                    <a:cubicBezTo>
                      <a:pt x="293" y="383"/>
                      <a:pt x="293" y="385"/>
                      <a:pt x="293" y="387"/>
                    </a:cubicBezTo>
                    <a:cubicBezTo>
                      <a:pt x="293" y="371"/>
                      <a:pt x="293" y="371"/>
                      <a:pt x="293" y="371"/>
                    </a:cubicBezTo>
                    <a:cubicBezTo>
                      <a:pt x="293" y="370"/>
                      <a:pt x="293" y="368"/>
                      <a:pt x="294" y="366"/>
                    </a:cubicBezTo>
                    <a:close/>
                    <a:moveTo>
                      <a:pt x="294" y="387"/>
                    </a:moveTo>
                    <a:cubicBezTo>
                      <a:pt x="294" y="393"/>
                      <a:pt x="294" y="393"/>
                      <a:pt x="294" y="393"/>
                    </a:cubicBezTo>
                    <a:cubicBezTo>
                      <a:pt x="293" y="394"/>
                      <a:pt x="293" y="395"/>
                      <a:pt x="293" y="396"/>
                    </a:cubicBezTo>
                    <a:cubicBezTo>
                      <a:pt x="293" y="388"/>
                      <a:pt x="293" y="388"/>
                      <a:pt x="293" y="388"/>
                    </a:cubicBezTo>
                    <a:cubicBezTo>
                      <a:pt x="293" y="387"/>
                      <a:pt x="293" y="387"/>
                      <a:pt x="294" y="387"/>
                    </a:cubicBezTo>
                    <a:close/>
                    <a:moveTo>
                      <a:pt x="294" y="399"/>
                    </a:moveTo>
                    <a:cubicBezTo>
                      <a:pt x="294" y="404"/>
                      <a:pt x="294" y="404"/>
                      <a:pt x="294" y="404"/>
                    </a:cubicBezTo>
                    <a:cubicBezTo>
                      <a:pt x="293" y="404"/>
                      <a:pt x="293" y="404"/>
                      <a:pt x="293" y="404"/>
                    </a:cubicBezTo>
                    <a:cubicBezTo>
                      <a:pt x="293" y="407"/>
                      <a:pt x="293" y="409"/>
                      <a:pt x="293" y="412"/>
                    </a:cubicBezTo>
                    <a:cubicBezTo>
                      <a:pt x="293" y="400"/>
                      <a:pt x="293" y="400"/>
                      <a:pt x="293" y="400"/>
                    </a:cubicBezTo>
                    <a:cubicBezTo>
                      <a:pt x="293" y="400"/>
                      <a:pt x="294" y="400"/>
                      <a:pt x="294" y="399"/>
                    </a:cubicBezTo>
                    <a:close/>
                    <a:moveTo>
                      <a:pt x="294" y="413"/>
                    </a:moveTo>
                    <a:cubicBezTo>
                      <a:pt x="294" y="438"/>
                      <a:pt x="294" y="438"/>
                      <a:pt x="294" y="438"/>
                    </a:cubicBezTo>
                    <a:cubicBezTo>
                      <a:pt x="293" y="436"/>
                      <a:pt x="293" y="434"/>
                      <a:pt x="293" y="432"/>
                    </a:cubicBezTo>
                    <a:cubicBezTo>
                      <a:pt x="293" y="415"/>
                      <a:pt x="293" y="415"/>
                      <a:pt x="293" y="415"/>
                    </a:cubicBezTo>
                    <a:cubicBezTo>
                      <a:pt x="294" y="413"/>
                      <a:pt x="294" y="413"/>
                      <a:pt x="294" y="413"/>
                    </a:cubicBezTo>
                    <a:close/>
                    <a:moveTo>
                      <a:pt x="294" y="485"/>
                    </a:moveTo>
                    <a:cubicBezTo>
                      <a:pt x="294" y="491"/>
                      <a:pt x="294" y="491"/>
                      <a:pt x="294" y="491"/>
                    </a:cubicBezTo>
                    <a:cubicBezTo>
                      <a:pt x="293" y="491"/>
                      <a:pt x="293" y="492"/>
                      <a:pt x="293" y="493"/>
                    </a:cubicBezTo>
                    <a:cubicBezTo>
                      <a:pt x="293" y="487"/>
                      <a:pt x="293" y="487"/>
                      <a:pt x="293" y="487"/>
                    </a:cubicBezTo>
                    <a:cubicBezTo>
                      <a:pt x="293" y="487"/>
                      <a:pt x="293" y="486"/>
                      <a:pt x="294" y="485"/>
                    </a:cubicBezTo>
                    <a:close/>
                    <a:moveTo>
                      <a:pt x="294" y="496"/>
                    </a:moveTo>
                    <a:cubicBezTo>
                      <a:pt x="294" y="501"/>
                      <a:pt x="294" y="501"/>
                      <a:pt x="294" y="501"/>
                    </a:cubicBezTo>
                    <a:cubicBezTo>
                      <a:pt x="293" y="501"/>
                      <a:pt x="293" y="500"/>
                      <a:pt x="293" y="500"/>
                    </a:cubicBezTo>
                    <a:cubicBezTo>
                      <a:pt x="293" y="495"/>
                      <a:pt x="293" y="495"/>
                      <a:pt x="293" y="495"/>
                    </a:cubicBezTo>
                    <a:cubicBezTo>
                      <a:pt x="293" y="496"/>
                      <a:pt x="294" y="496"/>
                      <a:pt x="294" y="496"/>
                    </a:cubicBezTo>
                    <a:close/>
                    <a:moveTo>
                      <a:pt x="294" y="511"/>
                    </a:moveTo>
                    <a:cubicBezTo>
                      <a:pt x="294" y="515"/>
                      <a:pt x="294" y="515"/>
                      <a:pt x="294" y="515"/>
                    </a:cubicBezTo>
                    <a:cubicBezTo>
                      <a:pt x="293" y="515"/>
                      <a:pt x="293" y="514"/>
                      <a:pt x="293" y="514"/>
                    </a:cubicBezTo>
                    <a:cubicBezTo>
                      <a:pt x="293" y="510"/>
                      <a:pt x="293" y="510"/>
                      <a:pt x="293" y="510"/>
                    </a:cubicBezTo>
                    <a:cubicBezTo>
                      <a:pt x="294" y="511"/>
                      <a:pt x="294" y="511"/>
                      <a:pt x="294" y="511"/>
                    </a:cubicBezTo>
                    <a:close/>
                    <a:moveTo>
                      <a:pt x="294" y="516"/>
                    </a:moveTo>
                    <a:cubicBezTo>
                      <a:pt x="294" y="521"/>
                      <a:pt x="294" y="521"/>
                      <a:pt x="294" y="521"/>
                    </a:cubicBezTo>
                    <a:cubicBezTo>
                      <a:pt x="294" y="521"/>
                      <a:pt x="293" y="522"/>
                      <a:pt x="293" y="522"/>
                    </a:cubicBezTo>
                    <a:cubicBezTo>
                      <a:pt x="293" y="522"/>
                      <a:pt x="293" y="522"/>
                      <a:pt x="293" y="522"/>
                    </a:cubicBezTo>
                    <a:cubicBezTo>
                      <a:pt x="293" y="517"/>
                      <a:pt x="293" y="517"/>
                      <a:pt x="293" y="517"/>
                    </a:cubicBezTo>
                    <a:cubicBezTo>
                      <a:pt x="293" y="517"/>
                      <a:pt x="293" y="516"/>
                      <a:pt x="294" y="516"/>
                    </a:cubicBezTo>
                    <a:close/>
                    <a:moveTo>
                      <a:pt x="294" y="542"/>
                    </a:moveTo>
                    <a:cubicBezTo>
                      <a:pt x="294" y="544"/>
                      <a:pt x="294" y="544"/>
                      <a:pt x="294" y="544"/>
                    </a:cubicBezTo>
                    <a:cubicBezTo>
                      <a:pt x="294" y="544"/>
                      <a:pt x="294" y="543"/>
                      <a:pt x="294" y="542"/>
                    </a:cubicBezTo>
                    <a:cubicBezTo>
                      <a:pt x="294" y="542"/>
                      <a:pt x="294" y="542"/>
                      <a:pt x="294" y="542"/>
                    </a:cubicBezTo>
                    <a:close/>
                    <a:moveTo>
                      <a:pt x="294" y="585"/>
                    </a:moveTo>
                    <a:cubicBezTo>
                      <a:pt x="294" y="590"/>
                      <a:pt x="294" y="590"/>
                      <a:pt x="294" y="590"/>
                    </a:cubicBezTo>
                    <a:cubicBezTo>
                      <a:pt x="294" y="590"/>
                      <a:pt x="293" y="589"/>
                      <a:pt x="293" y="589"/>
                    </a:cubicBezTo>
                    <a:cubicBezTo>
                      <a:pt x="293" y="584"/>
                      <a:pt x="293" y="584"/>
                      <a:pt x="293" y="584"/>
                    </a:cubicBezTo>
                    <a:cubicBezTo>
                      <a:pt x="293" y="584"/>
                      <a:pt x="293" y="584"/>
                      <a:pt x="294" y="585"/>
                    </a:cubicBezTo>
                    <a:close/>
                    <a:moveTo>
                      <a:pt x="294" y="609"/>
                    </a:moveTo>
                    <a:cubicBezTo>
                      <a:pt x="294" y="616"/>
                      <a:pt x="294" y="616"/>
                      <a:pt x="294" y="616"/>
                    </a:cubicBezTo>
                    <a:cubicBezTo>
                      <a:pt x="293" y="616"/>
                      <a:pt x="293" y="616"/>
                      <a:pt x="293" y="616"/>
                    </a:cubicBezTo>
                    <a:cubicBezTo>
                      <a:pt x="293" y="606"/>
                      <a:pt x="293" y="606"/>
                      <a:pt x="293" y="606"/>
                    </a:cubicBezTo>
                    <a:cubicBezTo>
                      <a:pt x="293" y="607"/>
                      <a:pt x="293" y="608"/>
                      <a:pt x="294" y="609"/>
                    </a:cubicBezTo>
                    <a:close/>
                    <a:moveTo>
                      <a:pt x="294" y="668"/>
                    </a:moveTo>
                    <a:cubicBezTo>
                      <a:pt x="294" y="680"/>
                      <a:pt x="294" y="680"/>
                      <a:pt x="294" y="680"/>
                    </a:cubicBezTo>
                    <a:cubicBezTo>
                      <a:pt x="293" y="679"/>
                      <a:pt x="293" y="679"/>
                      <a:pt x="293" y="679"/>
                    </a:cubicBezTo>
                    <a:cubicBezTo>
                      <a:pt x="293" y="667"/>
                      <a:pt x="293" y="667"/>
                      <a:pt x="293" y="667"/>
                    </a:cubicBezTo>
                    <a:cubicBezTo>
                      <a:pt x="294" y="668"/>
                      <a:pt x="294" y="668"/>
                      <a:pt x="294" y="668"/>
                    </a:cubicBezTo>
                    <a:close/>
                    <a:moveTo>
                      <a:pt x="294" y="733"/>
                    </a:moveTo>
                    <a:cubicBezTo>
                      <a:pt x="294" y="745"/>
                      <a:pt x="294" y="745"/>
                      <a:pt x="294" y="745"/>
                    </a:cubicBezTo>
                    <a:cubicBezTo>
                      <a:pt x="294" y="744"/>
                      <a:pt x="293" y="744"/>
                      <a:pt x="293" y="743"/>
                    </a:cubicBezTo>
                    <a:cubicBezTo>
                      <a:pt x="293" y="732"/>
                      <a:pt x="293" y="732"/>
                      <a:pt x="293" y="732"/>
                    </a:cubicBezTo>
                    <a:cubicBezTo>
                      <a:pt x="293" y="732"/>
                      <a:pt x="293" y="733"/>
                      <a:pt x="294" y="733"/>
                    </a:cubicBezTo>
                    <a:close/>
                    <a:moveTo>
                      <a:pt x="293" y="468"/>
                    </a:moveTo>
                    <a:cubicBezTo>
                      <a:pt x="293" y="461"/>
                      <a:pt x="293" y="461"/>
                      <a:pt x="293" y="461"/>
                    </a:cubicBezTo>
                    <a:cubicBezTo>
                      <a:pt x="294" y="464"/>
                      <a:pt x="295" y="466"/>
                      <a:pt x="293" y="468"/>
                    </a:cubicBezTo>
                    <a:close/>
                    <a:moveTo>
                      <a:pt x="293" y="451"/>
                    </a:moveTo>
                    <a:cubicBezTo>
                      <a:pt x="293" y="447"/>
                      <a:pt x="293" y="447"/>
                      <a:pt x="293" y="447"/>
                    </a:cubicBezTo>
                    <a:cubicBezTo>
                      <a:pt x="293" y="449"/>
                      <a:pt x="293" y="450"/>
                      <a:pt x="293" y="451"/>
                    </a:cubicBezTo>
                    <a:close/>
                    <a:moveTo>
                      <a:pt x="290" y="15"/>
                    </a:moveTo>
                    <a:cubicBezTo>
                      <a:pt x="291" y="14"/>
                      <a:pt x="292" y="14"/>
                      <a:pt x="293" y="14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2" y="22"/>
                      <a:pt x="291" y="22"/>
                      <a:pt x="290" y="22"/>
                    </a:cubicBezTo>
                    <a:cubicBezTo>
                      <a:pt x="290" y="15"/>
                      <a:pt x="290" y="15"/>
                      <a:pt x="290" y="15"/>
                    </a:cubicBezTo>
                    <a:close/>
                    <a:moveTo>
                      <a:pt x="293" y="780"/>
                    </a:moveTo>
                    <a:cubicBezTo>
                      <a:pt x="290" y="779"/>
                      <a:pt x="290" y="779"/>
                      <a:pt x="290" y="779"/>
                    </a:cubicBezTo>
                    <a:cubicBezTo>
                      <a:pt x="290" y="770"/>
                      <a:pt x="290" y="770"/>
                      <a:pt x="290" y="770"/>
                    </a:cubicBezTo>
                    <a:cubicBezTo>
                      <a:pt x="291" y="771"/>
                      <a:pt x="292" y="771"/>
                      <a:pt x="293" y="771"/>
                    </a:cubicBezTo>
                    <a:cubicBezTo>
                      <a:pt x="293" y="780"/>
                      <a:pt x="293" y="780"/>
                      <a:pt x="293" y="780"/>
                    </a:cubicBezTo>
                    <a:close/>
                    <a:moveTo>
                      <a:pt x="293" y="28"/>
                    </a:moveTo>
                    <a:cubicBezTo>
                      <a:pt x="293" y="41"/>
                      <a:pt x="293" y="41"/>
                      <a:pt x="293" y="41"/>
                    </a:cubicBezTo>
                    <a:cubicBezTo>
                      <a:pt x="292" y="40"/>
                      <a:pt x="291" y="40"/>
                      <a:pt x="290" y="38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7"/>
                      <a:pt x="292" y="28"/>
                      <a:pt x="293" y="28"/>
                    </a:cubicBezTo>
                    <a:close/>
                    <a:moveTo>
                      <a:pt x="293" y="53"/>
                    </a:moveTo>
                    <a:cubicBezTo>
                      <a:pt x="293" y="61"/>
                      <a:pt x="293" y="61"/>
                      <a:pt x="293" y="61"/>
                    </a:cubicBezTo>
                    <a:cubicBezTo>
                      <a:pt x="292" y="61"/>
                      <a:pt x="291" y="61"/>
                      <a:pt x="290" y="62"/>
                    </a:cubicBezTo>
                    <a:cubicBezTo>
                      <a:pt x="290" y="54"/>
                      <a:pt x="290" y="54"/>
                      <a:pt x="290" y="54"/>
                    </a:cubicBezTo>
                    <a:cubicBezTo>
                      <a:pt x="291" y="53"/>
                      <a:pt x="292" y="53"/>
                      <a:pt x="293" y="53"/>
                    </a:cubicBezTo>
                    <a:close/>
                    <a:moveTo>
                      <a:pt x="293" y="85"/>
                    </a:moveTo>
                    <a:cubicBezTo>
                      <a:pt x="293" y="88"/>
                      <a:pt x="293" y="88"/>
                      <a:pt x="293" y="88"/>
                    </a:cubicBezTo>
                    <a:cubicBezTo>
                      <a:pt x="293" y="87"/>
                      <a:pt x="293" y="86"/>
                      <a:pt x="293" y="85"/>
                    </a:cubicBezTo>
                    <a:close/>
                    <a:moveTo>
                      <a:pt x="293" y="100"/>
                    </a:moveTo>
                    <a:cubicBezTo>
                      <a:pt x="293" y="118"/>
                      <a:pt x="293" y="118"/>
                      <a:pt x="293" y="118"/>
                    </a:cubicBezTo>
                    <a:cubicBezTo>
                      <a:pt x="292" y="119"/>
                      <a:pt x="291" y="119"/>
                      <a:pt x="290" y="120"/>
                    </a:cubicBezTo>
                    <a:cubicBezTo>
                      <a:pt x="290" y="101"/>
                      <a:pt x="290" y="101"/>
                      <a:pt x="290" y="101"/>
                    </a:cubicBezTo>
                    <a:cubicBezTo>
                      <a:pt x="291" y="101"/>
                      <a:pt x="292" y="101"/>
                      <a:pt x="293" y="100"/>
                    </a:cubicBezTo>
                    <a:close/>
                    <a:moveTo>
                      <a:pt x="293" y="142"/>
                    </a:moveTo>
                    <a:cubicBezTo>
                      <a:pt x="293" y="163"/>
                      <a:pt x="293" y="163"/>
                      <a:pt x="293" y="163"/>
                    </a:cubicBezTo>
                    <a:cubicBezTo>
                      <a:pt x="292" y="163"/>
                      <a:pt x="291" y="163"/>
                      <a:pt x="290" y="164"/>
                    </a:cubicBezTo>
                    <a:cubicBezTo>
                      <a:pt x="290" y="143"/>
                      <a:pt x="290" y="143"/>
                      <a:pt x="290" y="143"/>
                    </a:cubicBezTo>
                    <a:cubicBezTo>
                      <a:pt x="291" y="143"/>
                      <a:pt x="292" y="142"/>
                      <a:pt x="293" y="142"/>
                    </a:cubicBezTo>
                    <a:close/>
                    <a:moveTo>
                      <a:pt x="293" y="187"/>
                    </a:moveTo>
                    <a:cubicBezTo>
                      <a:pt x="293" y="199"/>
                      <a:pt x="293" y="199"/>
                      <a:pt x="293" y="199"/>
                    </a:cubicBezTo>
                    <a:cubicBezTo>
                      <a:pt x="292" y="199"/>
                      <a:pt x="291" y="199"/>
                      <a:pt x="290" y="199"/>
                    </a:cubicBezTo>
                    <a:cubicBezTo>
                      <a:pt x="290" y="188"/>
                      <a:pt x="290" y="188"/>
                      <a:pt x="290" y="188"/>
                    </a:cubicBezTo>
                    <a:cubicBezTo>
                      <a:pt x="291" y="188"/>
                      <a:pt x="292" y="187"/>
                      <a:pt x="293" y="187"/>
                    </a:cubicBezTo>
                    <a:close/>
                    <a:moveTo>
                      <a:pt x="293" y="211"/>
                    </a:moveTo>
                    <a:cubicBezTo>
                      <a:pt x="293" y="218"/>
                      <a:pt x="293" y="218"/>
                      <a:pt x="293" y="218"/>
                    </a:cubicBezTo>
                    <a:cubicBezTo>
                      <a:pt x="292" y="218"/>
                      <a:pt x="291" y="219"/>
                      <a:pt x="290" y="220"/>
                    </a:cubicBezTo>
                    <a:cubicBezTo>
                      <a:pt x="290" y="210"/>
                      <a:pt x="290" y="210"/>
                      <a:pt x="290" y="210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3" y="211"/>
                      <a:pt x="293" y="211"/>
                      <a:pt x="293" y="211"/>
                    </a:cubicBezTo>
                    <a:close/>
                    <a:moveTo>
                      <a:pt x="293" y="279"/>
                    </a:moveTo>
                    <a:cubicBezTo>
                      <a:pt x="293" y="290"/>
                      <a:pt x="293" y="290"/>
                      <a:pt x="293" y="290"/>
                    </a:cubicBezTo>
                    <a:cubicBezTo>
                      <a:pt x="292" y="291"/>
                      <a:pt x="291" y="292"/>
                      <a:pt x="290" y="294"/>
                    </a:cubicBezTo>
                    <a:cubicBezTo>
                      <a:pt x="290" y="277"/>
                      <a:pt x="290" y="277"/>
                      <a:pt x="290" y="277"/>
                    </a:cubicBezTo>
                    <a:cubicBezTo>
                      <a:pt x="293" y="279"/>
                      <a:pt x="293" y="279"/>
                      <a:pt x="293" y="279"/>
                    </a:cubicBezTo>
                    <a:close/>
                    <a:moveTo>
                      <a:pt x="293" y="305"/>
                    </a:moveTo>
                    <a:cubicBezTo>
                      <a:pt x="293" y="315"/>
                      <a:pt x="293" y="315"/>
                      <a:pt x="293" y="315"/>
                    </a:cubicBezTo>
                    <a:cubicBezTo>
                      <a:pt x="292" y="315"/>
                      <a:pt x="291" y="314"/>
                      <a:pt x="290" y="313"/>
                    </a:cubicBezTo>
                    <a:cubicBezTo>
                      <a:pt x="290" y="308"/>
                      <a:pt x="290" y="308"/>
                      <a:pt x="290" y="308"/>
                    </a:cubicBezTo>
                    <a:cubicBezTo>
                      <a:pt x="291" y="307"/>
                      <a:pt x="292" y="305"/>
                      <a:pt x="293" y="305"/>
                    </a:cubicBezTo>
                    <a:close/>
                    <a:moveTo>
                      <a:pt x="293" y="328"/>
                    </a:moveTo>
                    <a:cubicBezTo>
                      <a:pt x="293" y="343"/>
                      <a:pt x="293" y="343"/>
                      <a:pt x="293" y="343"/>
                    </a:cubicBezTo>
                    <a:cubicBezTo>
                      <a:pt x="292" y="344"/>
                      <a:pt x="291" y="345"/>
                      <a:pt x="290" y="346"/>
                    </a:cubicBezTo>
                    <a:cubicBezTo>
                      <a:pt x="290" y="326"/>
                      <a:pt x="290" y="326"/>
                      <a:pt x="290" y="326"/>
                    </a:cubicBezTo>
                    <a:cubicBezTo>
                      <a:pt x="291" y="326"/>
                      <a:pt x="292" y="327"/>
                      <a:pt x="293" y="328"/>
                    </a:cubicBezTo>
                    <a:close/>
                    <a:moveTo>
                      <a:pt x="293" y="371"/>
                    </a:moveTo>
                    <a:cubicBezTo>
                      <a:pt x="293" y="387"/>
                      <a:pt x="293" y="387"/>
                      <a:pt x="293" y="387"/>
                    </a:cubicBezTo>
                    <a:cubicBezTo>
                      <a:pt x="292" y="388"/>
                      <a:pt x="292" y="388"/>
                      <a:pt x="292" y="388"/>
                    </a:cubicBezTo>
                    <a:cubicBezTo>
                      <a:pt x="293" y="388"/>
                      <a:pt x="293" y="388"/>
                      <a:pt x="293" y="388"/>
                    </a:cubicBezTo>
                    <a:cubicBezTo>
                      <a:pt x="293" y="396"/>
                      <a:pt x="293" y="396"/>
                      <a:pt x="293" y="396"/>
                    </a:cubicBezTo>
                    <a:cubicBezTo>
                      <a:pt x="292" y="397"/>
                      <a:pt x="292" y="399"/>
                      <a:pt x="291" y="401"/>
                    </a:cubicBezTo>
                    <a:cubicBezTo>
                      <a:pt x="292" y="401"/>
                      <a:pt x="292" y="400"/>
                      <a:pt x="293" y="400"/>
                    </a:cubicBezTo>
                    <a:cubicBezTo>
                      <a:pt x="293" y="412"/>
                      <a:pt x="293" y="412"/>
                      <a:pt x="293" y="412"/>
                    </a:cubicBezTo>
                    <a:cubicBezTo>
                      <a:pt x="293" y="413"/>
                      <a:pt x="293" y="414"/>
                      <a:pt x="292" y="415"/>
                    </a:cubicBezTo>
                    <a:cubicBezTo>
                      <a:pt x="293" y="415"/>
                      <a:pt x="293" y="415"/>
                      <a:pt x="293" y="415"/>
                    </a:cubicBezTo>
                    <a:cubicBezTo>
                      <a:pt x="293" y="432"/>
                      <a:pt x="293" y="432"/>
                      <a:pt x="293" y="432"/>
                    </a:cubicBezTo>
                    <a:cubicBezTo>
                      <a:pt x="292" y="428"/>
                      <a:pt x="291" y="425"/>
                      <a:pt x="290" y="421"/>
                    </a:cubicBezTo>
                    <a:cubicBezTo>
                      <a:pt x="290" y="380"/>
                      <a:pt x="290" y="380"/>
                      <a:pt x="290" y="380"/>
                    </a:cubicBezTo>
                    <a:cubicBezTo>
                      <a:pt x="291" y="377"/>
                      <a:pt x="292" y="374"/>
                      <a:pt x="293" y="371"/>
                    </a:cubicBezTo>
                    <a:close/>
                    <a:moveTo>
                      <a:pt x="293" y="447"/>
                    </a:moveTo>
                    <a:cubicBezTo>
                      <a:pt x="293" y="451"/>
                      <a:pt x="293" y="451"/>
                      <a:pt x="293" y="451"/>
                    </a:cubicBezTo>
                    <a:cubicBezTo>
                      <a:pt x="293" y="453"/>
                      <a:pt x="292" y="454"/>
                      <a:pt x="290" y="456"/>
                    </a:cubicBezTo>
                    <a:cubicBezTo>
                      <a:pt x="290" y="446"/>
                      <a:pt x="290" y="446"/>
                      <a:pt x="290" y="446"/>
                    </a:cubicBezTo>
                    <a:cubicBezTo>
                      <a:pt x="291" y="446"/>
                      <a:pt x="292" y="446"/>
                      <a:pt x="293" y="446"/>
                    </a:cubicBezTo>
                    <a:cubicBezTo>
                      <a:pt x="293" y="447"/>
                      <a:pt x="293" y="447"/>
                      <a:pt x="293" y="447"/>
                    </a:cubicBezTo>
                    <a:close/>
                    <a:moveTo>
                      <a:pt x="293" y="461"/>
                    </a:moveTo>
                    <a:cubicBezTo>
                      <a:pt x="293" y="468"/>
                      <a:pt x="293" y="468"/>
                      <a:pt x="293" y="468"/>
                    </a:cubicBezTo>
                    <a:cubicBezTo>
                      <a:pt x="292" y="468"/>
                      <a:pt x="291" y="468"/>
                      <a:pt x="290" y="468"/>
                    </a:cubicBezTo>
                    <a:cubicBezTo>
                      <a:pt x="290" y="458"/>
                      <a:pt x="290" y="458"/>
                      <a:pt x="290" y="458"/>
                    </a:cubicBezTo>
                    <a:cubicBezTo>
                      <a:pt x="291" y="459"/>
                      <a:pt x="292" y="460"/>
                      <a:pt x="293" y="461"/>
                    </a:cubicBezTo>
                    <a:close/>
                    <a:moveTo>
                      <a:pt x="293" y="487"/>
                    </a:moveTo>
                    <a:cubicBezTo>
                      <a:pt x="293" y="493"/>
                      <a:pt x="293" y="493"/>
                      <a:pt x="293" y="493"/>
                    </a:cubicBezTo>
                    <a:cubicBezTo>
                      <a:pt x="292" y="493"/>
                      <a:pt x="292" y="494"/>
                      <a:pt x="291" y="495"/>
                    </a:cubicBezTo>
                    <a:cubicBezTo>
                      <a:pt x="292" y="495"/>
                      <a:pt x="292" y="495"/>
                      <a:pt x="293" y="495"/>
                    </a:cubicBezTo>
                    <a:cubicBezTo>
                      <a:pt x="293" y="500"/>
                      <a:pt x="293" y="500"/>
                      <a:pt x="293" y="500"/>
                    </a:cubicBezTo>
                    <a:cubicBezTo>
                      <a:pt x="292" y="500"/>
                      <a:pt x="291" y="499"/>
                      <a:pt x="290" y="499"/>
                    </a:cubicBezTo>
                    <a:cubicBezTo>
                      <a:pt x="290" y="489"/>
                      <a:pt x="290" y="489"/>
                      <a:pt x="290" y="489"/>
                    </a:cubicBezTo>
                    <a:cubicBezTo>
                      <a:pt x="291" y="489"/>
                      <a:pt x="292" y="488"/>
                      <a:pt x="293" y="487"/>
                    </a:cubicBezTo>
                    <a:close/>
                    <a:moveTo>
                      <a:pt x="293" y="510"/>
                    </a:moveTo>
                    <a:cubicBezTo>
                      <a:pt x="293" y="514"/>
                      <a:pt x="293" y="514"/>
                      <a:pt x="293" y="514"/>
                    </a:cubicBezTo>
                    <a:cubicBezTo>
                      <a:pt x="292" y="514"/>
                      <a:pt x="291" y="513"/>
                      <a:pt x="290" y="512"/>
                    </a:cubicBezTo>
                    <a:cubicBezTo>
                      <a:pt x="290" y="508"/>
                      <a:pt x="290" y="508"/>
                      <a:pt x="290" y="508"/>
                    </a:cubicBezTo>
                    <a:cubicBezTo>
                      <a:pt x="291" y="509"/>
                      <a:pt x="292" y="509"/>
                      <a:pt x="293" y="510"/>
                    </a:cubicBezTo>
                    <a:close/>
                    <a:moveTo>
                      <a:pt x="293" y="517"/>
                    </a:moveTo>
                    <a:cubicBezTo>
                      <a:pt x="293" y="522"/>
                      <a:pt x="293" y="522"/>
                      <a:pt x="293" y="522"/>
                    </a:cubicBezTo>
                    <a:cubicBezTo>
                      <a:pt x="290" y="525"/>
                      <a:pt x="290" y="525"/>
                      <a:pt x="290" y="525"/>
                    </a:cubicBezTo>
                    <a:cubicBezTo>
                      <a:pt x="290" y="518"/>
                      <a:pt x="290" y="518"/>
                      <a:pt x="290" y="518"/>
                    </a:cubicBezTo>
                    <a:cubicBezTo>
                      <a:pt x="291" y="518"/>
                      <a:pt x="292" y="518"/>
                      <a:pt x="293" y="517"/>
                    </a:cubicBezTo>
                    <a:close/>
                    <a:moveTo>
                      <a:pt x="293" y="584"/>
                    </a:moveTo>
                    <a:cubicBezTo>
                      <a:pt x="293" y="589"/>
                      <a:pt x="293" y="589"/>
                      <a:pt x="293" y="589"/>
                    </a:cubicBezTo>
                    <a:cubicBezTo>
                      <a:pt x="292" y="589"/>
                      <a:pt x="291" y="588"/>
                      <a:pt x="291" y="588"/>
                    </a:cubicBezTo>
                    <a:cubicBezTo>
                      <a:pt x="291" y="597"/>
                      <a:pt x="290" y="602"/>
                      <a:pt x="293" y="606"/>
                    </a:cubicBezTo>
                    <a:cubicBezTo>
                      <a:pt x="293" y="616"/>
                      <a:pt x="293" y="616"/>
                      <a:pt x="293" y="616"/>
                    </a:cubicBezTo>
                    <a:cubicBezTo>
                      <a:pt x="292" y="615"/>
                      <a:pt x="291" y="615"/>
                      <a:pt x="290" y="614"/>
                    </a:cubicBezTo>
                    <a:cubicBezTo>
                      <a:pt x="290" y="582"/>
                      <a:pt x="290" y="582"/>
                      <a:pt x="290" y="582"/>
                    </a:cubicBezTo>
                    <a:cubicBezTo>
                      <a:pt x="291" y="583"/>
                      <a:pt x="292" y="583"/>
                      <a:pt x="293" y="584"/>
                    </a:cubicBezTo>
                    <a:close/>
                    <a:moveTo>
                      <a:pt x="293" y="667"/>
                    </a:moveTo>
                    <a:cubicBezTo>
                      <a:pt x="293" y="679"/>
                      <a:pt x="293" y="679"/>
                      <a:pt x="293" y="679"/>
                    </a:cubicBezTo>
                    <a:cubicBezTo>
                      <a:pt x="290" y="679"/>
                      <a:pt x="290" y="679"/>
                      <a:pt x="290" y="679"/>
                    </a:cubicBezTo>
                    <a:cubicBezTo>
                      <a:pt x="290" y="666"/>
                      <a:pt x="290" y="666"/>
                      <a:pt x="290" y="666"/>
                    </a:cubicBezTo>
                    <a:cubicBezTo>
                      <a:pt x="293" y="667"/>
                      <a:pt x="293" y="667"/>
                      <a:pt x="293" y="667"/>
                    </a:cubicBezTo>
                    <a:close/>
                    <a:moveTo>
                      <a:pt x="293" y="732"/>
                    </a:moveTo>
                    <a:cubicBezTo>
                      <a:pt x="293" y="743"/>
                      <a:pt x="293" y="743"/>
                      <a:pt x="293" y="743"/>
                    </a:cubicBezTo>
                    <a:cubicBezTo>
                      <a:pt x="292" y="743"/>
                      <a:pt x="291" y="742"/>
                      <a:pt x="290" y="741"/>
                    </a:cubicBezTo>
                    <a:cubicBezTo>
                      <a:pt x="290" y="731"/>
                      <a:pt x="290" y="731"/>
                      <a:pt x="290" y="731"/>
                    </a:cubicBezTo>
                    <a:cubicBezTo>
                      <a:pt x="291" y="731"/>
                      <a:pt x="292" y="732"/>
                      <a:pt x="293" y="732"/>
                    </a:cubicBezTo>
                    <a:close/>
                    <a:moveTo>
                      <a:pt x="289" y="15"/>
                    </a:moveTo>
                    <a:cubicBezTo>
                      <a:pt x="290" y="15"/>
                      <a:pt x="290" y="15"/>
                      <a:pt x="290" y="15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0" y="22"/>
                      <a:pt x="289" y="23"/>
                      <a:pt x="289" y="23"/>
                    </a:cubicBezTo>
                    <a:cubicBezTo>
                      <a:pt x="289" y="23"/>
                      <a:pt x="289" y="23"/>
                      <a:pt x="289" y="23"/>
                    </a:cubicBezTo>
                    <a:cubicBezTo>
                      <a:pt x="289" y="15"/>
                      <a:pt x="289" y="15"/>
                      <a:pt x="289" y="15"/>
                    </a:cubicBezTo>
                    <a:close/>
                    <a:moveTo>
                      <a:pt x="290" y="779"/>
                    </a:moveTo>
                    <a:cubicBezTo>
                      <a:pt x="289" y="779"/>
                      <a:pt x="289" y="779"/>
                      <a:pt x="289" y="779"/>
                    </a:cubicBezTo>
                    <a:cubicBezTo>
                      <a:pt x="289" y="769"/>
                      <a:pt x="289" y="769"/>
                      <a:pt x="289" y="769"/>
                    </a:cubicBezTo>
                    <a:cubicBezTo>
                      <a:pt x="289" y="769"/>
                      <a:pt x="290" y="770"/>
                      <a:pt x="290" y="770"/>
                    </a:cubicBezTo>
                    <a:cubicBezTo>
                      <a:pt x="290" y="779"/>
                      <a:pt x="290" y="779"/>
                      <a:pt x="290" y="779"/>
                    </a:cubicBezTo>
                    <a:close/>
                    <a:moveTo>
                      <a:pt x="290" y="27"/>
                    </a:moveTo>
                    <a:cubicBezTo>
                      <a:pt x="290" y="38"/>
                      <a:pt x="290" y="38"/>
                      <a:pt x="290" y="38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26"/>
                      <a:pt x="289" y="26"/>
                      <a:pt x="289" y="26"/>
                    </a:cubicBezTo>
                    <a:cubicBezTo>
                      <a:pt x="289" y="26"/>
                      <a:pt x="290" y="26"/>
                      <a:pt x="290" y="27"/>
                    </a:cubicBezTo>
                    <a:close/>
                    <a:moveTo>
                      <a:pt x="290" y="54"/>
                    </a:moveTo>
                    <a:cubicBezTo>
                      <a:pt x="290" y="62"/>
                      <a:pt x="290" y="62"/>
                      <a:pt x="290" y="62"/>
                    </a:cubicBezTo>
                    <a:cubicBezTo>
                      <a:pt x="289" y="62"/>
                      <a:pt x="289" y="62"/>
                      <a:pt x="289" y="62"/>
                    </a:cubicBezTo>
                    <a:cubicBezTo>
                      <a:pt x="289" y="54"/>
                      <a:pt x="289" y="54"/>
                      <a:pt x="289" y="54"/>
                    </a:cubicBezTo>
                    <a:cubicBezTo>
                      <a:pt x="289" y="54"/>
                      <a:pt x="290" y="54"/>
                      <a:pt x="290" y="54"/>
                    </a:cubicBezTo>
                    <a:close/>
                    <a:moveTo>
                      <a:pt x="290" y="101"/>
                    </a:moveTo>
                    <a:cubicBezTo>
                      <a:pt x="290" y="120"/>
                      <a:pt x="290" y="120"/>
                      <a:pt x="290" y="120"/>
                    </a:cubicBezTo>
                    <a:cubicBezTo>
                      <a:pt x="289" y="121"/>
                      <a:pt x="289" y="121"/>
                      <a:pt x="289" y="121"/>
                    </a:cubicBezTo>
                    <a:cubicBezTo>
                      <a:pt x="289" y="102"/>
                      <a:pt x="289" y="102"/>
                      <a:pt x="289" y="102"/>
                    </a:cubicBezTo>
                    <a:cubicBezTo>
                      <a:pt x="290" y="101"/>
                      <a:pt x="290" y="101"/>
                      <a:pt x="290" y="101"/>
                    </a:cubicBezTo>
                    <a:close/>
                    <a:moveTo>
                      <a:pt x="290" y="143"/>
                    </a:moveTo>
                    <a:cubicBezTo>
                      <a:pt x="290" y="164"/>
                      <a:pt x="290" y="164"/>
                      <a:pt x="290" y="164"/>
                    </a:cubicBezTo>
                    <a:cubicBezTo>
                      <a:pt x="290" y="164"/>
                      <a:pt x="289" y="164"/>
                      <a:pt x="289" y="164"/>
                    </a:cubicBezTo>
                    <a:cubicBezTo>
                      <a:pt x="289" y="144"/>
                      <a:pt x="289" y="144"/>
                      <a:pt x="289" y="144"/>
                    </a:cubicBezTo>
                    <a:cubicBezTo>
                      <a:pt x="289" y="144"/>
                      <a:pt x="290" y="144"/>
                      <a:pt x="290" y="143"/>
                    </a:cubicBezTo>
                    <a:close/>
                    <a:moveTo>
                      <a:pt x="290" y="188"/>
                    </a:moveTo>
                    <a:cubicBezTo>
                      <a:pt x="290" y="199"/>
                      <a:pt x="290" y="199"/>
                      <a:pt x="290" y="199"/>
                    </a:cubicBezTo>
                    <a:cubicBezTo>
                      <a:pt x="290" y="199"/>
                      <a:pt x="289" y="198"/>
                      <a:pt x="289" y="198"/>
                    </a:cubicBezTo>
                    <a:cubicBezTo>
                      <a:pt x="289" y="189"/>
                      <a:pt x="289" y="189"/>
                      <a:pt x="289" y="189"/>
                    </a:cubicBezTo>
                    <a:cubicBezTo>
                      <a:pt x="289" y="188"/>
                      <a:pt x="290" y="188"/>
                      <a:pt x="290" y="188"/>
                    </a:cubicBezTo>
                    <a:close/>
                    <a:moveTo>
                      <a:pt x="290" y="210"/>
                    </a:moveTo>
                    <a:cubicBezTo>
                      <a:pt x="290" y="220"/>
                      <a:pt x="290" y="220"/>
                      <a:pt x="290" y="220"/>
                    </a:cubicBezTo>
                    <a:cubicBezTo>
                      <a:pt x="290" y="220"/>
                      <a:pt x="289" y="220"/>
                      <a:pt x="289" y="221"/>
                    </a:cubicBezTo>
                    <a:cubicBezTo>
                      <a:pt x="289" y="209"/>
                      <a:pt x="289" y="209"/>
                      <a:pt x="289" y="209"/>
                    </a:cubicBezTo>
                    <a:cubicBezTo>
                      <a:pt x="290" y="210"/>
                      <a:pt x="290" y="210"/>
                      <a:pt x="290" y="210"/>
                    </a:cubicBezTo>
                    <a:close/>
                    <a:moveTo>
                      <a:pt x="290" y="277"/>
                    </a:moveTo>
                    <a:cubicBezTo>
                      <a:pt x="290" y="294"/>
                      <a:pt x="290" y="294"/>
                      <a:pt x="290" y="294"/>
                    </a:cubicBezTo>
                    <a:cubicBezTo>
                      <a:pt x="289" y="294"/>
                      <a:pt x="289" y="295"/>
                      <a:pt x="289" y="296"/>
                    </a:cubicBezTo>
                    <a:cubicBezTo>
                      <a:pt x="289" y="289"/>
                      <a:pt x="289" y="289"/>
                      <a:pt x="289" y="289"/>
                    </a:cubicBezTo>
                    <a:cubicBezTo>
                      <a:pt x="290" y="286"/>
                      <a:pt x="291" y="282"/>
                      <a:pt x="289" y="280"/>
                    </a:cubicBezTo>
                    <a:cubicBezTo>
                      <a:pt x="289" y="275"/>
                      <a:pt x="289" y="275"/>
                      <a:pt x="289" y="275"/>
                    </a:cubicBezTo>
                    <a:cubicBezTo>
                      <a:pt x="290" y="277"/>
                      <a:pt x="290" y="277"/>
                      <a:pt x="290" y="277"/>
                    </a:cubicBezTo>
                    <a:close/>
                    <a:moveTo>
                      <a:pt x="290" y="308"/>
                    </a:moveTo>
                    <a:cubicBezTo>
                      <a:pt x="290" y="313"/>
                      <a:pt x="290" y="313"/>
                      <a:pt x="290" y="313"/>
                    </a:cubicBezTo>
                    <a:cubicBezTo>
                      <a:pt x="289" y="312"/>
                      <a:pt x="289" y="312"/>
                      <a:pt x="289" y="312"/>
                    </a:cubicBezTo>
                    <a:cubicBezTo>
                      <a:pt x="289" y="306"/>
                      <a:pt x="289" y="306"/>
                      <a:pt x="289" y="306"/>
                    </a:cubicBezTo>
                    <a:cubicBezTo>
                      <a:pt x="289" y="306"/>
                      <a:pt x="289" y="307"/>
                      <a:pt x="290" y="308"/>
                    </a:cubicBezTo>
                    <a:cubicBezTo>
                      <a:pt x="290" y="308"/>
                      <a:pt x="290" y="308"/>
                      <a:pt x="290" y="308"/>
                    </a:cubicBezTo>
                    <a:close/>
                    <a:moveTo>
                      <a:pt x="290" y="326"/>
                    </a:moveTo>
                    <a:cubicBezTo>
                      <a:pt x="290" y="346"/>
                      <a:pt x="290" y="346"/>
                      <a:pt x="290" y="346"/>
                    </a:cubicBezTo>
                    <a:cubicBezTo>
                      <a:pt x="290" y="346"/>
                      <a:pt x="289" y="347"/>
                      <a:pt x="289" y="347"/>
                    </a:cubicBezTo>
                    <a:cubicBezTo>
                      <a:pt x="289" y="324"/>
                      <a:pt x="289" y="324"/>
                      <a:pt x="289" y="324"/>
                    </a:cubicBezTo>
                    <a:cubicBezTo>
                      <a:pt x="289" y="324"/>
                      <a:pt x="289" y="325"/>
                      <a:pt x="290" y="326"/>
                    </a:cubicBezTo>
                    <a:close/>
                    <a:moveTo>
                      <a:pt x="290" y="380"/>
                    </a:moveTo>
                    <a:cubicBezTo>
                      <a:pt x="290" y="421"/>
                      <a:pt x="290" y="421"/>
                      <a:pt x="290" y="421"/>
                    </a:cubicBezTo>
                    <a:cubicBezTo>
                      <a:pt x="290" y="419"/>
                      <a:pt x="289" y="416"/>
                      <a:pt x="289" y="414"/>
                    </a:cubicBezTo>
                    <a:cubicBezTo>
                      <a:pt x="289" y="414"/>
                      <a:pt x="289" y="414"/>
                      <a:pt x="289" y="414"/>
                    </a:cubicBezTo>
                    <a:cubicBezTo>
                      <a:pt x="289" y="409"/>
                      <a:pt x="289" y="409"/>
                      <a:pt x="289" y="409"/>
                    </a:cubicBezTo>
                    <a:cubicBezTo>
                      <a:pt x="289" y="409"/>
                      <a:pt x="289" y="409"/>
                      <a:pt x="289" y="409"/>
                    </a:cubicBezTo>
                    <a:cubicBezTo>
                      <a:pt x="289" y="404"/>
                      <a:pt x="289" y="398"/>
                      <a:pt x="289" y="393"/>
                    </a:cubicBezTo>
                    <a:cubicBezTo>
                      <a:pt x="289" y="393"/>
                      <a:pt x="289" y="393"/>
                      <a:pt x="289" y="393"/>
                    </a:cubicBezTo>
                    <a:cubicBezTo>
                      <a:pt x="289" y="386"/>
                      <a:pt x="289" y="386"/>
                      <a:pt x="289" y="386"/>
                    </a:cubicBezTo>
                    <a:cubicBezTo>
                      <a:pt x="289" y="384"/>
                      <a:pt x="290" y="382"/>
                      <a:pt x="290" y="380"/>
                    </a:cubicBezTo>
                    <a:close/>
                    <a:moveTo>
                      <a:pt x="290" y="446"/>
                    </a:moveTo>
                    <a:cubicBezTo>
                      <a:pt x="290" y="456"/>
                      <a:pt x="290" y="456"/>
                      <a:pt x="290" y="456"/>
                    </a:cubicBezTo>
                    <a:cubicBezTo>
                      <a:pt x="290" y="456"/>
                      <a:pt x="290" y="456"/>
                      <a:pt x="289" y="457"/>
                    </a:cubicBezTo>
                    <a:cubicBezTo>
                      <a:pt x="290" y="457"/>
                      <a:pt x="290" y="457"/>
                      <a:pt x="290" y="458"/>
                    </a:cubicBezTo>
                    <a:cubicBezTo>
                      <a:pt x="290" y="468"/>
                      <a:pt x="290" y="468"/>
                      <a:pt x="290" y="468"/>
                    </a:cubicBezTo>
                    <a:cubicBezTo>
                      <a:pt x="290" y="468"/>
                      <a:pt x="290" y="468"/>
                      <a:pt x="290" y="468"/>
                    </a:cubicBezTo>
                    <a:cubicBezTo>
                      <a:pt x="289" y="468"/>
                      <a:pt x="289" y="467"/>
                      <a:pt x="289" y="467"/>
                    </a:cubicBezTo>
                    <a:cubicBezTo>
                      <a:pt x="289" y="447"/>
                      <a:pt x="289" y="447"/>
                      <a:pt x="289" y="447"/>
                    </a:cubicBezTo>
                    <a:cubicBezTo>
                      <a:pt x="289" y="446"/>
                      <a:pt x="289" y="446"/>
                      <a:pt x="290" y="446"/>
                    </a:cubicBezTo>
                    <a:close/>
                    <a:moveTo>
                      <a:pt x="290" y="489"/>
                    </a:moveTo>
                    <a:cubicBezTo>
                      <a:pt x="290" y="499"/>
                      <a:pt x="290" y="499"/>
                      <a:pt x="290" y="499"/>
                    </a:cubicBezTo>
                    <a:cubicBezTo>
                      <a:pt x="290" y="499"/>
                      <a:pt x="289" y="499"/>
                      <a:pt x="289" y="499"/>
                    </a:cubicBezTo>
                    <a:cubicBezTo>
                      <a:pt x="289" y="491"/>
                      <a:pt x="289" y="491"/>
                      <a:pt x="289" y="491"/>
                    </a:cubicBezTo>
                    <a:cubicBezTo>
                      <a:pt x="289" y="491"/>
                      <a:pt x="289" y="490"/>
                      <a:pt x="290" y="489"/>
                    </a:cubicBezTo>
                    <a:close/>
                    <a:moveTo>
                      <a:pt x="290" y="508"/>
                    </a:moveTo>
                    <a:cubicBezTo>
                      <a:pt x="290" y="512"/>
                      <a:pt x="290" y="512"/>
                      <a:pt x="290" y="512"/>
                    </a:cubicBezTo>
                    <a:cubicBezTo>
                      <a:pt x="290" y="512"/>
                      <a:pt x="289" y="512"/>
                      <a:pt x="289" y="511"/>
                    </a:cubicBezTo>
                    <a:cubicBezTo>
                      <a:pt x="289" y="507"/>
                      <a:pt x="289" y="507"/>
                      <a:pt x="289" y="507"/>
                    </a:cubicBezTo>
                    <a:cubicBezTo>
                      <a:pt x="290" y="508"/>
                      <a:pt x="290" y="508"/>
                      <a:pt x="290" y="508"/>
                    </a:cubicBezTo>
                    <a:close/>
                    <a:moveTo>
                      <a:pt x="290" y="518"/>
                    </a:moveTo>
                    <a:cubicBezTo>
                      <a:pt x="290" y="525"/>
                      <a:pt x="290" y="525"/>
                      <a:pt x="290" y="525"/>
                    </a:cubicBezTo>
                    <a:cubicBezTo>
                      <a:pt x="289" y="527"/>
                      <a:pt x="289" y="527"/>
                      <a:pt x="289" y="527"/>
                    </a:cubicBezTo>
                    <a:cubicBezTo>
                      <a:pt x="289" y="519"/>
                      <a:pt x="289" y="519"/>
                      <a:pt x="289" y="519"/>
                    </a:cubicBezTo>
                    <a:cubicBezTo>
                      <a:pt x="289" y="519"/>
                      <a:pt x="290" y="519"/>
                      <a:pt x="290" y="518"/>
                    </a:cubicBezTo>
                    <a:close/>
                    <a:moveTo>
                      <a:pt x="290" y="582"/>
                    </a:moveTo>
                    <a:cubicBezTo>
                      <a:pt x="290" y="614"/>
                      <a:pt x="290" y="614"/>
                      <a:pt x="290" y="614"/>
                    </a:cubicBezTo>
                    <a:cubicBezTo>
                      <a:pt x="290" y="614"/>
                      <a:pt x="289" y="614"/>
                      <a:pt x="289" y="613"/>
                    </a:cubicBezTo>
                    <a:cubicBezTo>
                      <a:pt x="289" y="581"/>
                      <a:pt x="289" y="581"/>
                      <a:pt x="289" y="581"/>
                    </a:cubicBezTo>
                    <a:cubicBezTo>
                      <a:pt x="290" y="582"/>
                      <a:pt x="290" y="582"/>
                      <a:pt x="290" y="582"/>
                    </a:cubicBezTo>
                    <a:close/>
                    <a:moveTo>
                      <a:pt x="290" y="666"/>
                    </a:moveTo>
                    <a:cubicBezTo>
                      <a:pt x="290" y="679"/>
                      <a:pt x="290" y="679"/>
                      <a:pt x="290" y="679"/>
                    </a:cubicBezTo>
                    <a:cubicBezTo>
                      <a:pt x="289" y="678"/>
                      <a:pt x="289" y="678"/>
                      <a:pt x="289" y="678"/>
                    </a:cubicBezTo>
                    <a:cubicBezTo>
                      <a:pt x="289" y="665"/>
                      <a:pt x="289" y="665"/>
                      <a:pt x="289" y="665"/>
                    </a:cubicBezTo>
                    <a:cubicBezTo>
                      <a:pt x="290" y="666"/>
                      <a:pt x="290" y="666"/>
                      <a:pt x="290" y="666"/>
                    </a:cubicBezTo>
                    <a:close/>
                    <a:moveTo>
                      <a:pt x="290" y="731"/>
                    </a:moveTo>
                    <a:cubicBezTo>
                      <a:pt x="290" y="741"/>
                      <a:pt x="290" y="741"/>
                      <a:pt x="290" y="741"/>
                    </a:cubicBezTo>
                    <a:cubicBezTo>
                      <a:pt x="290" y="741"/>
                      <a:pt x="289" y="740"/>
                      <a:pt x="289" y="740"/>
                    </a:cubicBezTo>
                    <a:cubicBezTo>
                      <a:pt x="289" y="730"/>
                      <a:pt x="289" y="730"/>
                      <a:pt x="289" y="730"/>
                    </a:cubicBezTo>
                    <a:cubicBezTo>
                      <a:pt x="289" y="731"/>
                      <a:pt x="290" y="731"/>
                      <a:pt x="290" y="731"/>
                    </a:cubicBezTo>
                    <a:close/>
                    <a:moveTo>
                      <a:pt x="285" y="16"/>
                    </a:moveTo>
                    <a:cubicBezTo>
                      <a:pt x="286" y="16"/>
                      <a:pt x="287" y="15"/>
                      <a:pt x="289" y="15"/>
                    </a:cubicBezTo>
                    <a:cubicBezTo>
                      <a:pt x="289" y="23"/>
                      <a:pt x="289" y="23"/>
                      <a:pt x="289" y="23"/>
                    </a:cubicBezTo>
                    <a:cubicBezTo>
                      <a:pt x="288" y="24"/>
                      <a:pt x="288" y="25"/>
                      <a:pt x="288" y="25"/>
                    </a:cubicBezTo>
                    <a:cubicBezTo>
                      <a:pt x="288" y="25"/>
                      <a:pt x="288" y="26"/>
                      <a:pt x="289" y="2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7" y="34"/>
                      <a:pt x="287" y="34"/>
                      <a:pt x="287" y="34"/>
                    </a:cubicBezTo>
                    <a:cubicBezTo>
                      <a:pt x="286" y="34"/>
                      <a:pt x="286" y="34"/>
                      <a:pt x="285" y="34"/>
                    </a:cubicBezTo>
                    <a:cubicBezTo>
                      <a:pt x="285" y="16"/>
                      <a:pt x="285" y="16"/>
                      <a:pt x="285" y="16"/>
                    </a:cubicBezTo>
                    <a:close/>
                    <a:moveTo>
                      <a:pt x="289" y="779"/>
                    </a:moveTo>
                    <a:cubicBezTo>
                      <a:pt x="288" y="779"/>
                      <a:pt x="288" y="779"/>
                      <a:pt x="288" y="779"/>
                    </a:cubicBezTo>
                    <a:cubicBezTo>
                      <a:pt x="287" y="778"/>
                      <a:pt x="286" y="778"/>
                      <a:pt x="285" y="778"/>
                    </a:cubicBezTo>
                    <a:cubicBezTo>
                      <a:pt x="285" y="766"/>
                      <a:pt x="285" y="766"/>
                      <a:pt x="285" y="766"/>
                    </a:cubicBezTo>
                    <a:cubicBezTo>
                      <a:pt x="286" y="767"/>
                      <a:pt x="287" y="768"/>
                      <a:pt x="289" y="769"/>
                    </a:cubicBezTo>
                    <a:cubicBezTo>
                      <a:pt x="289" y="779"/>
                      <a:pt x="289" y="779"/>
                      <a:pt x="289" y="779"/>
                    </a:cubicBezTo>
                    <a:close/>
                    <a:moveTo>
                      <a:pt x="289" y="54"/>
                    </a:moveTo>
                    <a:cubicBezTo>
                      <a:pt x="289" y="62"/>
                      <a:pt x="289" y="62"/>
                      <a:pt x="289" y="62"/>
                    </a:cubicBezTo>
                    <a:cubicBezTo>
                      <a:pt x="285" y="63"/>
                      <a:pt x="285" y="63"/>
                      <a:pt x="285" y="6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6" y="54"/>
                      <a:pt x="287" y="54"/>
                      <a:pt x="289" y="54"/>
                    </a:cubicBezTo>
                    <a:close/>
                    <a:moveTo>
                      <a:pt x="289" y="102"/>
                    </a:moveTo>
                    <a:cubicBezTo>
                      <a:pt x="289" y="121"/>
                      <a:pt x="289" y="121"/>
                      <a:pt x="289" y="121"/>
                    </a:cubicBezTo>
                    <a:cubicBezTo>
                      <a:pt x="287" y="122"/>
                      <a:pt x="286" y="123"/>
                      <a:pt x="285" y="124"/>
                    </a:cubicBezTo>
                    <a:cubicBezTo>
                      <a:pt x="285" y="104"/>
                      <a:pt x="285" y="104"/>
                      <a:pt x="285" y="104"/>
                    </a:cubicBezTo>
                    <a:cubicBezTo>
                      <a:pt x="286" y="103"/>
                      <a:pt x="287" y="103"/>
                      <a:pt x="289" y="102"/>
                    </a:cubicBezTo>
                    <a:close/>
                    <a:moveTo>
                      <a:pt x="289" y="144"/>
                    </a:moveTo>
                    <a:cubicBezTo>
                      <a:pt x="289" y="164"/>
                      <a:pt x="289" y="164"/>
                      <a:pt x="289" y="164"/>
                    </a:cubicBezTo>
                    <a:cubicBezTo>
                      <a:pt x="287" y="164"/>
                      <a:pt x="286" y="164"/>
                      <a:pt x="285" y="164"/>
                    </a:cubicBezTo>
                    <a:cubicBezTo>
                      <a:pt x="285" y="146"/>
                      <a:pt x="285" y="146"/>
                      <a:pt x="285" y="146"/>
                    </a:cubicBezTo>
                    <a:cubicBezTo>
                      <a:pt x="287" y="146"/>
                      <a:pt x="287" y="145"/>
                      <a:pt x="289" y="144"/>
                    </a:cubicBezTo>
                    <a:close/>
                    <a:moveTo>
                      <a:pt x="289" y="189"/>
                    </a:moveTo>
                    <a:cubicBezTo>
                      <a:pt x="289" y="198"/>
                      <a:pt x="289" y="198"/>
                      <a:pt x="289" y="198"/>
                    </a:cubicBezTo>
                    <a:cubicBezTo>
                      <a:pt x="287" y="198"/>
                      <a:pt x="287" y="198"/>
                      <a:pt x="285" y="199"/>
                    </a:cubicBezTo>
                    <a:cubicBezTo>
                      <a:pt x="285" y="190"/>
                      <a:pt x="285" y="190"/>
                      <a:pt x="285" y="190"/>
                    </a:cubicBezTo>
                    <a:cubicBezTo>
                      <a:pt x="286" y="190"/>
                      <a:pt x="287" y="189"/>
                      <a:pt x="289" y="189"/>
                    </a:cubicBezTo>
                    <a:close/>
                    <a:moveTo>
                      <a:pt x="289" y="209"/>
                    </a:moveTo>
                    <a:cubicBezTo>
                      <a:pt x="289" y="221"/>
                      <a:pt x="289" y="221"/>
                      <a:pt x="289" y="221"/>
                    </a:cubicBezTo>
                    <a:cubicBezTo>
                      <a:pt x="288" y="222"/>
                      <a:pt x="287" y="222"/>
                      <a:pt x="287" y="222"/>
                    </a:cubicBezTo>
                    <a:cubicBezTo>
                      <a:pt x="286" y="223"/>
                      <a:pt x="286" y="223"/>
                      <a:pt x="285" y="223"/>
                    </a:cubicBezTo>
                    <a:cubicBezTo>
                      <a:pt x="285" y="218"/>
                      <a:pt x="285" y="218"/>
                      <a:pt x="285" y="218"/>
                    </a:cubicBezTo>
                    <a:cubicBezTo>
                      <a:pt x="286" y="217"/>
                      <a:pt x="287" y="216"/>
                      <a:pt x="288" y="216"/>
                    </a:cubicBezTo>
                    <a:cubicBezTo>
                      <a:pt x="285" y="214"/>
                      <a:pt x="285" y="214"/>
                      <a:pt x="285" y="214"/>
                    </a:cubicBezTo>
                    <a:cubicBezTo>
                      <a:pt x="285" y="207"/>
                      <a:pt x="285" y="207"/>
                      <a:pt x="285" y="207"/>
                    </a:cubicBezTo>
                    <a:cubicBezTo>
                      <a:pt x="289" y="209"/>
                      <a:pt x="289" y="209"/>
                      <a:pt x="289" y="209"/>
                    </a:cubicBezTo>
                    <a:close/>
                    <a:moveTo>
                      <a:pt x="289" y="275"/>
                    </a:moveTo>
                    <a:cubicBezTo>
                      <a:pt x="289" y="280"/>
                      <a:pt x="289" y="280"/>
                      <a:pt x="289" y="280"/>
                    </a:cubicBezTo>
                    <a:cubicBezTo>
                      <a:pt x="288" y="279"/>
                      <a:pt x="287" y="279"/>
                      <a:pt x="285" y="278"/>
                    </a:cubicBezTo>
                    <a:cubicBezTo>
                      <a:pt x="285" y="279"/>
                      <a:pt x="285" y="279"/>
                      <a:pt x="285" y="279"/>
                    </a:cubicBezTo>
                    <a:cubicBezTo>
                      <a:pt x="285" y="272"/>
                      <a:pt x="285" y="272"/>
                      <a:pt x="285" y="272"/>
                    </a:cubicBezTo>
                    <a:cubicBezTo>
                      <a:pt x="289" y="275"/>
                      <a:pt x="289" y="275"/>
                      <a:pt x="289" y="275"/>
                    </a:cubicBezTo>
                    <a:close/>
                    <a:moveTo>
                      <a:pt x="289" y="289"/>
                    </a:moveTo>
                    <a:cubicBezTo>
                      <a:pt x="289" y="296"/>
                      <a:pt x="289" y="296"/>
                      <a:pt x="289" y="296"/>
                    </a:cubicBezTo>
                    <a:cubicBezTo>
                      <a:pt x="287" y="299"/>
                      <a:pt x="287" y="302"/>
                      <a:pt x="289" y="306"/>
                    </a:cubicBezTo>
                    <a:cubicBezTo>
                      <a:pt x="289" y="312"/>
                      <a:pt x="289" y="312"/>
                      <a:pt x="289" y="312"/>
                    </a:cubicBezTo>
                    <a:cubicBezTo>
                      <a:pt x="287" y="311"/>
                      <a:pt x="286" y="310"/>
                      <a:pt x="285" y="309"/>
                    </a:cubicBezTo>
                    <a:cubicBezTo>
                      <a:pt x="285" y="309"/>
                      <a:pt x="285" y="309"/>
                      <a:pt x="285" y="309"/>
                    </a:cubicBezTo>
                    <a:cubicBezTo>
                      <a:pt x="285" y="295"/>
                      <a:pt x="285" y="295"/>
                      <a:pt x="285" y="295"/>
                    </a:cubicBezTo>
                    <a:cubicBezTo>
                      <a:pt x="287" y="293"/>
                      <a:pt x="288" y="291"/>
                      <a:pt x="289" y="289"/>
                    </a:cubicBezTo>
                    <a:close/>
                    <a:moveTo>
                      <a:pt x="289" y="324"/>
                    </a:moveTo>
                    <a:cubicBezTo>
                      <a:pt x="289" y="347"/>
                      <a:pt x="289" y="347"/>
                      <a:pt x="289" y="347"/>
                    </a:cubicBezTo>
                    <a:cubicBezTo>
                      <a:pt x="287" y="348"/>
                      <a:pt x="287" y="349"/>
                      <a:pt x="285" y="349"/>
                    </a:cubicBezTo>
                    <a:cubicBezTo>
                      <a:pt x="285" y="337"/>
                      <a:pt x="285" y="337"/>
                      <a:pt x="285" y="337"/>
                    </a:cubicBezTo>
                    <a:cubicBezTo>
                      <a:pt x="286" y="335"/>
                      <a:pt x="286" y="334"/>
                      <a:pt x="286" y="331"/>
                    </a:cubicBezTo>
                    <a:cubicBezTo>
                      <a:pt x="285" y="331"/>
                      <a:pt x="285" y="331"/>
                      <a:pt x="285" y="331"/>
                    </a:cubicBezTo>
                    <a:cubicBezTo>
                      <a:pt x="285" y="319"/>
                      <a:pt x="285" y="319"/>
                      <a:pt x="285" y="319"/>
                    </a:cubicBezTo>
                    <a:cubicBezTo>
                      <a:pt x="286" y="319"/>
                      <a:pt x="286" y="319"/>
                      <a:pt x="286" y="319"/>
                    </a:cubicBezTo>
                    <a:cubicBezTo>
                      <a:pt x="287" y="321"/>
                      <a:pt x="287" y="323"/>
                      <a:pt x="289" y="324"/>
                    </a:cubicBezTo>
                    <a:close/>
                    <a:moveTo>
                      <a:pt x="289" y="386"/>
                    </a:moveTo>
                    <a:cubicBezTo>
                      <a:pt x="289" y="393"/>
                      <a:pt x="289" y="393"/>
                      <a:pt x="289" y="393"/>
                    </a:cubicBezTo>
                    <a:cubicBezTo>
                      <a:pt x="285" y="393"/>
                      <a:pt x="285" y="393"/>
                      <a:pt x="285" y="393"/>
                    </a:cubicBezTo>
                    <a:cubicBezTo>
                      <a:pt x="285" y="389"/>
                      <a:pt x="285" y="389"/>
                      <a:pt x="285" y="389"/>
                    </a:cubicBezTo>
                    <a:cubicBezTo>
                      <a:pt x="288" y="389"/>
                      <a:pt x="288" y="389"/>
                      <a:pt x="288" y="389"/>
                    </a:cubicBezTo>
                    <a:cubicBezTo>
                      <a:pt x="288" y="388"/>
                      <a:pt x="288" y="387"/>
                      <a:pt x="289" y="386"/>
                    </a:cubicBezTo>
                    <a:close/>
                    <a:moveTo>
                      <a:pt x="289" y="409"/>
                    </a:moveTo>
                    <a:cubicBezTo>
                      <a:pt x="289" y="414"/>
                      <a:pt x="289" y="414"/>
                      <a:pt x="289" y="414"/>
                    </a:cubicBezTo>
                    <a:cubicBezTo>
                      <a:pt x="285" y="414"/>
                      <a:pt x="285" y="414"/>
                      <a:pt x="285" y="414"/>
                    </a:cubicBezTo>
                    <a:cubicBezTo>
                      <a:pt x="285" y="409"/>
                      <a:pt x="285" y="409"/>
                      <a:pt x="285" y="409"/>
                    </a:cubicBezTo>
                    <a:cubicBezTo>
                      <a:pt x="285" y="409"/>
                      <a:pt x="285" y="409"/>
                      <a:pt x="285" y="409"/>
                    </a:cubicBezTo>
                    <a:cubicBezTo>
                      <a:pt x="289" y="409"/>
                      <a:pt x="289" y="409"/>
                      <a:pt x="289" y="409"/>
                    </a:cubicBezTo>
                    <a:close/>
                    <a:moveTo>
                      <a:pt x="289" y="447"/>
                    </a:moveTo>
                    <a:cubicBezTo>
                      <a:pt x="289" y="467"/>
                      <a:pt x="289" y="467"/>
                      <a:pt x="289" y="467"/>
                    </a:cubicBezTo>
                    <a:cubicBezTo>
                      <a:pt x="287" y="466"/>
                      <a:pt x="287" y="465"/>
                      <a:pt x="285" y="464"/>
                    </a:cubicBezTo>
                    <a:cubicBezTo>
                      <a:pt x="285" y="448"/>
                      <a:pt x="285" y="448"/>
                      <a:pt x="285" y="448"/>
                    </a:cubicBezTo>
                    <a:cubicBezTo>
                      <a:pt x="287" y="447"/>
                      <a:pt x="287" y="447"/>
                      <a:pt x="289" y="447"/>
                    </a:cubicBezTo>
                    <a:close/>
                    <a:moveTo>
                      <a:pt x="289" y="491"/>
                    </a:moveTo>
                    <a:cubicBezTo>
                      <a:pt x="289" y="499"/>
                      <a:pt x="289" y="499"/>
                      <a:pt x="289" y="499"/>
                    </a:cubicBezTo>
                    <a:cubicBezTo>
                      <a:pt x="287" y="499"/>
                      <a:pt x="286" y="499"/>
                      <a:pt x="285" y="499"/>
                    </a:cubicBezTo>
                    <a:cubicBezTo>
                      <a:pt x="285" y="496"/>
                      <a:pt x="285" y="496"/>
                      <a:pt x="285" y="496"/>
                    </a:cubicBezTo>
                    <a:cubicBezTo>
                      <a:pt x="287" y="495"/>
                      <a:pt x="287" y="495"/>
                      <a:pt x="287" y="495"/>
                    </a:cubicBezTo>
                    <a:cubicBezTo>
                      <a:pt x="287" y="494"/>
                      <a:pt x="288" y="493"/>
                      <a:pt x="289" y="491"/>
                    </a:cubicBezTo>
                    <a:close/>
                    <a:moveTo>
                      <a:pt x="289" y="507"/>
                    </a:moveTo>
                    <a:cubicBezTo>
                      <a:pt x="289" y="511"/>
                      <a:pt x="289" y="511"/>
                      <a:pt x="289" y="511"/>
                    </a:cubicBezTo>
                    <a:cubicBezTo>
                      <a:pt x="287" y="510"/>
                      <a:pt x="286" y="510"/>
                      <a:pt x="285" y="509"/>
                    </a:cubicBezTo>
                    <a:cubicBezTo>
                      <a:pt x="285" y="504"/>
                      <a:pt x="285" y="504"/>
                      <a:pt x="285" y="504"/>
                    </a:cubicBezTo>
                    <a:cubicBezTo>
                      <a:pt x="289" y="507"/>
                      <a:pt x="289" y="507"/>
                      <a:pt x="289" y="507"/>
                    </a:cubicBezTo>
                    <a:close/>
                    <a:moveTo>
                      <a:pt x="289" y="519"/>
                    </a:moveTo>
                    <a:cubicBezTo>
                      <a:pt x="289" y="527"/>
                      <a:pt x="289" y="527"/>
                      <a:pt x="289" y="527"/>
                    </a:cubicBezTo>
                    <a:cubicBezTo>
                      <a:pt x="285" y="529"/>
                      <a:pt x="285" y="529"/>
                      <a:pt x="285" y="529"/>
                    </a:cubicBezTo>
                    <a:cubicBezTo>
                      <a:pt x="285" y="523"/>
                      <a:pt x="285" y="523"/>
                      <a:pt x="285" y="523"/>
                    </a:cubicBezTo>
                    <a:cubicBezTo>
                      <a:pt x="285" y="523"/>
                      <a:pt x="285" y="523"/>
                      <a:pt x="285" y="523"/>
                    </a:cubicBezTo>
                    <a:cubicBezTo>
                      <a:pt x="285" y="523"/>
                      <a:pt x="285" y="523"/>
                      <a:pt x="285" y="523"/>
                    </a:cubicBezTo>
                    <a:cubicBezTo>
                      <a:pt x="285" y="519"/>
                      <a:pt x="285" y="519"/>
                      <a:pt x="285" y="519"/>
                    </a:cubicBezTo>
                    <a:cubicBezTo>
                      <a:pt x="287" y="519"/>
                      <a:pt x="288" y="519"/>
                      <a:pt x="289" y="519"/>
                    </a:cubicBezTo>
                    <a:close/>
                    <a:moveTo>
                      <a:pt x="289" y="581"/>
                    </a:moveTo>
                    <a:cubicBezTo>
                      <a:pt x="289" y="613"/>
                      <a:pt x="289" y="613"/>
                      <a:pt x="289" y="613"/>
                    </a:cubicBezTo>
                    <a:cubicBezTo>
                      <a:pt x="287" y="613"/>
                      <a:pt x="286" y="612"/>
                      <a:pt x="285" y="612"/>
                    </a:cubicBezTo>
                    <a:cubicBezTo>
                      <a:pt x="285" y="604"/>
                      <a:pt x="285" y="604"/>
                      <a:pt x="285" y="604"/>
                    </a:cubicBezTo>
                    <a:cubicBezTo>
                      <a:pt x="285" y="604"/>
                      <a:pt x="285" y="604"/>
                      <a:pt x="285" y="604"/>
                    </a:cubicBezTo>
                    <a:cubicBezTo>
                      <a:pt x="285" y="604"/>
                      <a:pt x="285" y="604"/>
                      <a:pt x="285" y="604"/>
                    </a:cubicBezTo>
                    <a:cubicBezTo>
                      <a:pt x="285" y="579"/>
                      <a:pt x="285" y="579"/>
                      <a:pt x="285" y="579"/>
                    </a:cubicBezTo>
                    <a:cubicBezTo>
                      <a:pt x="286" y="580"/>
                      <a:pt x="287" y="580"/>
                      <a:pt x="289" y="581"/>
                    </a:cubicBezTo>
                    <a:close/>
                    <a:moveTo>
                      <a:pt x="289" y="665"/>
                    </a:moveTo>
                    <a:cubicBezTo>
                      <a:pt x="289" y="678"/>
                      <a:pt x="289" y="678"/>
                      <a:pt x="289" y="678"/>
                    </a:cubicBezTo>
                    <a:cubicBezTo>
                      <a:pt x="285" y="677"/>
                      <a:pt x="285" y="677"/>
                      <a:pt x="285" y="677"/>
                    </a:cubicBezTo>
                    <a:cubicBezTo>
                      <a:pt x="285" y="664"/>
                      <a:pt x="285" y="664"/>
                      <a:pt x="285" y="664"/>
                    </a:cubicBezTo>
                    <a:cubicBezTo>
                      <a:pt x="289" y="665"/>
                      <a:pt x="289" y="665"/>
                      <a:pt x="289" y="665"/>
                    </a:cubicBezTo>
                    <a:close/>
                    <a:moveTo>
                      <a:pt x="289" y="730"/>
                    </a:moveTo>
                    <a:cubicBezTo>
                      <a:pt x="289" y="740"/>
                      <a:pt x="289" y="740"/>
                      <a:pt x="289" y="740"/>
                    </a:cubicBezTo>
                    <a:cubicBezTo>
                      <a:pt x="287" y="739"/>
                      <a:pt x="287" y="739"/>
                      <a:pt x="285" y="738"/>
                    </a:cubicBezTo>
                    <a:cubicBezTo>
                      <a:pt x="285" y="730"/>
                      <a:pt x="285" y="730"/>
                      <a:pt x="285" y="730"/>
                    </a:cubicBezTo>
                    <a:cubicBezTo>
                      <a:pt x="286" y="730"/>
                      <a:pt x="287" y="730"/>
                      <a:pt x="289" y="730"/>
                    </a:cubicBezTo>
                    <a:close/>
                    <a:moveTo>
                      <a:pt x="285" y="473"/>
                    </a:move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71"/>
                      <a:pt x="286" y="471"/>
                      <a:pt x="286" y="473"/>
                    </a:cubicBezTo>
                    <a:lnTo>
                      <a:pt x="285" y="473"/>
                    </a:lnTo>
                    <a:close/>
                    <a:moveTo>
                      <a:pt x="280" y="18"/>
                    </a:moveTo>
                    <a:cubicBezTo>
                      <a:pt x="282" y="17"/>
                      <a:pt x="283" y="17"/>
                      <a:pt x="285" y="16"/>
                    </a:cubicBezTo>
                    <a:cubicBezTo>
                      <a:pt x="285" y="34"/>
                      <a:pt x="285" y="34"/>
                      <a:pt x="285" y="34"/>
                    </a:cubicBezTo>
                    <a:cubicBezTo>
                      <a:pt x="283" y="33"/>
                      <a:pt x="281" y="32"/>
                      <a:pt x="280" y="31"/>
                    </a:cubicBezTo>
                    <a:cubicBezTo>
                      <a:pt x="280" y="18"/>
                      <a:pt x="280" y="18"/>
                      <a:pt x="280" y="18"/>
                    </a:cubicBezTo>
                    <a:close/>
                    <a:moveTo>
                      <a:pt x="285" y="778"/>
                    </a:moveTo>
                    <a:cubicBezTo>
                      <a:pt x="283" y="777"/>
                      <a:pt x="282" y="776"/>
                      <a:pt x="280" y="775"/>
                    </a:cubicBezTo>
                    <a:cubicBezTo>
                      <a:pt x="280" y="756"/>
                      <a:pt x="280" y="756"/>
                      <a:pt x="280" y="756"/>
                    </a:cubicBezTo>
                    <a:cubicBezTo>
                      <a:pt x="280" y="758"/>
                      <a:pt x="281" y="760"/>
                      <a:pt x="281" y="762"/>
                    </a:cubicBezTo>
                    <a:cubicBezTo>
                      <a:pt x="283" y="764"/>
                      <a:pt x="284" y="765"/>
                      <a:pt x="285" y="766"/>
                    </a:cubicBezTo>
                    <a:cubicBezTo>
                      <a:pt x="285" y="778"/>
                      <a:pt x="285" y="778"/>
                      <a:pt x="285" y="778"/>
                    </a:cubicBezTo>
                    <a:close/>
                    <a:moveTo>
                      <a:pt x="285" y="55"/>
                    </a:moveTo>
                    <a:cubicBezTo>
                      <a:pt x="285" y="63"/>
                      <a:pt x="285" y="63"/>
                      <a:pt x="285" y="63"/>
                    </a:cubicBezTo>
                    <a:cubicBezTo>
                      <a:pt x="283" y="64"/>
                      <a:pt x="282" y="65"/>
                      <a:pt x="280" y="65"/>
                    </a:cubicBezTo>
                    <a:cubicBezTo>
                      <a:pt x="280" y="53"/>
                      <a:pt x="280" y="53"/>
                      <a:pt x="280" y="53"/>
                    </a:cubicBezTo>
                    <a:cubicBezTo>
                      <a:pt x="281" y="53"/>
                      <a:pt x="282" y="54"/>
                      <a:pt x="283" y="55"/>
                    </a:cubicBezTo>
                    <a:cubicBezTo>
                      <a:pt x="284" y="55"/>
                      <a:pt x="285" y="55"/>
                      <a:pt x="285" y="55"/>
                    </a:cubicBezTo>
                    <a:close/>
                    <a:moveTo>
                      <a:pt x="285" y="104"/>
                    </a:moveTo>
                    <a:cubicBezTo>
                      <a:pt x="285" y="124"/>
                      <a:pt x="285" y="124"/>
                      <a:pt x="285" y="124"/>
                    </a:cubicBezTo>
                    <a:cubicBezTo>
                      <a:pt x="283" y="125"/>
                      <a:pt x="282" y="126"/>
                      <a:pt x="280" y="127"/>
                    </a:cubicBezTo>
                    <a:cubicBezTo>
                      <a:pt x="280" y="106"/>
                      <a:pt x="280" y="106"/>
                      <a:pt x="280" y="106"/>
                    </a:cubicBezTo>
                    <a:cubicBezTo>
                      <a:pt x="282" y="106"/>
                      <a:pt x="283" y="105"/>
                      <a:pt x="285" y="104"/>
                    </a:cubicBezTo>
                    <a:close/>
                    <a:moveTo>
                      <a:pt x="285" y="146"/>
                    </a:moveTo>
                    <a:cubicBezTo>
                      <a:pt x="285" y="164"/>
                      <a:pt x="285" y="164"/>
                      <a:pt x="285" y="164"/>
                    </a:cubicBezTo>
                    <a:cubicBezTo>
                      <a:pt x="284" y="164"/>
                      <a:pt x="284" y="164"/>
                      <a:pt x="284" y="164"/>
                    </a:cubicBezTo>
                    <a:cubicBezTo>
                      <a:pt x="282" y="158"/>
                      <a:pt x="281" y="154"/>
                      <a:pt x="282" y="148"/>
                    </a:cubicBezTo>
                    <a:cubicBezTo>
                      <a:pt x="283" y="147"/>
                      <a:pt x="284" y="147"/>
                      <a:pt x="285" y="146"/>
                    </a:cubicBezTo>
                    <a:close/>
                    <a:moveTo>
                      <a:pt x="285" y="190"/>
                    </a:move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84" y="199"/>
                      <a:pt x="282" y="199"/>
                      <a:pt x="280" y="201"/>
                    </a:cubicBezTo>
                    <a:cubicBezTo>
                      <a:pt x="280" y="194"/>
                      <a:pt x="280" y="194"/>
                      <a:pt x="280" y="194"/>
                    </a:cubicBezTo>
                    <a:cubicBezTo>
                      <a:pt x="282" y="192"/>
                      <a:pt x="283" y="191"/>
                      <a:pt x="285" y="190"/>
                    </a:cubicBezTo>
                    <a:close/>
                    <a:moveTo>
                      <a:pt x="285" y="207"/>
                    </a:moveTo>
                    <a:cubicBezTo>
                      <a:pt x="285" y="214"/>
                      <a:pt x="285" y="214"/>
                      <a:pt x="285" y="214"/>
                    </a:cubicBezTo>
                    <a:cubicBezTo>
                      <a:pt x="283" y="213"/>
                      <a:pt x="281" y="212"/>
                      <a:pt x="280" y="211"/>
                    </a:cubicBezTo>
                    <a:cubicBezTo>
                      <a:pt x="280" y="205"/>
                      <a:pt x="280" y="205"/>
                      <a:pt x="280" y="205"/>
                    </a:cubicBezTo>
                    <a:cubicBezTo>
                      <a:pt x="282" y="205"/>
                      <a:pt x="283" y="207"/>
                      <a:pt x="285" y="207"/>
                    </a:cubicBezTo>
                    <a:close/>
                    <a:moveTo>
                      <a:pt x="285" y="218"/>
                    </a:moveTo>
                    <a:cubicBezTo>
                      <a:pt x="285" y="223"/>
                      <a:pt x="285" y="223"/>
                      <a:pt x="285" y="223"/>
                    </a:cubicBezTo>
                    <a:cubicBezTo>
                      <a:pt x="284" y="224"/>
                      <a:pt x="282" y="225"/>
                      <a:pt x="280" y="226"/>
                    </a:cubicBezTo>
                    <a:cubicBezTo>
                      <a:pt x="280" y="220"/>
                      <a:pt x="280" y="220"/>
                      <a:pt x="280" y="220"/>
                    </a:cubicBezTo>
                    <a:cubicBezTo>
                      <a:pt x="282" y="220"/>
                      <a:pt x="284" y="219"/>
                      <a:pt x="285" y="218"/>
                    </a:cubicBezTo>
                    <a:close/>
                    <a:moveTo>
                      <a:pt x="285" y="272"/>
                    </a:moveTo>
                    <a:cubicBezTo>
                      <a:pt x="285" y="279"/>
                      <a:pt x="285" y="279"/>
                      <a:pt x="285" y="279"/>
                    </a:cubicBezTo>
                    <a:cubicBezTo>
                      <a:pt x="284" y="282"/>
                      <a:pt x="282" y="285"/>
                      <a:pt x="280" y="288"/>
                    </a:cubicBezTo>
                    <a:cubicBezTo>
                      <a:pt x="280" y="281"/>
                      <a:pt x="280" y="281"/>
                      <a:pt x="280" y="281"/>
                    </a:cubicBezTo>
                    <a:cubicBezTo>
                      <a:pt x="281" y="278"/>
                      <a:pt x="281" y="275"/>
                      <a:pt x="280" y="272"/>
                    </a:cubicBezTo>
                    <a:cubicBezTo>
                      <a:pt x="280" y="267"/>
                      <a:pt x="280" y="267"/>
                      <a:pt x="280" y="267"/>
                    </a:cubicBezTo>
                    <a:cubicBezTo>
                      <a:pt x="280" y="267"/>
                      <a:pt x="280" y="267"/>
                      <a:pt x="280" y="267"/>
                    </a:cubicBezTo>
                    <a:cubicBezTo>
                      <a:pt x="285" y="272"/>
                      <a:pt x="285" y="272"/>
                      <a:pt x="285" y="272"/>
                    </a:cubicBezTo>
                    <a:close/>
                    <a:moveTo>
                      <a:pt x="285" y="295"/>
                    </a:moveTo>
                    <a:cubicBezTo>
                      <a:pt x="285" y="309"/>
                      <a:pt x="285" y="309"/>
                      <a:pt x="285" y="309"/>
                    </a:cubicBezTo>
                    <a:cubicBezTo>
                      <a:pt x="284" y="306"/>
                      <a:pt x="282" y="304"/>
                      <a:pt x="280" y="302"/>
                    </a:cubicBezTo>
                    <a:cubicBezTo>
                      <a:pt x="280" y="297"/>
                      <a:pt x="280" y="297"/>
                      <a:pt x="280" y="297"/>
                    </a:cubicBezTo>
                    <a:cubicBezTo>
                      <a:pt x="281" y="298"/>
                      <a:pt x="281" y="299"/>
                      <a:pt x="282" y="300"/>
                    </a:cubicBezTo>
                    <a:cubicBezTo>
                      <a:pt x="283" y="298"/>
                      <a:pt x="284" y="297"/>
                      <a:pt x="285" y="295"/>
                    </a:cubicBezTo>
                    <a:close/>
                    <a:moveTo>
                      <a:pt x="285" y="319"/>
                    </a:moveTo>
                    <a:cubicBezTo>
                      <a:pt x="285" y="331"/>
                      <a:pt x="285" y="331"/>
                      <a:pt x="285" y="331"/>
                    </a:cubicBezTo>
                    <a:cubicBezTo>
                      <a:pt x="283" y="331"/>
                      <a:pt x="282" y="330"/>
                      <a:pt x="280" y="330"/>
                    </a:cubicBezTo>
                    <a:cubicBezTo>
                      <a:pt x="280" y="320"/>
                      <a:pt x="280" y="320"/>
                      <a:pt x="280" y="320"/>
                    </a:cubicBezTo>
                    <a:cubicBezTo>
                      <a:pt x="281" y="319"/>
                      <a:pt x="283" y="319"/>
                      <a:pt x="285" y="319"/>
                    </a:cubicBezTo>
                    <a:close/>
                    <a:moveTo>
                      <a:pt x="285" y="337"/>
                    </a:moveTo>
                    <a:cubicBezTo>
                      <a:pt x="285" y="349"/>
                      <a:pt x="285" y="349"/>
                      <a:pt x="285" y="349"/>
                    </a:cubicBezTo>
                    <a:cubicBezTo>
                      <a:pt x="284" y="350"/>
                      <a:pt x="282" y="351"/>
                      <a:pt x="280" y="352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81" y="343"/>
                      <a:pt x="282" y="342"/>
                      <a:pt x="283" y="342"/>
                    </a:cubicBezTo>
                    <a:cubicBezTo>
                      <a:pt x="284" y="340"/>
                      <a:pt x="285" y="339"/>
                      <a:pt x="285" y="337"/>
                    </a:cubicBezTo>
                    <a:close/>
                    <a:moveTo>
                      <a:pt x="285" y="389"/>
                    </a:moveTo>
                    <a:cubicBezTo>
                      <a:pt x="285" y="393"/>
                      <a:pt x="285" y="393"/>
                      <a:pt x="285" y="393"/>
                    </a:cubicBezTo>
                    <a:cubicBezTo>
                      <a:pt x="282" y="393"/>
                      <a:pt x="282" y="393"/>
                      <a:pt x="282" y="393"/>
                    </a:cubicBezTo>
                    <a:cubicBezTo>
                      <a:pt x="285" y="409"/>
                      <a:pt x="285" y="409"/>
                      <a:pt x="285" y="409"/>
                    </a:cubicBezTo>
                    <a:cubicBezTo>
                      <a:pt x="285" y="414"/>
                      <a:pt x="285" y="414"/>
                      <a:pt x="285" y="414"/>
                    </a:cubicBezTo>
                    <a:cubicBezTo>
                      <a:pt x="280" y="414"/>
                      <a:pt x="280" y="414"/>
                      <a:pt x="280" y="414"/>
                    </a:cubicBezTo>
                    <a:cubicBezTo>
                      <a:pt x="280" y="410"/>
                      <a:pt x="280" y="410"/>
                      <a:pt x="280" y="410"/>
                    </a:cubicBezTo>
                    <a:cubicBezTo>
                      <a:pt x="280" y="409"/>
                      <a:pt x="281" y="409"/>
                      <a:pt x="281" y="409"/>
                    </a:cubicBezTo>
                    <a:cubicBezTo>
                      <a:pt x="281" y="406"/>
                      <a:pt x="280" y="404"/>
                      <a:pt x="280" y="402"/>
                    </a:cubicBezTo>
                    <a:cubicBezTo>
                      <a:pt x="280" y="389"/>
                      <a:pt x="280" y="389"/>
                      <a:pt x="280" y="389"/>
                    </a:cubicBezTo>
                    <a:cubicBezTo>
                      <a:pt x="285" y="389"/>
                      <a:pt x="285" y="389"/>
                      <a:pt x="285" y="389"/>
                    </a:cubicBezTo>
                    <a:close/>
                    <a:moveTo>
                      <a:pt x="285" y="448"/>
                    </a:moveTo>
                    <a:cubicBezTo>
                      <a:pt x="285" y="464"/>
                      <a:pt x="285" y="464"/>
                      <a:pt x="285" y="464"/>
                    </a:cubicBezTo>
                    <a:cubicBezTo>
                      <a:pt x="285" y="464"/>
                      <a:pt x="284" y="464"/>
                      <a:pt x="283" y="464"/>
                    </a:cubicBezTo>
                    <a:cubicBezTo>
                      <a:pt x="284" y="467"/>
                      <a:pt x="285" y="468"/>
                      <a:pt x="285" y="469"/>
                    </a:cubicBezTo>
                    <a:cubicBezTo>
                      <a:pt x="285" y="473"/>
                      <a:pt x="285" y="473"/>
                      <a:pt x="285" y="473"/>
                    </a:cubicBezTo>
                    <a:cubicBezTo>
                      <a:pt x="285" y="473"/>
                      <a:pt x="284" y="474"/>
                      <a:pt x="283" y="474"/>
                    </a:cubicBezTo>
                    <a:cubicBezTo>
                      <a:pt x="283" y="474"/>
                      <a:pt x="283" y="475"/>
                      <a:pt x="283" y="476"/>
                    </a:cubicBezTo>
                    <a:cubicBezTo>
                      <a:pt x="282" y="476"/>
                      <a:pt x="281" y="476"/>
                      <a:pt x="281" y="476"/>
                    </a:cubicBezTo>
                    <a:cubicBezTo>
                      <a:pt x="281" y="477"/>
                      <a:pt x="281" y="478"/>
                      <a:pt x="281" y="478"/>
                    </a:cubicBezTo>
                    <a:cubicBezTo>
                      <a:pt x="280" y="478"/>
                      <a:pt x="280" y="478"/>
                      <a:pt x="280" y="478"/>
                    </a:cubicBezTo>
                    <a:cubicBezTo>
                      <a:pt x="280" y="447"/>
                      <a:pt x="280" y="447"/>
                      <a:pt x="280" y="447"/>
                    </a:cubicBezTo>
                    <a:cubicBezTo>
                      <a:pt x="281" y="447"/>
                      <a:pt x="282" y="448"/>
                      <a:pt x="284" y="449"/>
                    </a:cubicBezTo>
                    <a:cubicBezTo>
                      <a:pt x="285" y="448"/>
                      <a:pt x="285" y="448"/>
                      <a:pt x="285" y="448"/>
                    </a:cubicBezTo>
                    <a:close/>
                    <a:moveTo>
                      <a:pt x="285" y="496"/>
                    </a:moveTo>
                    <a:cubicBezTo>
                      <a:pt x="285" y="499"/>
                      <a:pt x="285" y="499"/>
                      <a:pt x="285" y="499"/>
                    </a:cubicBezTo>
                    <a:cubicBezTo>
                      <a:pt x="284" y="500"/>
                      <a:pt x="284" y="501"/>
                      <a:pt x="284" y="504"/>
                    </a:cubicBezTo>
                    <a:cubicBezTo>
                      <a:pt x="285" y="504"/>
                      <a:pt x="285" y="504"/>
                      <a:pt x="285" y="504"/>
                    </a:cubicBezTo>
                    <a:cubicBezTo>
                      <a:pt x="285" y="509"/>
                      <a:pt x="285" y="509"/>
                      <a:pt x="285" y="509"/>
                    </a:cubicBezTo>
                    <a:cubicBezTo>
                      <a:pt x="283" y="508"/>
                      <a:pt x="282" y="507"/>
                      <a:pt x="280" y="508"/>
                    </a:cubicBezTo>
                    <a:cubicBezTo>
                      <a:pt x="280" y="500"/>
                      <a:pt x="280" y="500"/>
                      <a:pt x="280" y="500"/>
                    </a:cubicBezTo>
                    <a:cubicBezTo>
                      <a:pt x="282" y="498"/>
                      <a:pt x="283" y="497"/>
                      <a:pt x="285" y="496"/>
                    </a:cubicBezTo>
                    <a:close/>
                    <a:moveTo>
                      <a:pt x="285" y="519"/>
                    </a:moveTo>
                    <a:cubicBezTo>
                      <a:pt x="285" y="523"/>
                      <a:pt x="285" y="523"/>
                      <a:pt x="285" y="523"/>
                    </a:cubicBezTo>
                    <a:cubicBezTo>
                      <a:pt x="283" y="523"/>
                      <a:pt x="281" y="522"/>
                      <a:pt x="280" y="521"/>
                    </a:cubicBezTo>
                    <a:cubicBezTo>
                      <a:pt x="280" y="516"/>
                      <a:pt x="280" y="516"/>
                      <a:pt x="280" y="516"/>
                    </a:cubicBezTo>
                    <a:cubicBezTo>
                      <a:pt x="281" y="517"/>
                      <a:pt x="282" y="518"/>
                      <a:pt x="284" y="520"/>
                    </a:cubicBezTo>
                    <a:cubicBezTo>
                      <a:pt x="285" y="520"/>
                      <a:pt x="285" y="520"/>
                      <a:pt x="285" y="519"/>
                    </a:cubicBezTo>
                    <a:close/>
                    <a:moveTo>
                      <a:pt x="285" y="523"/>
                    </a:moveTo>
                    <a:cubicBezTo>
                      <a:pt x="285" y="529"/>
                      <a:pt x="285" y="529"/>
                      <a:pt x="285" y="529"/>
                    </a:cubicBezTo>
                    <a:cubicBezTo>
                      <a:pt x="280" y="535"/>
                      <a:pt x="280" y="535"/>
                      <a:pt x="280" y="535"/>
                    </a:cubicBezTo>
                    <a:cubicBezTo>
                      <a:pt x="280" y="528"/>
                      <a:pt x="280" y="528"/>
                      <a:pt x="280" y="528"/>
                    </a:cubicBezTo>
                    <a:cubicBezTo>
                      <a:pt x="281" y="527"/>
                      <a:pt x="283" y="526"/>
                      <a:pt x="285" y="525"/>
                    </a:cubicBezTo>
                    <a:cubicBezTo>
                      <a:pt x="285" y="525"/>
                      <a:pt x="285" y="524"/>
                      <a:pt x="285" y="523"/>
                    </a:cubicBezTo>
                    <a:close/>
                    <a:moveTo>
                      <a:pt x="285" y="579"/>
                    </a:moveTo>
                    <a:cubicBezTo>
                      <a:pt x="285" y="604"/>
                      <a:pt x="285" y="604"/>
                      <a:pt x="285" y="604"/>
                    </a:cubicBezTo>
                    <a:cubicBezTo>
                      <a:pt x="284" y="592"/>
                      <a:pt x="286" y="587"/>
                      <a:pt x="280" y="582"/>
                    </a:cubicBezTo>
                    <a:cubicBezTo>
                      <a:pt x="280" y="576"/>
                      <a:pt x="280" y="576"/>
                      <a:pt x="280" y="576"/>
                    </a:cubicBezTo>
                    <a:cubicBezTo>
                      <a:pt x="282" y="577"/>
                      <a:pt x="283" y="578"/>
                      <a:pt x="285" y="579"/>
                    </a:cubicBezTo>
                    <a:close/>
                    <a:moveTo>
                      <a:pt x="285" y="604"/>
                    </a:moveTo>
                    <a:cubicBezTo>
                      <a:pt x="283" y="604"/>
                      <a:pt x="283" y="604"/>
                      <a:pt x="283" y="604"/>
                    </a:cubicBezTo>
                    <a:cubicBezTo>
                      <a:pt x="282" y="603"/>
                      <a:pt x="281" y="603"/>
                      <a:pt x="280" y="602"/>
                    </a:cubicBezTo>
                    <a:cubicBezTo>
                      <a:pt x="280" y="608"/>
                      <a:pt x="280" y="608"/>
                      <a:pt x="280" y="608"/>
                    </a:cubicBezTo>
                    <a:cubicBezTo>
                      <a:pt x="282" y="610"/>
                      <a:pt x="283" y="611"/>
                      <a:pt x="285" y="612"/>
                    </a:cubicBezTo>
                    <a:cubicBezTo>
                      <a:pt x="285" y="604"/>
                      <a:pt x="285" y="604"/>
                      <a:pt x="285" y="604"/>
                    </a:cubicBezTo>
                    <a:close/>
                    <a:moveTo>
                      <a:pt x="285" y="664"/>
                    </a:moveTo>
                    <a:cubicBezTo>
                      <a:pt x="285" y="677"/>
                      <a:pt x="285" y="677"/>
                      <a:pt x="285" y="677"/>
                    </a:cubicBezTo>
                    <a:cubicBezTo>
                      <a:pt x="283" y="676"/>
                      <a:pt x="281" y="675"/>
                      <a:pt x="280" y="674"/>
                    </a:cubicBezTo>
                    <a:cubicBezTo>
                      <a:pt x="280" y="662"/>
                      <a:pt x="280" y="662"/>
                      <a:pt x="280" y="662"/>
                    </a:cubicBezTo>
                    <a:cubicBezTo>
                      <a:pt x="285" y="664"/>
                      <a:pt x="285" y="664"/>
                      <a:pt x="285" y="664"/>
                    </a:cubicBezTo>
                    <a:close/>
                    <a:moveTo>
                      <a:pt x="285" y="730"/>
                    </a:moveTo>
                    <a:cubicBezTo>
                      <a:pt x="285" y="738"/>
                      <a:pt x="285" y="738"/>
                      <a:pt x="285" y="738"/>
                    </a:cubicBezTo>
                    <a:cubicBezTo>
                      <a:pt x="284" y="738"/>
                      <a:pt x="282" y="737"/>
                      <a:pt x="280" y="737"/>
                    </a:cubicBezTo>
                    <a:cubicBezTo>
                      <a:pt x="280" y="728"/>
                      <a:pt x="280" y="728"/>
                      <a:pt x="280" y="728"/>
                    </a:cubicBezTo>
                    <a:cubicBezTo>
                      <a:pt x="282" y="729"/>
                      <a:pt x="283" y="729"/>
                      <a:pt x="285" y="730"/>
                    </a:cubicBezTo>
                    <a:close/>
                    <a:moveTo>
                      <a:pt x="280" y="339"/>
                    </a:moveTo>
                    <a:cubicBezTo>
                      <a:pt x="281" y="339"/>
                      <a:pt x="281" y="339"/>
                      <a:pt x="281" y="339"/>
                    </a:cubicBezTo>
                    <a:cubicBezTo>
                      <a:pt x="280" y="338"/>
                      <a:pt x="280" y="337"/>
                      <a:pt x="280" y="337"/>
                    </a:cubicBezTo>
                    <a:lnTo>
                      <a:pt x="280" y="339"/>
                    </a:lnTo>
                    <a:close/>
                    <a:moveTo>
                      <a:pt x="272" y="20"/>
                    </a:moveTo>
                    <a:cubicBezTo>
                      <a:pt x="274" y="20"/>
                      <a:pt x="277" y="19"/>
                      <a:pt x="280" y="18"/>
                    </a:cubicBezTo>
                    <a:cubicBezTo>
                      <a:pt x="280" y="31"/>
                      <a:pt x="280" y="31"/>
                      <a:pt x="280" y="31"/>
                    </a:cubicBezTo>
                    <a:cubicBezTo>
                      <a:pt x="277" y="30"/>
                      <a:pt x="274" y="30"/>
                      <a:pt x="272" y="30"/>
                    </a:cubicBezTo>
                    <a:cubicBezTo>
                      <a:pt x="272" y="20"/>
                      <a:pt x="272" y="20"/>
                      <a:pt x="272" y="20"/>
                    </a:cubicBezTo>
                    <a:close/>
                    <a:moveTo>
                      <a:pt x="280" y="775"/>
                    </a:moveTo>
                    <a:cubicBezTo>
                      <a:pt x="277" y="774"/>
                      <a:pt x="274" y="773"/>
                      <a:pt x="272" y="773"/>
                    </a:cubicBezTo>
                    <a:cubicBezTo>
                      <a:pt x="272" y="726"/>
                      <a:pt x="272" y="726"/>
                      <a:pt x="272" y="726"/>
                    </a:cubicBezTo>
                    <a:cubicBezTo>
                      <a:pt x="274" y="727"/>
                      <a:pt x="274" y="727"/>
                      <a:pt x="274" y="727"/>
                    </a:cubicBezTo>
                    <a:cubicBezTo>
                      <a:pt x="276" y="728"/>
                      <a:pt x="278" y="728"/>
                      <a:pt x="280" y="728"/>
                    </a:cubicBezTo>
                    <a:cubicBezTo>
                      <a:pt x="280" y="737"/>
                      <a:pt x="280" y="737"/>
                      <a:pt x="280" y="737"/>
                    </a:cubicBezTo>
                    <a:cubicBezTo>
                      <a:pt x="278" y="736"/>
                      <a:pt x="277" y="736"/>
                      <a:pt x="275" y="736"/>
                    </a:cubicBezTo>
                    <a:cubicBezTo>
                      <a:pt x="276" y="739"/>
                      <a:pt x="278" y="748"/>
                      <a:pt x="280" y="756"/>
                    </a:cubicBezTo>
                    <a:cubicBezTo>
                      <a:pt x="280" y="775"/>
                      <a:pt x="280" y="775"/>
                      <a:pt x="280" y="775"/>
                    </a:cubicBezTo>
                    <a:close/>
                    <a:moveTo>
                      <a:pt x="280" y="53"/>
                    </a:moveTo>
                    <a:cubicBezTo>
                      <a:pt x="280" y="65"/>
                      <a:pt x="280" y="65"/>
                      <a:pt x="280" y="65"/>
                    </a:cubicBezTo>
                    <a:cubicBezTo>
                      <a:pt x="277" y="66"/>
                      <a:pt x="274" y="67"/>
                      <a:pt x="272" y="68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4" y="49"/>
                      <a:pt x="277" y="51"/>
                      <a:pt x="280" y="53"/>
                    </a:cubicBezTo>
                    <a:close/>
                    <a:moveTo>
                      <a:pt x="280" y="106"/>
                    </a:moveTo>
                    <a:cubicBezTo>
                      <a:pt x="280" y="127"/>
                      <a:pt x="280" y="127"/>
                      <a:pt x="280" y="127"/>
                    </a:cubicBezTo>
                    <a:cubicBezTo>
                      <a:pt x="277" y="127"/>
                      <a:pt x="274" y="127"/>
                      <a:pt x="272" y="12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73" y="110"/>
                      <a:pt x="276" y="108"/>
                      <a:pt x="280" y="106"/>
                    </a:cubicBezTo>
                    <a:close/>
                    <a:moveTo>
                      <a:pt x="280" y="194"/>
                    </a:moveTo>
                    <a:cubicBezTo>
                      <a:pt x="280" y="201"/>
                      <a:pt x="280" y="201"/>
                      <a:pt x="280" y="201"/>
                    </a:cubicBezTo>
                    <a:cubicBezTo>
                      <a:pt x="278" y="201"/>
                      <a:pt x="277" y="202"/>
                      <a:pt x="276" y="203"/>
                    </a:cubicBezTo>
                    <a:cubicBezTo>
                      <a:pt x="277" y="203"/>
                      <a:pt x="278" y="204"/>
                      <a:pt x="280" y="205"/>
                    </a:cubicBezTo>
                    <a:cubicBezTo>
                      <a:pt x="280" y="211"/>
                      <a:pt x="280" y="211"/>
                      <a:pt x="280" y="211"/>
                    </a:cubicBezTo>
                    <a:cubicBezTo>
                      <a:pt x="277" y="210"/>
                      <a:pt x="274" y="209"/>
                      <a:pt x="272" y="209"/>
                    </a:cubicBezTo>
                    <a:cubicBezTo>
                      <a:pt x="272" y="200"/>
                      <a:pt x="272" y="200"/>
                      <a:pt x="272" y="200"/>
                    </a:cubicBezTo>
                    <a:cubicBezTo>
                      <a:pt x="274" y="198"/>
                      <a:pt x="277" y="195"/>
                      <a:pt x="280" y="194"/>
                    </a:cubicBezTo>
                    <a:close/>
                    <a:moveTo>
                      <a:pt x="280" y="220"/>
                    </a:moveTo>
                    <a:cubicBezTo>
                      <a:pt x="280" y="226"/>
                      <a:pt x="280" y="226"/>
                      <a:pt x="280" y="226"/>
                    </a:cubicBezTo>
                    <a:cubicBezTo>
                      <a:pt x="277" y="228"/>
                      <a:pt x="274" y="230"/>
                      <a:pt x="272" y="232"/>
                    </a:cubicBezTo>
                    <a:cubicBezTo>
                      <a:pt x="272" y="226"/>
                      <a:pt x="272" y="226"/>
                      <a:pt x="272" y="226"/>
                    </a:cubicBezTo>
                    <a:cubicBezTo>
                      <a:pt x="272" y="226"/>
                      <a:pt x="272" y="226"/>
                      <a:pt x="272" y="226"/>
                    </a:cubicBezTo>
                    <a:cubicBezTo>
                      <a:pt x="272" y="226"/>
                      <a:pt x="272" y="226"/>
                      <a:pt x="272" y="226"/>
                    </a:cubicBezTo>
                    <a:cubicBezTo>
                      <a:pt x="272" y="219"/>
                      <a:pt x="272" y="219"/>
                      <a:pt x="272" y="219"/>
                    </a:cubicBezTo>
                    <a:cubicBezTo>
                      <a:pt x="275" y="221"/>
                      <a:pt x="275" y="221"/>
                      <a:pt x="275" y="221"/>
                    </a:cubicBezTo>
                    <a:cubicBezTo>
                      <a:pt x="276" y="220"/>
                      <a:pt x="278" y="220"/>
                      <a:pt x="280" y="220"/>
                    </a:cubicBezTo>
                    <a:close/>
                    <a:moveTo>
                      <a:pt x="280" y="267"/>
                    </a:moveTo>
                    <a:cubicBezTo>
                      <a:pt x="280" y="272"/>
                      <a:pt x="280" y="272"/>
                      <a:pt x="280" y="272"/>
                    </a:cubicBezTo>
                    <a:cubicBezTo>
                      <a:pt x="279" y="271"/>
                      <a:pt x="278" y="270"/>
                      <a:pt x="278" y="269"/>
                    </a:cubicBezTo>
                    <a:cubicBezTo>
                      <a:pt x="276" y="272"/>
                      <a:pt x="273" y="275"/>
                      <a:pt x="272" y="278"/>
                    </a:cubicBezTo>
                    <a:cubicBezTo>
                      <a:pt x="272" y="270"/>
                      <a:pt x="272" y="270"/>
                      <a:pt x="272" y="270"/>
                    </a:cubicBezTo>
                    <a:cubicBezTo>
                      <a:pt x="272" y="268"/>
                      <a:pt x="272" y="265"/>
                      <a:pt x="272" y="264"/>
                    </a:cubicBezTo>
                    <a:cubicBezTo>
                      <a:pt x="272" y="259"/>
                      <a:pt x="272" y="259"/>
                      <a:pt x="272" y="259"/>
                    </a:cubicBezTo>
                    <a:cubicBezTo>
                      <a:pt x="274" y="262"/>
                      <a:pt x="276" y="264"/>
                      <a:pt x="280" y="267"/>
                    </a:cubicBezTo>
                    <a:close/>
                    <a:moveTo>
                      <a:pt x="280" y="281"/>
                    </a:moveTo>
                    <a:cubicBezTo>
                      <a:pt x="280" y="288"/>
                      <a:pt x="280" y="288"/>
                      <a:pt x="280" y="288"/>
                    </a:cubicBezTo>
                    <a:cubicBezTo>
                      <a:pt x="279" y="290"/>
                      <a:pt x="278" y="292"/>
                      <a:pt x="278" y="294"/>
                    </a:cubicBezTo>
                    <a:cubicBezTo>
                      <a:pt x="278" y="295"/>
                      <a:pt x="279" y="296"/>
                      <a:pt x="280" y="297"/>
                    </a:cubicBezTo>
                    <a:cubicBezTo>
                      <a:pt x="280" y="302"/>
                      <a:pt x="280" y="302"/>
                      <a:pt x="280" y="302"/>
                    </a:cubicBezTo>
                    <a:cubicBezTo>
                      <a:pt x="277" y="299"/>
                      <a:pt x="274" y="296"/>
                      <a:pt x="272" y="294"/>
                    </a:cubicBezTo>
                    <a:cubicBezTo>
                      <a:pt x="272" y="289"/>
                      <a:pt x="272" y="289"/>
                      <a:pt x="272" y="289"/>
                    </a:cubicBezTo>
                    <a:cubicBezTo>
                      <a:pt x="272" y="289"/>
                      <a:pt x="272" y="290"/>
                      <a:pt x="272" y="290"/>
                    </a:cubicBezTo>
                    <a:cubicBezTo>
                      <a:pt x="275" y="286"/>
                      <a:pt x="278" y="283"/>
                      <a:pt x="280" y="281"/>
                    </a:cubicBezTo>
                    <a:close/>
                    <a:moveTo>
                      <a:pt x="280" y="320"/>
                    </a:moveTo>
                    <a:cubicBezTo>
                      <a:pt x="280" y="330"/>
                      <a:pt x="280" y="330"/>
                      <a:pt x="280" y="330"/>
                    </a:cubicBezTo>
                    <a:cubicBezTo>
                      <a:pt x="278" y="330"/>
                      <a:pt x="278" y="330"/>
                      <a:pt x="278" y="330"/>
                    </a:cubicBezTo>
                    <a:cubicBezTo>
                      <a:pt x="276" y="327"/>
                      <a:pt x="276" y="325"/>
                      <a:pt x="277" y="322"/>
                    </a:cubicBezTo>
                    <a:cubicBezTo>
                      <a:pt x="278" y="321"/>
                      <a:pt x="279" y="321"/>
                      <a:pt x="280" y="320"/>
                    </a:cubicBezTo>
                    <a:close/>
                    <a:moveTo>
                      <a:pt x="280" y="337"/>
                    </a:moveTo>
                    <a:cubicBezTo>
                      <a:pt x="280" y="339"/>
                      <a:pt x="280" y="339"/>
                      <a:pt x="280" y="339"/>
                    </a:cubicBezTo>
                    <a:cubicBezTo>
                      <a:pt x="278" y="339"/>
                      <a:pt x="278" y="339"/>
                      <a:pt x="278" y="339"/>
                    </a:cubicBezTo>
                    <a:cubicBezTo>
                      <a:pt x="278" y="340"/>
                      <a:pt x="277" y="342"/>
                      <a:pt x="277" y="343"/>
                    </a:cubicBezTo>
                    <a:cubicBezTo>
                      <a:pt x="278" y="343"/>
                      <a:pt x="279" y="343"/>
                      <a:pt x="280" y="343"/>
                    </a:cubicBezTo>
                    <a:cubicBezTo>
                      <a:pt x="280" y="352"/>
                      <a:pt x="280" y="352"/>
                      <a:pt x="280" y="352"/>
                    </a:cubicBezTo>
                    <a:cubicBezTo>
                      <a:pt x="277" y="353"/>
                      <a:pt x="274" y="353"/>
                      <a:pt x="272" y="354"/>
                    </a:cubicBezTo>
                    <a:cubicBezTo>
                      <a:pt x="272" y="336"/>
                      <a:pt x="272" y="336"/>
                      <a:pt x="272" y="336"/>
                    </a:cubicBezTo>
                    <a:cubicBezTo>
                      <a:pt x="273" y="335"/>
                      <a:pt x="275" y="334"/>
                      <a:pt x="278" y="334"/>
                    </a:cubicBezTo>
                    <a:cubicBezTo>
                      <a:pt x="279" y="335"/>
                      <a:pt x="279" y="336"/>
                      <a:pt x="280" y="337"/>
                    </a:cubicBezTo>
                    <a:close/>
                    <a:moveTo>
                      <a:pt x="280" y="389"/>
                    </a:moveTo>
                    <a:cubicBezTo>
                      <a:pt x="280" y="402"/>
                      <a:pt x="280" y="402"/>
                      <a:pt x="280" y="402"/>
                    </a:cubicBezTo>
                    <a:cubicBezTo>
                      <a:pt x="278" y="398"/>
                      <a:pt x="278" y="397"/>
                      <a:pt x="276" y="393"/>
                    </a:cubicBezTo>
                    <a:cubicBezTo>
                      <a:pt x="272" y="393"/>
                      <a:pt x="272" y="393"/>
                      <a:pt x="272" y="393"/>
                    </a:cubicBezTo>
                    <a:cubicBezTo>
                      <a:pt x="272" y="389"/>
                      <a:pt x="272" y="389"/>
                      <a:pt x="272" y="389"/>
                    </a:cubicBezTo>
                    <a:cubicBezTo>
                      <a:pt x="280" y="389"/>
                      <a:pt x="280" y="389"/>
                      <a:pt x="280" y="389"/>
                    </a:cubicBezTo>
                    <a:close/>
                    <a:moveTo>
                      <a:pt x="280" y="410"/>
                    </a:moveTo>
                    <a:cubicBezTo>
                      <a:pt x="280" y="414"/>
                      <a:pt x="280" y="414"/>
                      <a:pt x="280" y="414"/>
                    </a:cubicBezTo>
                    <a:cubicBezTo>
                      <a:pt x="272" y="414"/>
                      <a:pt x="272" y="414"/>
                      <a:pt x="272" y="414"/>
                    </a:cubicBezTo>
                    <a:cubicBezTo>
                      <a:pt x="272" y="405"/>
                      <a:pt x="272" y="405"/>
                      <a:pt x="272" y="405"/>
                    </a:cubicBezTo>
                    <a:cubicBezTo>
                      <a:pt x="272" y="409"/>
                      <a:pt x="272" y="409"/>
                      <a:pt x="272" y="409"/>
                    </a:cubicBezTo>
                    <a:cubicBezTo>
                      <a:pt x="273" y="409"/>
                      <a:pt x="274" y="410"/>
                      <a:pt x="275" y="410"/>
                    </a:cubicBezTo>
                    <a:cubicBezTo>
                      <a:pt x="276" y="410"/>
                      <a:pt x="278" y="410"/>
                      <a:pt x="280" y="410"/>
                    </a:cubicBezTo>
                    <a:close/>
                    <a:moveTo>
                      <a:pt x="280" y="447"/>
                    </a:moveTo>
                    <a:cubicBezTo>
                      <a:pt x="280" y="478"/>
                      <a:pt x="280" y="478"/>
                      <a:pt x="280" y="478"/>
                    </a:cubicBezTo>
                    <a:cubicBezTo>
                      <a:pt x="278" y="478"/>
                      <a:pt x="278" y="478"/>
                      <a:pt x="278" y="478"/>
                    </a:cubicBezTo>
                    <a:cubicBezTo>
                      <a:pt x="277" y="481"/>
                      <a:pt x="275" y="483"/>
                      <a:pt x="274" y="486"/>
                    </a:cubicBezTo>
                    <a:cubicBezTo>
                      <a:pt x="273" y="486"/>
                      <a:pt x="272" y="486"/>
                      <a:pt x="272" y="486"/>
                    </a:cubicBezTo>
                    <a:cubicBezTo>
                      <a:pt x="272" y="453"/>
                      <a:pt x="272" y="453"/>
                      <a:pt x="272" y="453"/>
                    </a:cubicBezTo>
                    <a:cubicBezTo>
                      <a:pt x="272" y="453"/>
                      <a:pt x="274" y="454"/>
                      <a:pt x="275" y="454"/>
                    </a:cubicBezTo>
                    <a:cubicBezTo>
                      <a:pt x="274" y="453"/>
                      <a:pt x="274" y="452"/>
                      <a:pt x="274" y="451"/>
                    </a:cubicBezTo>
                    <a:cubicBezTo>
                      <a:pt x="273" y="451"/>
                      <a:pt x="272" y="451"/>
                      <a:pt x="272" y="450"/>
                    </a:cubicBezTo>
                    <a:cubicBezTo>
                      <a:pt x="272" y="449"/>
                      <a:pt x="272" y="449"/>
                      <a:pt x="272" y="449"/>
                    </a:cubicBezTo>
                    <a:cubicBezTo>
                      <a:pt x="272" y="448"/>
                      <a:pt x="272" y="447"/>
                      <a:pt x="272" y="446"/>
                    </a:cubicBezTo>
                    <a:cubicBezTo>
                      <a:pt x="276" y="444"/>
                      <a:pt x="277" y="445"/>
                      <a:pt x="280" y="447"/>
                    </a:cubicBezTo>
                    <a:close/>
                    <a:moveTo>
                      <a:pt x="280" y="500"/>
                    </a:moveTo>
                    <a:cubicBezTo>
                      <a:pt x="280" y="508"/>
                      <a:pt x="280" y="508"/>
                      <a:pt x="280" y="508"/>
                    </a:cubicBezTo>
                    <a:cubicBezTo>
                      <a:pt x="277" y="508"/>
                      <a:pt x="275" y="509"/>
                      <a:pt x="274" y="512"/>
                    </a:cubicBezTo>
                    <a:cubicBezTo>
                      <a:pt x="277" y="514"/>
                      <a:pt x="278" y="515"/>
                      <a:pt x="280" y="516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77" y="520"/>
                      <a:pt x="275" y="518"/>
                      <a:pt x="272" y="518"/>
                    </a:cubicBezTo>
                    <a:cubicBezTo>
                      <a:pt x="272" y="508"/>
                      <a:pt x="272" y="508"/>
                      <a:pt x="272" y="508"/>
                    </a:cubicBezTo>
                    <a:cubicBezTo>
                      <a:pt x="276" y="504"/>
                      <a:pt x="278" y="502"/>
                      <a:pt x="280" y="500"/>
                    </a:cubicBezTo>
                    <a:close/>
                    <a:moveTo>
                      <a:pt x="280" y="528"/>
                    </a:moveTo>
                    <a:cubicBezTo>
                      <a:pt x="280" y="535"/>
                      <a:pt x="280" y="535"/>
                      <a:pt x="280" y="535"/>
                    </a:cubicBezTo>
                    <a:cubicBezTo>
                      <a:pt x="272" y="543"/>
                      <a:pt x="272" y="543"/>
                      <a:pt x="272" y="543"/>
                    </a:cubicBezTo>
                    <a:cubicBezTo>
                      <a:pt x="272" y="536"/>
                      <a:pt x="272" y="536"/>
                      <a:pt x="272" y="536"/>
                    </a:cubicBezTo>
                    <a:cubicBezTo>
                      <a:pt x="273" y="536"/>
                      <a:pt x="275" y="535"/>
                      <a:pt x="277" y="533"/>
                    </a:cubicBezTo>
                    <a:cubicBezTo>
                      <a:pt x="275" y="532"/>
                      <a:pt x="273" y="531"/>
                      <a:pt x="272" y="529"/>
                    </a:cubicBezTo>
                    <a:cubicBezTo>
                      <a:pt x="272" y="525"/>
                      <a:pt x="272" y="525"/>
                      <a:pt x="272" y="525"/>
                    </a:cubicBezTo>
                    <a:cubicBezTo>
                      <a:pt x="273" y="526"/>
                      <a:pt x="275" y="528"/>
                      <a:pt x="277" y="529"/>
                    </a:cubicBezTo>
                    <a:cubicBezTo>
                      <a:pt x="278" y="529"/>
                      <a:pt x="279" y="528"/>
                      <a:pt x="280" y="528"/>
                    </a:cubicBezTo>
                    <a:close/>
                    <a:moveTo>
                      <a:pt x="280" y="576"/>
                    </a:moveTo>
                    <a:cubicBezTo>
                      <a:pt x="280" y="582"/>
                      <a:pt x="280" y="582"/>
                      <a:pt x="280" y="582"/>
                    </a:cubicBezTo>
                    <a:cubicBezTo>
                      <a:pt x="278" y="581"/>
                      <a:pt x="277" y="580"/>
                      <a:pt x="275" y="578"/>
                    </a:cubicBezTo>
                    <a:cubicBezTo>
                      <a:pt x="274" y="591"/>
                      <a:pt x="272" y="596"/>
                      <a:pt x="280" y="602"/>
                    </a:cubicBezTo>
                    <a:cubicBezTo>
                      <a:pt x="280" y="608"/>
                      <a:pt x="280" y="608"/>
                      <a:pt x="280" y="608"/>
                    </a:cubicBezTo>
                    <a:cubicBezTo>
                      <a:pt x="276" y="606"/>
                      <a:pt x="274" y="604"/>
                      <a:pt x="272" y="602"/>
                    </a:cubicBezTo>
                    <a:cubicBezTo>
                      <a:pt x="272" y="571"/>
                      <a:pt x="272" y="571"/>
                      <a:pt x="272" y="571"/>
                    </a:cubicBezTo>
                    <a:cubicBezTo>
                      <a:pt x="272" y="572"/>
                      <a:pt x="272" y="572"/>
                      <a:pt x="272" y="573"/>
                    </a:cubicBezTo>
                    <a:cubicBezTo>
                      <a:pt x="275" y="574"/>
                      <a:pt x="277" y="575"/>
                      <a:pt x="280" y="576"/>
                    </a:cubicBezTo>
                    <a:close/>
                    <a:moveTo>
                      <a:pt x="280" y="662"/>
                    </a:moveTo>
                    <a:cubicBezTo>
                      <a:pt x="280" y="674"/>
                      <a:pt x="280" y="674"/>
                      <a:pt x="280" y="674"/>
                    </a:cubicBezTo>
                    <a:cubicBezTo>
                      <a:pt x="273" y="672"/>
                      <a:pt x="273" y="671"/>
                      <a:pt x="273" y="671"/>
                    </a:cubicBezTo>
                    <a:cubicBezTo>
                      <a:pt x="274" y="667"/>
                      <a:pt x="275" y="664"/>
                      <a:pt x="276" y="661"/>
                    </a:cubicBezTo>
                    <a:cubicBezTo>
                      <a:pt x="280" y="662"/>
                      <a:pt x="280" y="662"/>
                      <a:pt x="280" y="662"/>
                    </a:cubicBezTo>
                    <a:close/>
                    <a:moveTo>
                      <a:pt x="272" y="442"/>
                    </a:moveTo>
                    <a:cubicBezTo>
                      <a:pt x="272" y="435"/>
                      <a:pt x="272" y="435"/>
                      <a:pt x="272" y="435"/>
                    </a:cubicBezTo>
                    <a:cubicBezTo>
                      <a:pt x="272" y="434"/>
                      <a:pt x="272" y="434"/>
                      <a:pt x="273" y="435"/>
                    </a:cubicBezTo>
                    <a:cubicBezTo>
                      <a:pt x="273" y="437"/>
                      <a:pt x="273" y="439"/>
                      <a:pt x="274" y="441"/>
                    </a:cubicBezTo>
                    <a:cubicBezTo>
                      <a:pt x="272" y="442"/>
                      <a:pt x="272" y="442"/>
                      <a:pt x="272" y="442"/>
                    </a:cubicBezTo>
                    <a:close/>
                    <a:moveTo>
                      <a:pt x="272" y="364"/>
                    </a:moveTo>
                    <a:cubicBezTo>
                      <a:pt x="272" y="360"/>
                      <a:pt x="272" y="360"/>
                      <a:pt x="272" y="360"/>
                    </a:cubicBezTo>
                    <a:cubicBezTo>
                      <a:pt x="272" y="362"/>
                      <a:pt x="272" y="363"/>
                      <a:pt x="272" y="364"/>
                    </a:cubicBezTo>
                    <a:cubicBezTo>
                      <a:pt x="272" y="364"/>
                      <a:pt x="272" y="364"/>
                      <a:pt x="272" y="364"/>
                    </a:cubicBezTo>
                    <a:close/>
                    <a:moveTo>
                      <a:pt x="272" y="324"/>
                    </a:moveTo>
                    <a:cubicBezTo>
                      <a:pt x="272" y="316"/>
                      <a:pt x="272" y="316"/>
                      <a:pt x="272" y="316"/>
                    </a:cubicBezTo>
                    <a:cubicBezTo>
                      <a:pt x="272" y="316"/>
                      <a:pt x="272" y="316"/>
                      <a:pt x="273" y="316"/>
                    </a:cubicBezTo>
                    <a:cubicBezTo>
                      <a:pt x="273" y="318"/>
                      <a:pt x="272" y="321"/>
                      <a:pt x="272" y="324"/>
                    </a:cubicBezTo>
                    <a:close/>
                    <a:moveTo>
                      <a:pt x="262" y="23"/>
                    </a:moveTo>
                    <a:cubicBezTo>
                      <a:pt x="263" y="23"/>
                      <a:pt x="264" y="22"/>
                      <a:pt x="265" y="21"/>
                    </a:cubicBezTo>
                    <a:cubicBezTo>
                      <a:pt x="268" y="21"/>
                      <a:pt x="270" y="21"/>
                      <a:pt x="272" y="20"/>
                    </a:cubicBezTo>
                    <a:cubicBezTo>
                      <a:pt x="272" y="30"/>
                      <a:pt x="272" y="30"/>
                      <a:pt x="272" y="30"/>
                    </a:cubicBezTo>
                    <a:cubicBezTo>
                      <a:pt x="268" y="30"/>
                      <a:pt x="265" y="31"/>
                      <a:pt x="262" y="32"/>
                    </a:cubicBezTo>
                    <a:cubicBezTo>
                      <a:pt x="262" y="23"/>
                      <a:pt x="262" y="23"/>
                      <a:pt x="262" y="23"/>
                    </a:cubicBezTo>
                    <a:close/>
                    <a:moveTo>
                      <a:pt x="272" y="773"/>
                    </a:moveTo>
                    <a:cubicBezTo>
                      <a:pt x="268" y="772"/>
                      <a:pt x="265" y="771"/>
                      <a:pt x="262" y="770"/>
                    </a:cubicBezTo>
                    <a:cubicBezTo>
                      <a:pt x="262" y="761"/>
                      <a:pt x="262" y="761"/>
                      <a:pt x="262" y="761"/>
                    </a:cubicBezTo>
                    <a:cubicBezTo>
                      <a:pt x="264" y="763"/>
                      <a:pt x="268" y="764"/>
                      <a:pt x="271" y="765"/>
                    </a:cubicBezTo>
                    <a:cubicBezTo>
                      <a:pt x="272" y="763"/>
                      <a:pt x="272" y="763"/>
                      <a:pt x="266" y="736"/>
                    </a:cubicBezTo>
                    <a:cubicBezTo>
                      <a:pt x="265" y="734"/>
                      <a:pt x="263" y="732"/>
                      <a:pt x="262" y="730"/>
                    </a:cubicBezTo>
                    <a:cubicBezTo>
                      <a:pt x="262" y="721"/>
                      <a:pt x="262" y="721"/>
                      <a:pt x="262" y="721"/>
                    </a:cubicBezTo>
                    <a:cubicBezTo>
                      <a:pt x="265" y="723"/>
                      <a:pt x="268" y="724"/>
                      <a:pt x="272" y="726"/>
                    </a:cubicBezTo>
                    <a:cubicBezTo>
                      <a:pt x="272" y="773"/>
                      <a:pt x="272" y="773"/>
                      <a:pt x="272" y="773"/>
                    </a:cubicBezTo>
                    <a:close/>
                    <a:moveTo>
                      <a:pt x="272" y="47"/>
                    </a:moveTo>
                    <a:cubicBezTo>
                      <a:pt x="272" y="68"/>
                      <a:pt x="272" y="68"/>
                      <a:pt x="272" y="68"/>
                    </a:cubicBezTo>
                    <a:cubicBezTo>
                      <a:pt x="269" y="70"/>
                      <a:pt x="267" y="71"/>
                      <a:pt x="264" y="72"/>
                    </a:cubicBezTo>
                    <a:cubicBezTo>
                      <a:pt x="262" y="72"/>
                      <a:pt x="262" y="72"/>
                      <a:pt x="262" y="72"/>
                    </a:cubicBezTo>
                    <a:cubicBezTo>
                      <a:pt x="262" y="64"/>
                      <a:pt x="262" y="64"/>
                      <a:pt x="262" y="64"/>
                    </a:cubicBezTo>
                    <a:cubicBezTo>
                      <a:pt x="265" y="63"/>
                      <a:pt x="268" y="62"/>
                      <a:pt x="271" y="61"/>
                    </a:cubicBezTo>
                    <a:cubicBezTo>
                      <a:pt x="271" y="60"/>
                      <a:pt x="270" y="59"/>
                      <a:pt x="270" y="58"/>
                    </a:cubicBezTo>
                    <a:cubicBezTo>
                      <a:pt x="268" y="56"/>
                      <a:pt x="265" y="53"/>
                      <a:pt x="262" y="51"/>
                    </a:cubicBezTo>
                    <a:cubicBezTo>
                      <a:pt x="262" y="40"/>
                      <a:pt x="262" y="40"/>
                      <a:pt x="262" y="40"/>
                    </a:cubicBezTo>
                    <a:cubicBezTo>
                      <a:pt x="265" y="42"/>
                      <a:pt x="268" y="44"/>
                      <a:pt x="272" y="47"/>
                    </a:cubicBezTo>
                    <a:close/>
                    <a:moveTo>
                      <a:pt x="272" y="114"/>
                    </a:moveTo>
                    <a:cubicBezTo>
                      <a:pt x="272" y="124"/>
                      <a:pt x="272" y="124"/>
                      <a:pt x="272" y="124"/>
                    </a:cubicBezTo>
                    <a:cubicBezTo>
                      <a:pt x="271" y="123"/>
                      <a:pt x="270" y="122"/>
                      <a:pt x="270" y="121"/>
                    </a:cubicBezTo>
                    <a:cubicBezTo>
                      <a:pt x="270" y="118"/>
                      <a:pt x="270" y="116"/>
                      <a:pt x="272" y="114"/>
                    </a:cubicBezTo>
                    <a:close/>
                    <a:moveTo>
                      <a:pt x="272" y="200"/>
                    </a:moveTo>
                    <a:cubicBezTo>
                      <a:pt x="272" y="209"/>
                      <a:pt x="272" y="209"/>
                      <a:pt x="272" y="209"/>
                    </a:cubicBezTo>
                    <a:cubicBezTo>
                      <a:pt x="269" y="209"/>
                      <a:pt x="266" y="209"/>
                      <a:pt x="262" y="212"/>
                    </a:cubicBezTo>
                    <a:cubicBezTo>
                      <a:pt x="262" y="206"/>
                      <a:pt x="262" y="206"/>
                      <a:pt x="262" y="206"/>
                    </a:cubicBezTo>
                    <a:cubicBezTo>
                      <a:pt x="264" y="204"/>
                      <a:pt x="267" y="203"/>
                      <a:pt x="270" y="201"/>
                    </a:cubicBezTo>
                    <a:cubicBezTo>
                      <a:pt x="270" y="201"/>
                      <a:pt x="271" y="200"/>
                      <a:pt x="272" y="200"/>
                    </a:cubicBezTo>
                    <a:close/>
                    <a:moveTo>
                      <a:pt x="272" y="219"/>
                    </a:moveTo>
                    <a:cubicBezTo>
                      <a:pt x="272" y="226"/>
                      <a:pt x="272" y="226"/>
                      <a:pt x="272" y="226"/>
                    </a:cubicBezTo>
                    <a:cubicBezTo>
                      <a:pt x="268" y="224"/>
                      <a:pt x="265" y="222"/>
                      <a:pt x="262" y="221"/>
                    </a:cubicBezTo>
                    <a:cubicBezTo>
                      <a:pt x="262" y="214"/>
                      <a:pt x="262" y="214"/>
                      <a:pt x="262" y="214"/>
                    </a:cubicBezTo>
                    <a:cubicBezTo>
                      <a:pt x="265" y="216"/>
                      <a:pt x="268" y="218"/>
                      <a:pt x="272" y="219"/>
                    </a:cubicBezTo>
                    <a:close/>
                    <a:moveTo>
                      <a:pt x="272" y="226"/>
                    </a:move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68" y="234"/>
                      <a:pt x="264" y="237"/>
                      <a:pt x="262" y="240"/>
                    </a:cubicBezTo>
                    <a:cubicBezTo>
                      <a:pt x="262" y="231"/>
                      <a:pt x="262" y="231"/>
                      <a:pt x="262" y="231"/>
                    </a:cubicBezTo>
                    <a:cubicBezTo>
                      <a:pt x="265" y="230"/>
                      <a:pt x="268" y="229"/>
                      <a:pt x="272" y="226"/>
                    </a:cubicBezTo>
                    <a:close/>
                    <a:moveTo>
                      <a:pt x="272" y="259"/>
                    </a:moveTo>
                    <a:cubicBezTo>
                      <a:pt x="272" y="264"/>
                      <a:pt x="272" y="264"/>
                      <a:pt x="272" y="264"/>
                    </a:cubicBezTo>
                    <a:cubicBezTo>
                      <a:pt x="271" y="262"/>
                      <a:pt x="270" y="261"/>
                      <a:pt x="268" y="261"/>
                    </a:cubicBezTo>
                    <a:cubicBezTo>
                      <a:pt x="266" y="265"/>
                      <a:pt x="264" y="268"/>
                      <a:pt x="262" y="272"/>
                    </a:cubicBezTo>
                    <a:cubicBezTo>
                      <a:pt x="262" y="264"/>
                      <a:pt x="262" y="264"/>
                      <a:pt x="262" y="264"/>
                    </a:cubicBezTo>
                    <a:cubicBezTo>
                      <a:pt x="264" y="260"/>
                      <a:pt x="264" y="258"/>
                      <a:pt x="262" y="254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66" y="252"/>
                      <a:pt x="268" y="256"/>
                      <a:pt x="272" y="259"/>
                    </a:cubicBezTo>
                    <a:close/>
                    <a:moveTo>
                      <a:pt x="272" y="270"/>
                    </a:moveTo>
                    <a:cubicBezTo>
                      <a:pt x="270" y="275"/>
                      <a:pt x="266" y="279"/>
                      <a:pt x="264" y="282"/>
                    </a:cubicBezTo>
                    <a:cubicBezTo>
                      <a:pt x="263" y="281"/>
                      <a:pt x="262" y="279"/>
                      <a:pt x="262" y="278"/>
                    </a:cubicBezTo>
                    <a:cubicBezTo>
                      <a:pt x="262" y="285"/>
                      <a:pt x="262" y="285"/>
                      <a:pt x="262" y="285"/>
                    </a:cubicBezTo>
                    <a:cubicBezTo>
                      <a:pt x="264" y="287"/>
                      <a:pt x="266" y="289"/>
                      <a:pt x="268" y="291"/>
                    </a:cubicBezTo>
                    <a:cubicBezTo>
                      <a:pt x="269" y="292"/>
                      <a:pt x="270" y="293"/>
                      <a:pt x="272" y="294"/>
                    </a:cubicBezTo>
                    <a:cubicBezTo>
                      <a:pt x="272" y="289"/>
                      <a:pt x="272" y="289"/>
                      <a:pt x="272" y="289"/>
                    </a:cubicBezTo>
                    <a:cubicBezTo>
                      <a:pt x="269" y="285"/>
                      <a:pt x="270" y="281"/>
                      <a:pt x="272" y="278"/>
                    </a:cubicBezTo>
                    <a:cubicBezTo>
                      <a:pt x="272" y="270"/>
                      <a:pt x="272" y="270"/>
                      <a:pt x="272" y="270"/>
                    </a:cubicBezTo>
                    <a:close/>
                    <a:moveTo>
                      <a:pt x="272" y="316"/>
                    </a:moveTo>
                    <a:cubicBezTo>
                      <a:pt x="272" y="324"/>
                      <a:pt x="272" y="324"/>
                      <a:pt x="272" y="324"/>
                    </a:cubicBezTo>
                    <a:cubicBezTo>
                      <a:pt x="270" y="330"/>
                      <a:pt x="265" y="338"/>
                      <a:pt x="262" y="345"/>
                    </a:cubicBezTo>
                    <a:cubicBezTo>
                      <a:pt x="262" y="323"/>
                      <a:pt x="262" y="323"/>
                      <a:pt x="262" y="323"/>
                    </a:cubicBezTo>
                    <a:cubicBezTo>
                      <a:pt x="263" y="319"/>
                      <a:pt x="266" y="316"/>
                      <a:pt x="272" y="316"/>
                    </a:cubicBezTo>
                    <a:close/>
                    <a:moveTo>
                      <a:pt x="272" y="336"/>
                    </a:moveTo>
                    <a:cubicBezTo>
                      <a:pt x="269" y="337"/>
                      <a:pt x="269" y="340"/>
                      <a:pt x="269" y="347"/>
                    </a:cubicBezTo>
                    <a:cubicBezTo>
                      <a:pt x="267" y="347"/>
                      <a:pt x="266" y="347"/>
                      <a:pt x="264" y="347"/>
                    </a:cubicBezTo>
                    <a:cubicBezTo>
                      <a:pt x="264" y="350"/>
                      <a:pt x="262" y="352"/>
                      <a:pt x="262" y="354"/>
                    </a:cubicBezTo>
                    <a:cubicBezTo>
                      <a:pt x="262" y="381"/>
                      <a:pt x="262" y="381"/>
                      <a:pt x="262" y="381"/>
                    </a:cubicBezTo>
                    <a:cubicBezTo>
                      <a:pt x="262" y="381"/>
                      <a:pt x="262" y="381"/>
                      <a:pt x="262" y="381"/>
                    </a:cubicBezTo>
                    <a:cubicBezTo>
                      <a:pt x="264" y="381"/>
                      <a:pt x="266" y="380"/>
                      <a:pt x="268" y="380"/>
                    </a:cubicBezTo>
                    <a:cubicBezTo>
                      <a:pt x="270" y="376"/>
                      <a:pt x="270" y="372"/>
                      <a:pt x="268" y="368"/>
                    </a:cubicBezTo>
                    <a:cubicBezTo>
                      <a:pt x="269" y="366"/>
                      <a:pt x="270" y="366"/>
                      <a:pt x="272" y="364"/>
                    </a:cubicBezTo>
                    <a:cubicBezTo>
                      <a:pt x="272" y="360"/>
                      <a:pt x="272" y="360"/>
                      <a:pt x="272" y="360"/>
                    </a:cubicBezTo>
                    <a:cubicBezTo>
                      <a:pt x="271" y="358"/>
                      <a:pt x="271" y="357"/>
                      <a:pt x="271" y="354"/>
                    </a:cubicBezTo>
                    <a:cubicBezTo>
                      <a:pt x="272" y="354"/>
                      <a:pt x="272" y="354"/>
                      <a:pt x="272" y="354"/>
                    </a:cubicBezTo>
                    <a:cubicBezTo>
                      <a:pt x="272" y="336"/>
                      <a:pt x="272" y="336"/>
                      <a:pt x="272" y="336"/>
                    </a:cubicBezTo>
                    <a:close/>
                    <a:moveTo>
                      <a:pt x="272" y="389"/>
                    </a:moveTo>
                    <a:cubicBezTo>
                      <a:pt x="272" y="393"/>
                      <a:pt x="272" y="393"/>
                      <a:pt x="272" y="393"/>
                    </a:cubicBezTo>
                    <a:cubicBezTo>
                      <a:pt x="269" y="394"/>
                      <a:pt x="269" y="394"/>
                      <a:pt x="269" y="394"/>
                    </a:cubicBezTo>
                    <a:cubicBezTo>
                      <a:pt x="270" y="397"/>
                      <a:pt x="271" y="401"/>
                      <a:pt x="272" y="405"/>
                    </a:cubicBezTo>
                    <a:cubicBezTo>
                      <a:pt x="272" y="414"/>
                      <a:pt x="272" y="414"/>
                      <a:pt x="272" y="414"/>
                    </a:cubicBezTo>
                    <a:cubicBezTo>
                      <a:pt x="262" y="414"/>
                      <a:pt x="262" y="414"/>
                      <a:pt x="262" y="414"/>
                    </a:cubicBezTo>
                    <a:cubicBezTo>
                      <a:pt x="262" y="410"/>
                      <a:pt x="262" y="410"/>
                      <a:pt x="262" y="410"/>
                    </a:cubicBezTo>
                    <a:cubicBezTo>
                      <a:pt x="262" y="410"/>
                      <a:pt x="262" y="410"/>
                      <a:pt x="262" y="410"/>
                    </a:cubicBezTo>
                    <a:cubicBezTo>
                      <a:pt x="264" y="410"/>
                      <a:pt x="266" y="410"/>
                      <a:pt x="269" y="410"/>
                    </a:cubicBezTo>
                    <a:cubicBezTo>
                      <a:pt x="266" y="396"/>
                      <a:pt x="266" y="396"/>
                      <a:pt x="264" y="394"/>
                    </a:cubicBezTo>
                    <a:cubicBezTo>
                      <a:pt x="264" y="393"/>
                      <a:pt x="263" y="393"/>
                      <a:pt x="262" y="393"/>
                    </a:cubicBezTo>
                    <a:cubicBezTo>
                      <a:pt x="262" y="389"/>
                      <a:pt x="262" y="389"/>
                      <a:pt x="262" y="389"/>
                    </a:cubicBezTo>
                    <a:cubicBezTo>
                      <a:pt x="272" y="389"/>
                      <a:pt x="272" y="389"/>
                      <a:pt x="272" y="389"/>
                    </a:cubicBezTo>
                    <a:close/>
                    <a:moveTo>
                      <a:pt x="272" y="435"/>
                    </a:moveTo>
                    <a:cubicBezTo>
                      <a:pt x="272" y="442"/>
                      <a:pt x="272" y="442"/>
                      <a:pt x="272" y="442"/>
                    </a:cubicBezTo>
                    <a:cubicBezTo>
                      <a:pt x="268" y="442"/>
                      <a:pt x="265" y="444"/>
                      <a:pt x="262" y="445"/>
                    </a:cubicBezTo>
                    <a:cubicBezTo>
                      <a:pt x="262" y="421"/>
                      <a:pt x="262" y="421"/>
                      <a:pt x="262" y="421"/>
                    </a:cubicBezTo>
                    <a:cubicBezTo>
                      <a:pt x="264" y="420"/>
                      <a:pt x="266" y="421"/>
                      <a:pt x="270" y="421"/>
                    </a:cubicBezTo>
                    <a:cubicBezTo>
                      <a:pt x="268" y="426"/>
                      <a:pt x="265" y="432"/>
                      <a:pt x="263" y="437"/>
                    </a:cubicBezTo>
                    <a:cubicBezTo>
                      <a:pt x="266" y="437"/>
                      <a:pt x="269" y="435"/>
                      <a:pt x="272" y="435"/>
                    </a:cubicBezTo>
                    <a:close/>
                    <a:moveTo>
                      <a:pt x="272" y="449"/>
                    </a:moveTo>
                    <a:cubicBezTo>
                      <a:pt x="272" y="450"/>
                      <a:pt x="272" y="450"/>
                      <a:pt x="272" y="450"/>
                    </a:cubicBezTo>
                    <a:cubicBezTo>
                      <a:pt x="271" y="450"/>
                      <a:pt x="271" y="450"/>
                      <a:pt x="271" y="450"/>
                    </a:cubicBezTo>
                    <a:cubicBezTo>
                      <a:pt x="271" y="450"/>
                      <a:pt x="271" y="449"/>
                      <a:pt x="272" y="449"/>
                    </a:cubicBezTo>
                    <a:close/>
                    <a:moveTo>
                      <a:pt x="272" y="453"/>
                    </a:moveTo>
                    <a:cubicBezTo>
                      <a:pt x="272" y="486"/>
                      <a:pt x="272" y="486"/>
                      <a:pt x="272" y="486"/>
                    </a:cubicBezTo>
                    <a:cubicBezTo>
                      <a:pt x="270" y="486"/>
                      <a:pt x="269" y="486"/>
                      <a:pt x="267" y="485"/>
                    </a:cubicBezTo>
                    <a:cubicBezTo>
                      <a:pt x="267" y="486"/>
                      <a:pt x="267" y="487"/>
                      <a:pt x="266" y="488"/>
                    </a:cubicBezTo>
                    <a:cubicBezTo>
                      <a:pt x="264" y="488"/>
                      <a:pt x="263" y="488"/>
                      <a:pt x="262" y="488"/>
                    </a:cubicBezTo>
                    <a:cubicBezTo>
                      <a:pt x="262" y="452"/>
                      <a:pt x="262" y="452"/>
                      <a:pt x="262" y="452"/>
                    </a:cubicBezTo>
                    <a:cubicBezTo>
                      <a:pt x="262" y="452"/>
                      <a:pt x="263" y="451"/>
                      <a:pt x="264" y="451"/>
                    </a:cubicBezTo>
                    <a:cubicBezTo>
                      <a:pt x="268" y="452"/>
                      <a:pt x="269" y="453"/>
                      <a:pt x="272" y="453"/>
                    </a:cubicBezTo>
                    <a:close/>
                    <a:moveTo>
                      <a:pt x="272" y="508"/>
                    </a:moveTo>
                    <a:cubicBezTo>
                      <a:pt x="272" y="518"/>
                      <a:pt x="272" y="518"/>
                      <a:pt x="272" y="518"/>
                    </a:cubicBezTo>
                    <a:cubicBezTo>
                      <a:pt x="270" y="517"/>
                      <a:pt x="269" y="517"/>
                      <a:pt x="267" y="517"/>
                    </a:cubicBezTo>
                    <a:cubicBezTo>
                      <a:pt x="266" y="519"/>
                      <a:pt x="266" y="519"/>
                      <a:pt x="266" y="521"/>
                    </a:cubicBezTo>
                    <a:cubicBezTo>
                      <a:pt x="268" y="522"/>
                      <a:pt x="270" y="524"/>
                      <a:pt x="272" y="525"/>
                    </a:cubicBezTo>
                    <a:cubicBezTo>
                      <a:pt x="272" y="529"/>
                      <a:pt x="272" y="529"/>
                      <a:pt x="272" y="529"/>
                    </a:cubicBezTo>
                    <a:cubicBezTo>
                      <a:pt x="268" y="527"/>
                      <a:pt x="265" y="525"/>
                      <a:pt x="262" y="525"/>
                    </a:cubicBezTo>
                    <a:cubicBezTo>
                      <a:pt x="262" y="520"/>
                      <a:pt x="262" y="520"/>
                      <a:pt x="262" y="520"/>
                    </a:cubicBezTo>
                    <a:cubicBezTo>
                      <a:pt x="266" y="516"/>
                      <a:pt x="269" y="512"/>
                      <a:pt x="270" y="510"/>
                    </a:cubicBezTo>
                    <a:cubicBezTo>
                      <a:pt x="272" y="508"/>
                      <a:pt x="272" y="508"/>
                      <a:pt x="272" y="508"/>
                    </a:cubicBezTo>
                    <a:close/>
                    <a:moveTo>
                      <a:pt x="272" y="536"/>
                    </a:moveTo>
                    <a:cubicBezTo>
                      <a:pt x="272" y="543"/>
                      <a:pt x="272" y="543"/>
                      <a:pt x="272" y="543"/>
                    </a:cubicBezTo>
                    <a:cubicBezTo>
                      <a:pt x="268" y="547"/>
                      <a:pt x="265" y="550"/>
                      <a:pt x="262" y="553"/>
                    </a:cubicBezTo>
                    <a:cubicBezTo>
                      <a:pt x="262" y="546"/>
                      <a:pt x="262" y="546"/>
                      <a:pt x="262" y="546"/>
                    </a:cubicBezTo>
                    <a:cubicBezTo>
                      <a:pt x="264" y="545"/>
                      <a:pt x="267" y="544"/>
                      <a:pt x="268" y="541"/>
                    </a:cubicBezTo>
                    <a:cubicBezTo>
                      <a:pt x="266" y="540"/>
                      <a:pt x="264" y="539"/>
                      <a:pt x="262" y="538"/>
                    </a:cubicBezTo>
                    <a:cubicBezTo>
                      <a:pt x="262" y="533"/>
                      <a:pt x="262" y="533"/>
                      <a:pt x="262" y="533"/>
                    </a:cubicBezTo>
                    <a:cubicBezTo>
                      <a:pt x="263" y="534"/>
                      <a:pt x="265" y="536"/>
                      <a:pt x="266" y="537"/>
                    </a:cubicBezTo>
                    <a:cubicBezTo>
                      <a:pt x="269" y="537"/>
                      <a:pt x="270" y="537"/>
                      <a:pt x="272" y="536"/>
                    </a:cubicBezTo>
                    <a:close/>
                    <a:moveTo>
                      <a:pt x="272" y="571"/>
                    </a:moveTo>
                    <a:cubicBezTo>
                      <a:pt x="272" y="602"/>
                      <a:pt x="272" y="602"/>
                      <a:pt x="272" y="602"/>
                    </a:cubicBezTo>
                    <a:cubicBezTo>
                      <a:pt x="271" y="601"/>
                      <a:pt x="271" y="601"/>
                      <a:pt x="271" y="601"/>
                    </a:cubicBezTo>
                    <a:cubicBezTo>
                      <a:pt x="268" y="600"/>
                      <a:pt x="265" y="598"/>
                      <a:pt x="262" y="596"/>
                    </a:cubicBezTo>
                    <a:cubicBezTo>
                      <a:pt x="262" y="590"/>
                      <a:pt x="262" y="590"/>
                      <a:pt x="262" y="590"/>
                    </a:cubicBezTo>
                    <a:cubicBezTo>
                      <a:pt x="263" y="591"/>
                      <a:pt x="264" y="593"/>
                      <a:pt x="265" y="594"/>
                    </a:cubicBezTo>
                    <a:cubicBezTo>
                      <a:pt x="266" y="594"/>
                      <a:pt x="267" y="594"/>
                      <a:pt x="268" y="594"/>
                    </a:cubicBezTo>
                    <a:cubicBezTo>
                      <a:pt x="268" y="581"/>
                      <a:pt x="270" y="576"/>
                      <a:pt x="262" y="568"/>
                    </a:cubicBezTo>
                    <a:cubicBezTo>
                      <a:pt x="262" y="562"/>
                      <a:pt x="262" y="562"/>
                      <a:pt x="262" y="562"/>
                    </a:cubicBezTo>
                    <a:cubicBezTo>
                      <a:pt x="266" y="565"/>
                      <a:pt x="268" y="567"/>
                      <a:pt x="272" y="571"/>
                    </a:cubicBezTo>
                    <a:close/>
                    <a:moveTo>
                      <a:pt x="262" y="505"/>
                    </a:moveTo>
                    <a:cubicBezTo>
                      <a:pt x="262" y="494"/>
                      <a:pt x="262" y="494"/>
                      <a:pt x="262" y="494"/>
                    </a:cubicBezTo>
                    <a:cubicBezTo>
                      <a:pt x="263" y="495"/>
                      <a:pt x="265" y="496"/>
                      <a:pt x="267" y="497"/>
                    </a:cubicBezTo>
                    <a:cubicBezTo>
                      <a:pt x="267" y="499"/>
                      <a:pt x="267" y="501"/>
                      <a:pt x="267" y="503"/>
                    </a:cubicBezTo>
                    <a:cubicBezTo>
                      <a:pt x="266" y="504"/>
                      <a:pt x="266" y="505"/>
                      <a:pt x="262" y="505"/>
                    </a:cubicBezTo>
                    <a:close/>
                    <a:moveTo>
                      <a:pt x="259" y="24"/>
                    </a:moveTo>
                    <a:cubicBezTo>
                      <a:pt x="260" y="24"/>
                      <a:pt x="261" y="23"/>
                      <a:pt x="262" y="23"/>
                    </a:cubicBezTo>
                    <a:cubicBezTo>
                      <a:pt x="262" y="32"/>
                      <a:pt x="262" y="32"/>
                      <a:pt x="262" y="32"/>
                    </a:cubicBezTo>
                    <a:cubicBezTo>
                      <a:pt x="261" y="32"/>
                      <a:pt x="260" y="32"/>
                      <a:pt x="259" y="32"/>
                    </a:cubicBezTo>
                    <a:cubicBezTo>
                      <a:pt x="259" y="24"/>
                      <a:pt x="259" y="24"/>
                      <a:pt x="259" y="24"/>
                    </a:cubicBezTo>
                    <a:close/>
                    <a:moveTo>
                      <a:pt x="262" y="770"/>
                    </a:moveTo>
                    <a:cubicBezTo>
                      <a:pt x="261" y="769"/>
                      <a:pt x="260" y="769"/>
                      <a:pt x="259" y="769"/>
                    </a:cubicBezTo>
                    <a:cubicBezTo>
                      <a:pt x="259" y="760"/>
                      <a:pt x="259" y="760"/>
                      <a:pt x="259" y="760"/>
                    </a:cubicBezTo>
                    <a:cubicBezTo>
                      <a:pt x="260" y="760"/>
                      <a:pt x="261" y="761"/>
                      <a:pt x="262" y="761"/>
                    </a:cubicBezTo>
                    <a:cubicBezTo>
                      <a:pt x="262" y="770"/>
                      <a:pt x="262" y="770"/>
                      <a:pt x="262" y="770"/>
                    </a:cubicBezTo>
                    <a:close/>
                    <a:moveTo>
                      <a:pt x="262" y="40"/>
                    </a:moveTo>
                    <a:cubicBezTo>
                      <a:pt x="262" y="51"/>
                      <a:pt x="262" y="51"/>
                      <a:pt x="262" y="51"/>
                    </a:cubicBezTo>
                    <a:cubicBezTo>
                      <a:pt x="261" y="50"/>
                      <a:pt x="260" y="50"/>
                      <a:pt x="259" y="49"/>
                    </a:cubicBezTo>
                    <a:cubicBezTo>
                      <a:pt x="259" y="38"/>
                      <a:pt x="259" y="38"/>
                      <a:pt x="259" y="38"/>
                    </a:cubicBezTo>
                    <a:cubicBezTo>
                      <a:pt x="262" y="40"/>
                      <a:pt x="262" y="40"/>
                      <a:pt x="262" y="40"/>
                    </a:cubicBezTo>
                    <a:close/>
                    <a:moveTo>
                      <a:pt x="262" y="64"/>
                    </a:moveTo>
                    <a:cubicBezTo>
                      <a:pt x="262" y="72"/>
                      <a:pt x="262" y="72"/>
                      <a:pt x="262" y="72"/>
                    </a:cubicBezTo>
                    <a:cubicBezTo>
                      <a:pt x="259" y="73"/>
                      <a:pt x="259" y="73"/>
                      <a:pt x="259" y="73"/>
                    </a:cubicBezTo>
                    <a:cubicBezTo>
                      <a:pt x="259" y="64"/>
                      <a:pt x="259" y="64"/>
                      <a:pt x="259" y="64"/>
                    </a:cubicBezTo>
                    <a:cubicBezTo>
                      <a:pt x="260" y="64"/>
                      <a:pt x="261" y="64"/>
                      <a:pt x="262" y="64"/>
                    </a:cubicBezTo>
                    <a:close/>
                    <a:moveTo>
                      <a:pt x="262" y="206"/>
                    </a:moveTo>
                    <a:cubicBezTo>
                      <a:pt x="262" y="212"/>
                      <a:pt x="262" y="212"/>
                      <a:pt x="262" y="212"/>
                    </a:cubicBezTo>
                    <a:cubicBezTo>
                      <a:pt x="261" y="212"/>
                      <a:pt x="260" y="213"/>
                      <a:pt x="259" y="213"/>
                    </a:cubicBezTo>
                    <a:cubicBezTo>
                      <a:pt x="262" y="214"/>
                      <a:pt x="262" y="214"/>
                      <a:pt x="262" y="214"/>
                    </a:cubicBezTo>
                    <a:cubicBezTo>
                      <a:pt x="262" y="221"/>
                      <a:pt x="262" y="221"/>
                      <a:pt x="262" y="221"/>
                    </a:cubicBezTo>
                    <a:cubicBezTo>
                      <a:pt x="261" y="221"/>
                      <a:pt x="260" y="221"/>
                      <a:pt x="259" y="221"/>
                    </a:cubicBezTo>
                    <a:cubicBezTo>
                      <a:pt x="259" y="207"/>
                      <a:pt x="259" y="207"/>
                      <a:pt x="259" y="207"/>
                    </a:cubicBezTo>
                    <a:cubicBezTo>
                      <a:pt x="260" y="207"/>
                      <a:pt x="261" y="206"/>
                      <a:pt x="262" y="206"/>
                    </a:cubicBezTo>
                    <a:close/>
                    <a:moveTo>
                      <a:pt x="262" y="231"/>
                    </a:moveTo>
                    <a:cubicBezTo>
                      <a:pt x="262" y="240"/>
                      <a:pt x="262" y="240"/>
                      <a:pt x="262" y="240"/>
                    </a:cubicBezTo>
                    <a:cubicBezTo>
                      <a:pt x="261" y="241"/>
                      <a:pt x="260" y="242"/>
                      <a:pt x="259" y="243"/>
                    </a:cubicBezTo>
                    <a:cubicBezTo>
                      <a:pt x="259" y="231"/>
                      <a:pt x="259" y="231"/>
                      <a:pt x="259" y="231"/>
                    </a:cubicBezTo>
                    <a:cubicBezTo>
                      <a:pt x="260" y="231"/>
                      <a:pt x="261" y="231"/>
                      <a:pt x="262" y="231"/>
                    </a:cubicBezTo>
                    <a:close/>
                    <a:moveTo>
                      <a:pt x="262" y="249"/>
                    </a:moveTo>
                    <a:cubicBezTo>
                      <a:pt x="262" y="254"/>
                      <a:pt x="262" y="254"/>
                      <a:pt x="262" y="254"/>
                    </a:cubicBezTo>
                    <a:cubicBezTo>
                      <a:pt x="261" y="253"/>
                      <a:pt x="261" y="252"/>
                      <a:pt x="260" y="251"/>
                    </a:cubicBezTo>
                    <a:cubicBezTo>
                      <a:pt x="260" y="252"/>
                      <a:pt x="259" y="252"/>
                      <a:pt x="259" y="252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60" y="248"/>
                      <a:pt x="261" y="248"/>
                      <a:pt x="262" y="249"/>
                    </a:cubicBezTo>
                    <a:close/>
                    <a:moveTo>
                      <a:pt x="262" y="264"/>
                    </a:moveTo>
                    <a:cubicBezTo>
                      <a:pt x="262" y="272"/>
                      <a:pt x="262" y="272"/>
                      <a:pt x="262" y="272"/>
                    </a:cubicBezTo>
                    <a:cubicBezTo>
                      <a:pt x="261" y="273"/>
                      <a:pt x="260" y="274"/>
                      <a:pt x="260" y="276"/>
                    </a:cubicBezTo>
                    <a:cubicBezTo>
                      <a:pt x="262" y="278"/>
                      <a:pt x="262" y="278"/>
                      <a:pt x="262" y="278"/>
                    </a:cubicBezTo>
                    <a:cubicBezTo>
                      <a:pt x="262" y="285"/>
                      <a:pt x="262" y="285"/>
                      <a:pt x="262" y="285"/>
                    </a:cubicBezTo>
                    <a:cubicBezTo>
                      <a:pt x="261" y="284"/>
                      <a:pt x="260" y="283"/>
                      <a:pt x="259" y="283"/>
                    </a:cubicBezTo>
                    <a:cubicBezTo>
                      <a:pt x="259" y="268"/>
                      <a:pt x="259" y="268"/>
                      <a:pt x="259" y="268"/>
                    </a:cubicBezTo>
                    <a:cubicBezTo>
                      <a:pt x="260" y="266"/>
                      <a:pt x="261" y="265"/>
                      <a:pt x="262" y="264"/>
                    </a:cubicBezTo>
                    <a:close/>
                    <a:moveTo>
                      <a:pt x="262" y="323"/>
                    </a:moveTo>
                    <a:cubicBezTo>
                      <a:pt x="262" y="345"/>
                      <a:pt x="262" y="345"/>
                      <a:pt x="262" y="345"/>
                    </a:cubicBezTo>
                    <a:cubicBezTo>
                      <a:pt x="261" y="346"/>
                      <a:pt x="260" y="348"/>
                      <a:pt x="259" y="349"/>
                    </a:cubicBezTo>
                    <a:cubicBezTo>
                      <a:pt x="259" y="330"/>
                      <a:pt x="259" y="330"/>
                      <a:pt x="259" y="330"/>
                    </a:cubicBezTo>
                    <a:cubicBezTo>
                      <a:pt x="260" y="328"/>
                      <a:pt x="261" y="326"/>
                      <a:pt x="262" y="323"/>
                    </a:cubicBezTo>
                    <a:close/>
                    <a:moveTo>
                      <a:pt x="262" y="354"/>
                    </a:moveTo>
                    <a:cubicBezTo>
                      <a:pt x="262" y="381"/>
                      <a:pt x="262" y="381"/>
                      <a:pt x="262" y="381"/>
                    </a:cubicBezTo>
                    <a:cubicBezTo>
                      <a:pt x="261" y="380"/>
                      <a:pt x="260" y="379"/>
                      <a:pt x="259" y="379"/>
                    </a:cubicBezTo>
                    <a:cubicBezTo>
                      <a:pt x="259" y="362"/>
                      <a:pt x="259" y="362"/>
                      <a:pt x="259" y="362"/>
                    </a:cubicBezTo>
                    <a:cubicBezTo>
                      <a:pt x="260" y="362"/>
                      <a:pt x="260" y="362"/>
                      <a:pt x="261" y="362"/>
                    </a:cubicBezTo>
                    <a:cubicBezTo>
                      <a:pt x="260" y="359"/>
                      <a:pt x="261" y="357"/>
                      <a:pt x="262" y="354"/>
                    </a:cubicBezTo>
                    <a:close/>
                    <a:moveTo>
                      <a:pt x="262" y="389"/>
                    </a:moveTo>
                    <a:cubicBezTo>
                      <a:pt x="262" y="393"/>
                      <a:pt x="262" y="393"/>
                      <a:pt x="262" y="393"/>
                    </a:cubicBezTo>
                    <a:cubicBezTo>
                      <a:pt x="261" y="393"/>
                      <a:pt x="260" y="393"/>
                      <a:pt x="259" y="393"/>
                    </a:cubicBezTo>
                    <a:cubicBezTo>
                      <a:pt x="259" y="389"/>
                      <a:pt x="259" y="389"/>
                      <a:pt x="259" y="389"/>
                    </a:cubicBezTo>
                    <a:cubicBezTo>
                      <a:pt x="262" y="389"/>
                      <a:pt x="262" y="389"/>
                      <a:pt x="262" y="389"/>
                    </a:cubicBezTo>
                    <a:close/>
                    <a:moveTo>
                      <a:pt x="262" y="410"/>
                    </a:moveTo>
                    <a:cubicBezTo>
                      <a:pt x="262" y="414"/>
                      <a:pt x="262" y="414"/>
                      <a:pt x="262" y="414"/>
                    </a:cubicBezTo>
                    <a:cubicBezTo>
                      <a:pt x="259" y="414"/>
                      <a:pt x="259" y="414"/>
                      <a:pt x="259" y="414"/>
                    </a:cubicBezTo>
                    <a:cubicBezTo>
                      <a:pt x="259" y="405"/>
                      <a:pt x="259" y="405"/>
                      <a:pt x="259" y="405"/>
                    </a:cubicBezTo>
                    <a:cubicBezTo>
                      <a:pt x="260" y="407"/>
                      <a:pt x="261" y="409"/>
                      <a:pt x="262" y="410"/>
                    </a:cubicBezTo>
                    <a:close/>
                    <a:moveTo>
                      <a:pt x="262" y="421"/>
                    </a:moveTo>
                    <a:cubicBezTo>
                      <a:pt x="262" y="445"/>
                      <a:pt x="262" y="445"/>
                      <a:pt x="262" y="445"/>
                    </a:cubicBezTo>
                    <a:cubicBezTo>
                      <a:pt x="259" y="445"/>
                      <a:pt x="259" y="445"/>
                      <a:pt x="259" y="445"/>
                    </a:cubicBezTo>
                    <a:cubicBezTo>
                      <a:pt x="259" y="422"/>
                      <a:pt x="259" y="422"/>
                      <a:pt x="259" y="422"/>
                    </a:cubicBezTo>
                    <a:cubicBezTo>
                      <a:pt x="260" y="422"/>
                      <a:pt x="261" y="421"/>
                      <a:pt x="262" y="421"/>
                    </a:cubicBezTo>
                    <a:close/>
                    <a:moveTo>
                      <a:pt x="262" y="452"/>
                    </a:moveTo>
                    <a:cubicBezTo>
                      <a:pt x="262" y="488"/>
                      <a:pt x="262" y="488"/>
                      <a:pt x="262" y="488"/>
                    </a:cubicBezTo>
                    <a:cubicBezTo>
                      <a:pt x="261" y="488"/>
                      <a:pt x="260" y="487"/>
                      <a:pt x="259" y="487"/>
                    </a:cubicBezTo>
                    <a:cubicBezTo>
                      <a:pt x="259" y="453"/>
                      <a:pt x="259" y="453"/>
                      <a:pt x="259" y="453"/>
                    </a:cubicBezTo>
                    <a:cubicBezTo>
                      <a:pt x="260" y="453"/>
                      <a:pt x="261" y="453"/>
                      <a:pt x="262" y="452"/>
                    </a:cubicBezTo>
                    <a:close/>
                    <a:moveTo>
                      <a:pt x="262" y="494"/>
                    </a:moveTo>
                    <a:cubicBezTo>
                      <a:pt x="262" y="505"/>
                      <a:pt x="262" y="505"/>
                      <a:pt x="262" y="505"/>
                    </a:cubicBezTo>
                    <a:cubicBezTo>
                      <a:pt x="261" y="506"/>
                      <a:pt x="261" y="506"/>
                      <a:pt x="261" y="506"/>
                    </a:cubicBezTo>
                    <a:cubicBezTo>
                      <a:pt x="260" y="505"/>
                      <a:pt x="260" y="505"/>
                      <a:pt x="259" y="504"/>
                    </a:cubicBezTo>
                    <a:cubicBezTo>
                      <a:pt x="259" y="493"/>
                      <a:pt x="259" y="493"/>
                      <a:pt x="259" y="493"/>
                    </a:cubicBezTo>
                    <a:cubicBezTo>
                      <a:pt x="260" y="493"/>
                      <a:pt x="261" y="493"/>
                      <a:pt x="262" y="494"/>
                    </a:cubicBezTo>
                    <a:close/>
                    <a:moveTo>
                      <a:pt x="262" y="520"/>
                    </a:moveTo>
                    <a:cubicBezTo>
                      <a:pt x="262" y="525"/>
                      <a:pt x="262" y="525"/>
                      <a:pt x="262" y="525"/>
                    </a:cubicBezTo>
                    <a:cubicBezTo>
                      <a:pt x="261" y="525"/>
                      <a:pt x="260" y="525"/>
                      <a:pt x="259" y="526"/>
                    </a:cubicBezTo>
                    <a:cubicBezTo>
                      <a:pt x="259" y="523"/>
                      <a:pt x="259" y="523"/>
                      <a:pt x="259" y="523"/>
                    </a:cubicBezTo>
                    <a:cubicBezTo>
                      <a:pt x="260" y="522"/>
                      <a:pt x="261" y="521"/>
                      <a:pt x="262" y="520"/>
                    </a:cubicBezTo>
                    <a:close/>
                    <a:moveTo>
                      <a:pt x="262" y="533"/>
                    </a:moveTo>
                    <a:cubicBezTo>
                      <a:pt x="262" y="538"/>
                      <a:pt x="262" y="538"/>
                      <a:pt x="262" y="538"/>
                    </a:cubicBezTo>
                    <a:cubicBezTo>
                      <a:pt x="261" y="537"/>
                      <a:pt x="260" y="537"/>
                      <a:pt x="259" y="536"/>
                    </a:cubicBezTo>
                    <a:cubicBezTo>
                      <a:pt x="259" y="532"/>
                      <a:pt x="259" y="532"/>
                      <a:pt x="259" y="532"/>
                    </a:cubicBezTo>
                    <a:cubicBezTo>
                      <a:pt x="260" y="532"/>
                      <a:pt x="261" y="533"/>
                      <a:pt x="262" y="533"/>
                    </a:cubicBezTo>
                    <a:close/>
                    <a:moveTo>
                      <a:pt x="262" y="546"/>
                    </a:moveTo>
                    <a:cubicBezTo>
                      <a:pt x="262" y="553"/>
                      <a:pt x="262" y="553"/>
                      <a:pt x="262" y="553"/>
                    </a:cubicBezTo>
                    <a:cubicBezTo>
                      <a:pt x="259" y="556"/>
                      <a:pt x="259" y="556"/>
                      <a:pt x="259" y="556"/>
                    </a:cubicBezTo>
                    <a:cubicBezTo>
                      <a:pt x="259" y="551"/>
                      <a:pt x="259" y="551"/>
                      <a:pt x="259" y="551"/>
                    </a:cubicBezTo>
                    <a:cubicBezTo>
                      <a:pt x="259" y="551"/>
                      <a:pt x="259" y="551"/>
                      <a:pt x="259" y="551"/>
                    </a:cubicBezTo>
                    <a:cubicBezTo>
                      <a:pt x="259" y="551"/>
                      <a:pt x="259" y="551"/>
                      <a:pt x="259" y="551"/>
                    </a:cubicBezTo>
                    <a:cubicBezTo>
                      <a:pt x="259" y="546"/>
                      <a:pt x="259" y="546"/>
                      <a:pt x="259" y="546"/>
                    </a:cubicBezTo>
                    <a:cubicBezTo>
                      <a:pt x="261" y="547"/>
                      <a:pt x="261" y="547"/>
                      <a:pt x="261" y="547"/>
                    </a:cubicBezTo>
                    <a:cubicBezTo>
                      <a:pt x="261" y="546"/>
                      <a:pt x="261" y="546"/>
                      <a:pt x="262" y="546"/>
                    </a:cubicBezTo>
                    <a:close/>
                    <a:moveTo>
                      <a:pt x="262" y="562"/>
                    </a:moveTo>
                    <a:cubicBezTo>
                      <a:pt x="262" y="568"/>
                      <a:pt x="262" y="568"/>
                      <a:pt x="262" y="568"/>
                    </a:cubicBezTo>
                    <a:cubicBezTo>
                      <a:pt x="261" y="568"/>
                      <a:pt x="261" y="567"/>
                      <a:pt x="260" y="567"/>
                    </a:cubicBezTo>
                    <a:cubicBezTo>
                      <a:pt x="260" y="568"/>
                      <a:pt x="260" y="569"/>
                      <a:pt x="259" y="571"/>
                    </a:cubicBezTo>
                    <a:cubicBezTo>
                      <a:pt x="259" y="561"/>
                      <a:pt x="259" y="561"/>
                      <a:pt x="259" y="561"/>
                    </a:cubicBezTo>
                    <a:cubicBezTo>
                      <a:pt x="260" y="561"/>
                      <a:pt x="261" y="562"/>
                      <a:pt x="262" y="562"/>
                    </a:cubicBezTo>
                    <a:close/>
                    <a:moveTo>
                      <a:pt x="262" y="590"/>
                    </a:moveTo>
                    <a:cubicBezTo>
                      <a:pt x="262" y="596"/>
                      <a:pt x="262" y="596"/>
                      <a:pt x="262" y="596"/>
                    </a:cubicBezTo>
                    <a:cubicBezTo>
                      <a:pt x="261" y="596"/>
                      <a:pt x="260" y="595"/>
                      <a:pt x="259" y="595"/>
                    </a:cubicBezTo>
                    <a:cubicBezTo>
                      <a:pt x="259" y="587"/>
                      <a:pt x="259" y="587"/>
                      <a:pt x="259" y="587"/>
                    </a:cubicBezTo>
                    <a:cubicBezTo>
                      <a:pt x="260" y="588"/>
                      <a:pt x="261" y="589"/>
                      <a:pt x="262" y="590"/>
                    </a:cubicBezTo>
                    <a:close/>
                    <a:moveTo>
                      <a:pt x="262" y="721"/>
                    </a:moveTo>
                    <a:cubicBezTo>
                      <a:pt x="262" y="730"/>
                      <a:pt x="262" y="730"/>
                      <a:pt x="262" y="730"/>
                    </a:cubicBezTo>
                    <a:cubicBezTo>
                      <a:pt x="261" y="730"/>
                      <a:pt x="260" y="729"/>
                      <a:pt x="259" y="728"/>
                    </a:cubicBezTo>
                    <a:cubicBezTo>
                      <a:pt x="259" y="720"/>
                      <a:pt x="259" y="720"/>
                      <a:pt x="259" y="720"/>
                    </a:cubicBezTo>
                    <a:cubicBezTo>
                      <a:pt x="260" y="721"/>
                      <a:pt x="261" y="721"/>
                      <a:pt x="262" y="721"/>
                    </a:cubicBezTo>
                    <a:close/>
                    <a:moveTo>
                      <a:pt x="259" y="321"/>
                    </a:moveTo>
                    <a:cubicBezTo>
                      <a:pt x="259" y="309"/>
                      <a:pt x="259" y="309"/>
                      <a:pt x="259" y="309"/>
                    </a:cubicBezTo>
                    <a:cubicBezTo>
                      <a:pt x="261" y="310"/>
                      <a:pt x="261" y="310"/>
                      <a:pt x="261" y="310"/>
                    </a:cubicBezTo>
                    <a:cubicBezTo>
                      <a:pt x="261" y="314"/>
                      <a:pt x="260" y="318"/>
                      <a:pt x="259" y="321"/>
                    </a:cubicBezTo>
                    <a:close/>
                    <a:moveTo>
                      <a:pt x="253" y="27"/>
                    </a:moveTo>
                    <a:cubicBezTo>
                      <a:pt x="255" y="26"/>
                      <a:pt x="257" y="25"/>
                      <a:pt x="259" y="24"/>
                    </a:cubicBezTo>
                    <a:cubicBezTo>
                      <a:pt x="259" y="32"/>
                      <a:pt x="259" y="32"/>
                      <a:pt x="259" y="32"/>
                    </a:cubicBezTo>
                    <a:cubicBezTo>
                      <a:pt x="258" y="33"/>
                      <a:pt x="256" y="34"/>
                      <a:pt x="255" y="34"/>
                    </a:cubicBezTo>
                    <a:cubicBezTo>
                      <a:pt x="256" y="36"/>
                      <a:pt x="258" y="37"/>
                      <a:pt x="259" y="38"/>
                    </a:cubicBezTo>
                    <a:cubicBezTo>
                      <a:pt x="259" y="49"/>
                      <a:pt x="259" y="49"/>
                      <a:pt x="259" y="49"/>
                    </a:cubicBezTo>
                    <a:cubicBezTo>
                      <a:pt x="257" y="48"/>
                      <a:pt x="255" y="46"/>
                      <a:pt x="253" y="45"/>
                    </a:cubicBezTo>
                    <a:cubicBezTo>
                      <a:pt x="253" y="27"/>
                      <a:pt x="253" y="27"/>
                      <a:pt x="253" y="27"/>
                    </a:cubicBezTo>
                    <a:close/>
                    <a:moveTo>
                      <a:pt x="259" y="769"/>
                    </a:moveTo>
                    <a:cubicBezTo>
                      <a:pt x="257" y="768"/>
                      <a:pt x="255" y="767"/>
                      <a:pt x="253" y="766"/>
                    </a:cubicBezTo>
                    <a:cubicBezTo>
                      <a:pt x="253" y="754"/>
                      <a:pt x="253" y="754"/>
                      <a:pt x="253" y="754"/>
                    </a:cubicBezTo>
                    <a:cubicBezTo>
                      <a:pt x="255" y="756"/>
                      <a:pt x="257" y="758"/>
                      <a:pt x="259" y="760"/>
                    </a:cubicBezTo>
                    <a:cubicBezTo>
                      <a:pt x="259" y="769"/>
                      <a:pt x="259" y="769"/>
                      <a:pt x="259" y="769"/>
                    </a:cubicBezTo>
                    <a:close/>
                    <a:moveTo>
                      <a:pt x="259" y="64"/>
                    </a:moveTo>
                    <a:cubicBezTo>
                      <a:pt x="259" y="73"/>
                      <a:pt x="259" y="73"/>
                      <a:pt x="259" y="73"/>
                    </a:cubicBezTo>
                    <a:cubicBezTo>
                      <a:pt x="253" y="74"/>
                      <a:pt x="253" y="74"/>
                      <a:pt x="253" y="74"/>
                    </a:cubicBezTo>
                    <a:cubicBezTo>
                      <a:pt x="253" y="65"/>
                      <a:pt x="253" y="65"/>
                      <a:pt x="253" y="65"/>
                    </a:cubicBezTo>
                    <a:cubicBezTo>
                      <a:pt x="255" y="65"/>
                      <a:pt x="257" y="65"/>
                      <a:pt x="259" y="64"/>
                    </a:cubicBezTo>
                    <a:close/>
                    <a:moveTo>
                      <a:pt x="259" y="207"/>
                    </a:moveTo>
                    <a:cubicBezTo>
                      <a:pt x="259" y="221"/>
                      <a:pt x="259" y="221"/>
                      <a:pt x="259" y="221"/>
                    </a:cubicBezTo>
                    <a:cubicBezTo>
                      <a:pt x="257" y="220"/>
                      <a:pt x="255" y="220"/>
                      <a:pt x="253" y="220"/>
                    </a:cubicBezTo>
                    <a:cubicBezTo>
                      <a:pt x="253" y="212"/>
                      <a:pt x="253" y="212"/>
                      <a:pt x="253" y="212"/>
                    </a:cubicBezTo>
                    <a:cubicBezTo>
                      <a:pt x="255" y="210"/>
                      <a:pt x="257" y="209"/>
                      <a:pt x="259" y="207"/>
                    </a:cubicBezTo>
                    <a:close/>
                    <a:moveTo>
                      <a:pt x="259" y="231"/>
                    </a:moveTo>
                    <a:cubicBezTo>
                      <a:pt x="259" y="243"/>
                      <a:pt x="259" y="243"/>
                      <a:pt x="259" y="243"/>
                    </a:cubicBezTo>
                    <a:cubicBezTo>
                      <a:pt x="259" y="245"/>
                      <a:pt x="258" y="245"/>
                      <a:pt x="258" y="247"/>
                    </a:cubicBezTo>
                    <a:cubicBezTo>
                      <a:pt x="259" y="247"/>
                      <a:pt x="259" y="247"/>
                      <a:pt x="259" y="247"/>
                    </a:cubicBezTo>
                    <a:cubicBezTo>
                      <a:pt x="259" y="252"/>
                      <a:pt x="259" y="252"/>
                      <a:pt x="259" y="252"/>
                    </a:cubicBezTo>
                    <a:cubicBezTo>
                      <a:pt x="257" y="256"/>
                      <a:pt x="254" y="259"/>
                      <a:pt x="253" y="262"/>
                    </a:cubicBezTo>
                    <a:cubicBezTo>
                      <a:pt x="253" y="254"/>
                      <a:pt x="253" y="254"/>
                      <a:pt x="253" y="254"/>
                    </a:cubicBezTo>
                    <a:cubicBezTo>
                      <a:pt x="254" y="252"/>
                      <a:pt x="254" y="250"/>
                      <a:pt x="254" y="247"/>
                    </a:cubicBezTo>
                    <a:cubicBezTo>
                      <a:pt x="253" y="247"/>
                      <a:pt x="253" y="247"/>
                      <a:pt x="253" y="248"/>
                    </a:cubicBezTo>
                    <a:cubicBezTo>
                      <a:pt x="253" y="241"/>
                      <a:pt x="253" y="241"/>
                      <a:pt x="253" y="241"/>
                    </a:cubicBezTo>
                    <a:cubicBezTo>
                      <a:pt x="254" y="241"/>
                      <a:pt x="255" y="239"/>
                      <a:pt x="257" y="238"/>
                    </a:cubicBezTo>
                    <a:cubicBezTo>
                      <a:pt x="255" y="237"/>
                      <a:pt x="254" y="237"/>
                      <a:pt x="253" y="236"/>
                    </a:cubicBezTo>
                    <a:cubicBezTo>
                      <a:pt x="253" y="230"/>
                      <a:pt x="253" y="230"/>
                      <a:pt x="253" y="230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7" y="231"/>
                      <a:pt x="258" y="231"/>
                      <a:pt x="259" y="231"/>
                    </a:cubicBezTo>
                    <a:close/>
                    <a:moveTo>
                      <a:pt x="259" y="268"/>
                    </a:moveTo>
                    <a:cubicBezTo>
                      <a:pt x="259" y="283"/>
                      <a:pt x="259" y="283"/>
                      <a:pt x="259" y="283"/>
                    </a:cubicBezTo>
                    <a:cubicBezTo>
                      <a:pt x="257" y="281"/>
                      <a:pt x="255" y="279"/>
                      <a:pt x="253" y="277"/>
                    </a:cubicBezTo>
                    <a:cubicBezTo>
                      <a:pt x="253" y="270"/>
                      <a:pt x="253" y="270"/>
                      <a:pt x="253" y="270"/>
                    </a:cubicBezTo>
                    <a:cubicBezTo>
                      <a:pt x="253" y="271"/>
                      <a:pt x="254" y="272"/>
                      <a:pt x="255" y="273"/>
                    </a:cubicBezTo>
                    <a:cubicBezTo>
                      <a:pt x="255" y="273"/>
                      <a:pt x="256" y="273"/>
                      <a:pt x="257" y="273"/>
                    </a:cubicBezTo>
                    <a:cubicBezTo>
                      <a:pt x="258" y="271"/>
                      <a:pt x="259" y="269"/>
                      <a:pt x="259" y="268"/>
                    </a:cubicBezTo>
                    <a:close/>
                    <a:moveTo>
                      <a:pt x="259" y="309"/>
                    </a:moveTo>
                    <a:cubicBezTo>
                      <a:pt x="259" y="321"/>
                      <a:pt x="259" y="321"/>
                      <a:pt x="259" y="321"/>
                    </a:cubicBezTo>
                    <a:cubicBezTo>
                      <a:pt x="258" y="326"/>
                      <a:pt x="255" y="331"/>
                      <a:pt x="253" y="338"/>
                    </a:cubicBezTo>
                    <a:cubicBezTo>
                      <a:pt x="253" y="303"/>
                      <a:pt x="253" y="303"/>
                      <a:pt x="253" y="303"/>
                    </a:cubicBezTo>
                    <a:cubicBezTo>
                      <a:pt x="255" y="305"/>
                      <a:pt x="257" y="306"/>
                      <a:pt x="259" y="309"/>
                    </a:cubicBezTo>
                    <a:close/>
                    <a:moveTo>
                      <a:pt x="259" y="330"/>
                    </a:moveTo>
                    <a:cubicBezTo>
                      <a:pt x="258" y="334"/>
                      <a:pt x="257" y="338"/>
                      <a:pt x="253" y="339"/>
                    </a:cubicBezTo>
                    <a:cubicBezTo>
                      <a:pt x="253" y="350"/>
                      <a:pt x="253" y="350"/>
                      <a:pt x="253" y="350"/>
                    </a:cubicBezTo>
                    <a:cubicBezTo>
                      <a:pt x="253" y="351"/>
                      <a:pt x="254" y="351"/>
                      <a:pt x="255" y="351"/>
                    </a:cubicBezTo>
                    <a:cubicBezTo>
                      <a:pt x="256" y="351"/>
                      <a:pt x="257" y="351"/>
                      <a:pt x="258" y="351"/>
                    </a:cubicBezTo>
                    <a:cubicBezTo>
                      <a:pt x="259" y="351"/>
                      <a:pt x="259" y="350"/>
                      <a:pt x="259" y="349"/>
                    </a:cubicBezTo>
                    <a:cubicBezTo>
                      <a:pt x="259" y="330"/>
                      <a:pt x="259" y="330"/>
                      <a:pt x="259" y="330"/>
                    </a:cubicBezTo>
                    <a:close/>
                    <a:moveTo>
                      <a:pt x="259" y="362"/>
                    </a:moveTo>
                    <a:cubicBezTo>
                      <a:pt x="259" y="379"/>
                      <a:pt x="259" y="379"/>
                      <a:pt x="259" y="379"/>
                    </a:cubicBezTo>
                    <a:cubicBezTo>
                      <a:pt x="257" y="376"/>
                      <a:pt x="255" y="374"/>
                      <a:pt x="253" y="373"/>
                    </a:cubicBezTo>
                    <a:cubicBezTo>
                      <a:pt x="253" y="362"/>
                      <a:pt x="253" y="362"/>
                      <a:pt x="253" y="362"/>
                    </a:cubicBezTo>
                    <a:cubicBezTo>
                      <a:pt x="255" y="362"/>
                      <a:pt x="257" y="362"/>
                      <a:pt x="259" y="362"/>
                    </a:cubicBezTo>
                    <a:close/>
                    <a:moveTo>
                      <a:pt x="259" y="389"/>
                    </a:moveTo>
                    <a:cubicBezTo>
                      <a:pt x="259" y="393"/>
                      <a:pt x="259" y="393"/>
                      <a:pt x="259" y="393"/>
                    </a:cubicBezTo>
                    <a:cubicBezTo>
                      <a:pt x="257" y="393"/>
                      <a:pt x="257" y="393"/>
                      <a:pt x="257" y="393"/>
                    </a:cubicBezTo>
                    <a:cubicBezTo>
                      <a:pt x="258" y="396"/>
                      <a:pt x="258" y="401"/>
                      <a:pt x="259" y="405"/>
                    </a:cubicBezTo>
                    <a:cubicBezTo>
                      <a:pt x="259" y="414"/>
                      <a:pt x="259" y="414"/>
                      <a:pt x="259" y="414"/>
                    </a:cubicBezTo>
                    <a:cubicBezTo>
                      <a:pt x="253" y="414"/>
                      <a:pt x="253" y="414"/>
                      <a:pt x="253" y="414"/>
                    </a:cubicBezTo>
                    <a:cubicBezTo>
                      <a:pt x="253" y="410"/>
                      <a:pt x="253" y="410"/>
                      <a:pt x="253" y="410"/>
                    </a:cubicBezTo>
                    <a:cubicBezTo>
                      <a:pt x="256" y="410"/>
                      <a:pt x="256" y="410"/>
                      <a:pt x="256" y="410"/>
                    </a:cubicBezTo>
                    <a:cubicBezTo>
                      <a:pt x="255" y="403"/>
                      <a:pt x="255" y="399"/>
                      <a:pt x="253" y="396"/>
                    </a:cubicBezTo>
                    <a:cubicBezTo>
                      <a:pt x="253" y="389"/>
                      <a:pt x="253" y="389"/>
                      <a:pt x="253" y="389"/>
                    </a:cubicBezTo>
                    <a:cubicBezTo>
                      <a:pt x="259" y="389"/>
                      <a:pt x="259" y="389"/>
                      <a:pt x="259" y="389"/>
                    </a:cubicBezTo>
                    <a:close/>
                    <a:moveTo>
                      <a:pt x="259" y="422"/>
                    </a:moveTo>
                    <a:cubicBezTo>
                      <a:pt x="259" y="445"/>
                      <a:pt x="259" y="445"/>
                      <a:pt x="259" y="445"/>
                    </a:cubicBezTo>
                    <a:cubicBezTo>
                      <a:pt x="257" y="446"/>
                      <a:pt x="255" y="447"/>
                      <a:pt x="253" y="448"/>
                    </a:cubicBezTo>
                    <a:cubicBezTo>
                      <a:pt x="253" y="448"/>
                      <a:pt x="253" y="448"/>
                      <a:pt x="253" y="448"/>
                    </a:cubicBezTo>
                    <a:cubicBezTo>
                      <a:pt x="253" y="435"/>
                      <a:pt x="253" y="435"/>
                      <a:pt x="253" y="435"/>
                    </a:cubicBezTo>
                    <a:cubicBezTo>
                      <a:pt x="255" y="433"/>
                      <a:pt x="256" y="429"/>
                      <a:pt x="258" y="423"/>
                    </a:cubicBezTo>
                    <a:cubicBezTo>
                      <a:pt x="258" y="423"/>
                      <a:pt x="259" y="422"/>
                      <a:pt x="259" y="422"/>
                    </a:cubicBezTo>
                    <a:close/>
                    <a:moveTo>
                      <a:pt x="259" y="453"/>
                    </a:moveTo>
                    <a:cubicBezTo>
                      <a:pt x="259" y="487"/>
                      <a:pt x="259" y="487"/>
                      <a:pt x="259" y="487"/>
                    </a:cubicBezTo>
                    <a:cubicBezTo>
                      <a:pt x="258" y="486"/>
                      <a:pt x="257" y="485"/>
                      <a:pt x="255" y="484"/>
                    </a:cubicBezTo>
                    <a:cubicBezTo>
                      <a:pt x="255" y="484"/>
                      <a:pt x="255" y="483"/>
                      <a:pt x="255" y="482"/>
                    </a:cubicBezTo>
                    <a:cubicBezTo>
                      <a:pt x="253" y="482"/>
                      <a:pt x="253" y="482"/>
                      <a:pt x="253" y="482"/>
                    </a:cubicBezTo>
                    <a:cubicBezTo>
                      <a:pt x="253" y="469"/>
                      <a:pt x="253" y="469"/>
                      <a:pt x="253" y="469"/>
                    </a:cubicBezTo>
                    <a:cubicBezTo>
                      <a:pt x="253" y="469"/>
                      <a:pt x="253" y="469"/>
                      <a:pt x="253" y="469"/>
                    </a:cubicBezTo>
                    <a:cubicBezTo>
                      <a:pt x="253" y="469"/>
                      <a:pt x="253" y="469"/>
                      <a:pt x="253" y="469"/>
                    </a:cubicBezTo>
                    <a:cubicBezTo>
                      <a:pt x="253" y="456"/>
                      <a:pt x="253" y="456"/>
                      <a:pt x="253" y="456"/>
                    </a:cubicBezTo>
                    <a:cubicBezTo>
                      <a:pt x="255" y="455"/>
                      <a:pt x="257" y="454"/>
                      <a:pt x="259" y="453"/>
                    </a:cubicBezTo>
                    <a:close/>
                    <a:moveTo>
                      <a:pt x="259" y="493"/>
                    </a:moveTo>
                    <a:cubicBezTo>
                      <a:pt x="258" y="491"/>
                      <a:pt x="256" y="490"/>
                      <a:pt x="256" y="488"/>
                    </a:cubicBezTo>
                    <a:cubicBezTo>
                      <a:pt x="255" y="487"/>
                      <a:pt x="254" y="487"/>
                      <a:pt x="253" y="487"/>
                    </a:cubicBezTo>
                    <a:cubicBezTo>
                      <a:pt x="253" y="486"/>
                      <a:pt x="253" y="486"/>
                      <a:pt x="253" y="486"/>
                    </a:cubicBezTo>
                    <a:cubicBezTo>
                      <a:pt x="253" y="496"/>
                      <a:pt x="253" y="496"/>
                      <a:pt x="253" y="496"/>
                    </a:cubicBezTo>
                    <a:cubicBezTo>
                      <a:pt x="255" y="499"/>
                      <a:pt x="257" y="501"/>
                      <a:pt x="259" y="504"/>
                    </a:cubicBezTo>
                    <a:cubicBezTo>
                      <a:pt x="259" y="493"/>
                      <a:pt x="259" y="493"/>
                      <a:pt x="259" y="493"/>
                    </a:cubicBezTo>
                    <a:close/>
                    <a:moveTo>
                      <a:pt x="259" y="523"/>
                    </a:moveTo>
                    <a:cubicBezTo>
                      <a:pt x="259" y="526"/>
                      <a:pt x="259" y="526"/>
                      <a:pt x="259" y="526"/>
                    </a:cubicBezTo>
                    <a:cubicBezTo>
                      <a:pt x="258" y="527"/>
                      <a:pt x="257" y="528"/>
                      <a:pt x="256" y="530"/>
                    </a:cubicBezTo>
                    <a:cubicBezTo>
                      <a:pt x="257" y="531"/>
                      <a:pt x="258" y="531"/>
                      <a:pt x="259" y="532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257" y="535"/>
                      <a:pt x="255" y="534"/>
                      <a:pt x="253" y="533"/>
                    </a:cubicBezTo>
                    <a:cubicBezTo>
                      <a:pt x="253" y="528"/>
                      <a:pt x="253" y="528"/>
                      <a:pt x="253" y="528"/>
                    </a:cubicBezTo>
                    <a:cubicBezTo>
                      <a:pt x="255" y="526"/>
                      <a:pt x="257" y="524"/>
                      <a:pt x="259" y="523"/>
                    </a:cubicBezTo>
                    <a:close/>
                    <a:moveTo>
                      <a:pt x="259" y="546"/>
                    </a:moveTo>
                    <a:cubicBezTo>
                      <a:pt x="259" y="551"/>
                      <a:pt x="259" y="551"/>
                      <a:pt x="259" y="551"/>
                    </a:cubicBezTo>
                    <a:cubicBezTo>
                      <a:pt x="257" y="549"/>
                      <a:pt x="255" y="548"/>
                      <a:pt x="253" y="546"/>
                    </a:cubicBezTo>
                    <a:cubicBezTo>
                      <a:pt x="253" y="542"/>
                      <a:pt x="253" y="542"/>
                      <a:pt x="253" y="542"/>
                    </a:cubicBezTo>
                    <a:cubicBezTo>
                      <a:pt x="255" y="543"/>
                      <a:pt x="257" y="544"/>
                      <a:pt x="259" y="546"/>
                    </a:cubicBezTo>
                    <a:close/>
                    <a:moveTo>
                      <a:pt x="259" y="551"/>
                    </a:moveTo>
                    <a:cubicBezTo>
                      <a:pt x="259" y="556"/>
                      <a:pt x="259" y="556"/>
                      <a:pt x="259" y="556"/>
                    </a:cubicBezTo>
                    <a:cubicBezTo>
                      <a:pt x="258" y="557"/>
                      <a:pt x="258" y="557"/>
                      <a:pt x="258" y="557"/>
                    </a:cubicBezTo>
                    <a:cubicBezTo>
                      <a:pt x="258" y="558"/>
                      <a:pt x="258" y="559"/>
                      <a:pt x="258" y="560"/>
                    </a:cubicBezTo>
                    <a:cubicBezTo>
                      <a:pt x="259" y="561"/>
                      <a:pt x="259" y="561"/>
                      <a:pt x="259" y="561"/>
                    </a:cubicBezTo>
                    <a:cubicBezTo>
                      <a:pt x="259" y="571"/>
                      <a:pt x="259" y="571"/>
                      <a:pt x="259" y="571"/>
                    </a:cubicBezTo>
                    <a:cubicBezTo>
                      <a:pt x="258" y="578"/>
                      <a:pt x="257" y="582"/>
                      <a:pt x="259" y="587"/>
                    </a:cubicBezTo>
                    <a:cubicBezTo>
                      <a:pt x="259" y="595"/>
                      <a:pt x="259" y="595"/>
                      <a:pt x="259" y="595"/>
                    </a:cubicBezTo>
                    <a:cubicBezTo>
                      <a:pt x="257" y="593"/>
                      <a:pt x="255" y="592"/>
                      <a:pt x="253" y="590"/>
                    </a:cubicBezTo>
                    <a:cubicBezTo>
                      <a:pt x="253" y="555"/>
                      <a:pt x="253" y="555"/>
                      <a:pt x="253" y="555"/>
                    </a:cubicBezTo>
                    <a:cubicBezTo>
                      <a:pt x="254" y="555"/>
                      <a:pt x="254" y="555"/>
                      <a:pt x="254" y="555"/>
                    </a:cubicBezTo>
                    <a:cubicBezTo>
                      <a:pt x="255" y="554"/>
                      <a:pt x="257" y="552"/>
                      <a:pt x="259" y="551"/>
                    </a:cubicBezTo>
                    <a:close/>
                    <a:moveTo>
                      <a:pt x="259" y="720"/>
                    </a:moveTo>
                    <a:cubicBezTo>
                      <a:pt x="259" y="728"/>
                      <a:pt x="259" y="728"/>
                      <a:pt x="259" y="728"/>
                    </a:cubicBezTo>
                    <a:cubicBezTo>
                      <a:pt x="257" y="727"/>
                      <a:pt x="255" y="726"/>
                      <a:pt x="253" y="725"/>
                    </a:cubicBezTo>
                    <a:cubicBezTo>
                      <a:pt x="253" y="718"/>
                      <a:pt x="253" y="718"/>
                      <a:pt x="253" y="718"/>
                    </a:cubicBezTo>
                    <a:cubicBezTo>
                      <a:pt x="255" y="719"/>
                      <a:pt x="257" y="720"/>
                      <a:pt x="259" y="720"/>
                    </a:cubicBezTo>
                    <a:close/>
                    <a:moveTo>
                      <a:pt x="248" y="29"/>
                    </a:moveTo>
                    <a:cubicBezTo>
                      <a:pt x="249" y="28"/>
                      <a:pt x="251" y="27"/>
                      <a:pt x="253" y="27"/>
                    </a:cubicBezTo>
                    <a:cubicBezTo>
                      <a:pt x="253" y="45"/>
                      <a:pt x="253" y="45"/>
                      <a:pt x="253" y="45"/>
                    </a:cubicBezTo>
                    <a:cubicBezTo>
                      <a:pt x="251" y="44"/>
                      <a:pt x="249" y="43"/>
                      <a:pt x="248" y="42"/>
                    </a:cubicBezTo>
                    <a:cubicBezTo>
                      <a:pt x="248" y="29"/>
                      <a:pt x="248" y="29"/>
                      <a:pt x="248" y="29"/>
                    </a:cubicBezTo>
                    <a:close/>
                    <a:moveTo>
                      <a:pt x="253" y="766"/>
                    </a:moveTo>
                    <a:cubicBezTo>
                      <a:pt x="251" y="765"/>
                      <a:pt x="249" y="764"/>
                      <a:pt x="248" y="762"/>
                    </a:cubicBezTo>
                    <a:cubicBezTo>
                      <a:pt x="248" y="732"/>
                      <a:pt x="248" y="732"/>
                      <a:pt x="248" y="732"/>
                    </a:cubicBezTo>
                    <a:cubicBezTo>
                      <a:pt x="248" y="742"/>
                      <a:pt x="249" y="749"/>
                      <a:pt x="253" y="754"/>
                    </a:cubicBezTo>
                    <a:cubicBezTo>
                      <a:pt x="253" y="766"/>
                      <a:pt x="253" y="766"/>
                      <a:pt x="253" y="766"/>
                    </a:cubicBezTo>
                    <a:close/>
                    <a:moveTo>
                      <a:pt x="253" y="65"/>
                    </a:moveTo>
                    <a:cubicBezTo>
                      <a:pt x="253" y="74"/>
                      <a:pt x="253" y="74"/>
                      <a:pt x="253" y="74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50" y="75"/>
                      <a:pt x="249" y="76"/>
                      <a:pt x="248" y="77"/>
                    </a:cubicBezTo>
                    <a:cubicBezTo>
                      <a:pt x="248" y="63"/>
                      <a:pt x="248" y="63"/>
                      <a:pt x="248" y="63"/>
                    </a:cubicBezTo>
                    <a:cubicBezTo>
                      <a:pt x="251" y="65"/>
                      <a:pt x="251" y="65"/>
                      <a:pt x="251" y="65"/>
                    </a:cubicBezTo>
                    <a:cubicBezTo>
                      <a:pt x="252" y="65"/>
                      <a:pt x="252" y="65"/>
                      <a:pt x="253" y="65"/>
                    </a:cubicBezTo>
                    <a:close/>
                    <a:moveTo>
                      <a:pt x="253" y="212"/>
                    </a:moveTo>
                    <a:cubicBezTo>
                      <a:pt x="253" y="220"/>
                      <a:pt x="253" y="220"/>
                      <a:pt x="253" y="220"/>
                    </a:cubicBezTo>
                    <a:cubicBezTo>
                      <a:pt x="251" y="221"/>
                      <a:pt x="249" y="222"/>
                      <a:pt x="248" y="223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9" y="215"/>
                      <a:pt x="251" y="214"/>
                      <a:pt x="253" y="212"/>
                    </a:cubicBezTo>
                    <a:close/>
                    <a:moveTo>
                      <a:pt x="253" y="230"/>
                    </a:moveTo>
                    <a:cubicBezTo>
                      <a:pt x="253" y="236"/>
                      <a:pt x="253" y="236"/>
                      <a:pt x="253" y="236"/>
                    </a:cubicBezTo>
                    <a:cubicBezTo>
                      <a:pt x="251" y="235"/>
                      <a:pt x="249" y="235"/>
                      <a:pt x="248" y="234"/>
                    </a:cubicBezTo>
                    <a:cubicBezTo>
                      <a:pt x="248" y="228"/>
                      <a:pt x="248" y="228"/>
                      <a:pt x="248" y="228"/>
                    </a:cubicBezTo>
                    <a:cubicBezTo>
                      <a:pt x="249" y="228"/>
                      <a:pt x="251" y="229"/>
                      <a:pt x="253" y="230"/>
                    </a:cubicBezTo>
                    <a:close/>
                    <a:moveTo>
                      <a:pt x="253" y="241"/>
                    </a:moveTo>
                    <a:cubicBezTo>
                      <a:pt x="253" y="248"/>
                      <a:pt x="253" y="248"/>
                      <a:pt x="253" y="248"/>
                    </a:cubicBezTo>
                    <a:cubicBezTo>
                      <a:pt x="252" y="248"/>
                      <a:pt x="251" y="249"/>
                      <a:pt x="249" y="249"/>
                    </a:cubicBezTo>
                    <a:cubicBezTo>
                      <a:pt x="249" y="250"/>
                      <a:pt x="248" y="251"/>
                      <a:pt x="248" y="252"/>
                    </a:cubicBezTo>
                    <a:cubicBezTo>
                      <a:pt x="248" y="244"/>
                      <a:pt x="248" y="244"/>
                      <a:pt x="248" y="244"/>
                    </a:cubicBezTo>
                    <a:cubicBezTo>
                      <a:pt x="250" y="243"/>
                      <a:pt x="251" y="243"/>
                      <a:pt x="253" y="241"/>
                    </a:cubicBezTo>
                    <a:close/>
                    <a:moveTo>
                      <a:pt x="253" y="254"/>
                    </a:moveTo>
                    <a:cubicBezTo>
                      <a:pt x="253" y="262"/>
                      <a:pt x="253" y="262"/>
                      <a:pt x="253" y="262"/>
                    </a:cubicBezTo>
                    <a:cubicBezTo>
                      <a:pt x="252" y="264"/>
                      <a:pt x="252" y="267"/>
                      <a:pt x="253" y="270"/>
                    </a:cubicBezTo>
                    <a:cubicBezTo>
                      <a:pt x="253" y="277"/>
                      <a:pt x="253" y="277"/>
                      <a:pt x="253" y="277"/>
                    </a:cubicBezTo>
                    <a:cubicBezTo>
                      <a:pt x="251" y="275"/>
                      <a:pt x="249" y="274"/>
                      <a:pt x="248" y="272"/>
                    </a:cubicBezTo>
                    <a:cubicBezTo>
                      <a:pt x="248" y="262"/>
                      <a:pt x="248" y="262"/>
                      <a:pt x="248" y="262"/>
                    </a:cubicBezTo>
                    <a:cubicBezTo>
                      <a:pt x="250" y="259"/>
                      <a:pt x="252" y="257"/>
                      <a:pt x="253" y="254"/>
                    </a:cubicBezTo>
                    <a:close/>
                    <a:moveTo>
                      <a:pt x="253" y="303"/>
                    </a:moveTo>
                    <a:cubicBezTo>
                      <a:pt x="253" y="338"/>
                      <a:pt x="253" y="338"/>
                      <a:pt x="253" y="338"/>
                    </a:cubicBezTo>
                    <a:cubicBezTo>
                      <a:pt x="253" y="338"/>
                      <a:pt x="253" y="339"/>
                      <a:pt x="252" y="340"/>
                    </a:cubicBezTo>
                    <a:cubicBezTo>
                      <a:pt x="253" y="340"/>
                      <a:pt x="253" y="339"/>
                      <a:pt x="253" y="339"/>
                    </a:cubicBezTo>
                    <a:cubicBezTo>
                      <a:pt x="253" y="350"/>
                      <a:pt x="253" y="350"/>
                      <a:pt x="253" y="350"/>
                    </a:cubicBezTo>
                    <a:cubicBezTo>
                      <a:pt x="253" y="350"/>
                      <a:pt x="253" y="350"/>
                      <a:pt x="252" y="350"/>
                    </a:cubicBezTo>
                    <a:cubicBezTo>
                      <a:pt x="252" y="347"/>
                      <a:pt x="251" y="345"/>
                      <a:pt x="251" y="342"/>
                    </a:cubicBezTo>
                    <a:cubicBezTo>
                      <a:pt x="250" y="342"/>
                      <a:pt x="249" y="343"/>
                      <a:pt x="249" y="343"/>
                    </a:cubicBezTo>
                    <a:cubicBezTo>
                      <a:pt x="248" y="344"/>
                      <a:pt x="248" y="345"/>
                      <a:pt x="248" y="347"/>
                    </a:cubicBezTo>
                    <a:cubicBezTo>
                      <a:pt x="248" y="331"/>
                      <a:pt x="248" y="331"/>
                      <a:pt x="248" y="331"/>
                    </a:cubicBezTo>
                    <a:cubicBezTo>
                      <a:pt x="249" y="327"/>
                      <a:pt x="251" y="322"/>
                      <a:pt x="250" y="319"/>
                    </a:cubicBezTo>
                    <a:cubicBezTo>
                      <a:pt x="249" y="319"/>
                      <a:pt x="249" y="320"/>
                      <a:pt x="248" y="321"/>
                    </a:cubicBezTo>
                    <a:cubicBezTo>
                      <a:pt x="248" y="301"/>
                      <a:pt x="248" y="301"/>
                      <a:pt x="248" y="301"/>
                    </a:cubicBezTo>
                    <a:cubicBezTo>
                      <a:pt x="249" y="301"/>
                      <a:pt x="251" y="302"/>
                      <a:pt x="253" y="303"/>
                    </a:cubicBezTo>
                    <a:close/>
                    <a:moveTo>
                      <a:pt x="253" y="362"/>
                    </a:moveTo>
                    <a:cubicBezTo>
                      <a:pt x="253" y="373"/>
                      <a:pt x="253" y="373"/>
                      <a:pt x="253" y="373"/>
                    </a:cubicBezTo>
                    <a:cubicBezTo>
                      <a:pt x="251" y="371"/>
                      <a:pt x="250" y="370"/>
                      <a:pt x="248" y="370"/>
                    </a:cubicBezTo>
                    <a:cubicBezTo>
                      <a:pt x="248" y="361"/>
                      <a:pt x="248" y="361"/>
                      <a:pt x="248" y="361"/>
                    </a:cubicBezTo>
                    <a:cubicBezTo>
                      <a:pt x="249" y="362"/>
                      <a:pt x="251" y="362"/>
                      <a:pt x="253" y="362"/>
                    </a:cubicBezTo>
                    <a:close/>
                    <a:moveTo>
                      <a:pt x="253" y="389"/>
                    </a:moveTo>
                    <a:cubicBezTo>
                      <a:pt x="253" y="396"/>
                      <a:pt x="253" y="396"/>
                      <a:pt x="253" y="396"/>
                    </a:cubicBezTo>
                    <a:cubicBezTo>
                      <a:pt x="252" y="395"/>
                      <a:pt x="251" y="394"/>
                      <a:pt x="248" y="393"/>
                    </a:cubicBezTo>
                    <a:cubicBezTo>
                      <a:pt x="248" y="389"/>
                      <a:pt x="248" y="389"/>
                      <a:pt x="248" y="389"/>
                    </a:cubicBezTo>
                    <a:cubicBezTo>
                      <a:pt x="253" y="389"/>
                      <a:pt x="253" y="389"/>
                      <a:pt x="253" y="389"/>
                    </a:cubicBezTo>
                    <a:close/>
                    <a:moveTo>
                      <a:pt x="253" y="410"/>
                    </a:moveTo>
                    <a:cubicBezTo>
                      <a:pt x="253" y="414"/>
                      <a:pt x="253" y="414"/>
                      <a:pt x="253" y="414"/>
                    </a:cubicBezTo>
                    <a:cubicBezTo>
                      <a:pt x="248" y="414"/>
                      <a:pt x="248" y="414"/>
                      <a:pt x="248" y="414"/>
                    </a:cubicBezTo>
                    <a:cubicBezTo>
                      <a:pt x="248" y="409"/>
                      <a:pt x="248" y="409"/>
                      <a:pt x="248" y="409"/>
                    </a:cubicBezTo>
                    <a:cubicBezTo>
                      <a:pt x="249" y="409"/>
                      <a:pt x="249" y="410"/>
                      <a:pt x="250" y="410"/>
                    </a:cubicBezTo>
                    <a:cubicBezTo>
                      <a:pt x="253" y="410"/>
                      <a:pt x="253" y="410"/>
                      <a:pt x="253" y="410"/>
                    </a:cubicBezTo>
                    <a:close/>
                    <a:moveTo>
                      <a:pt x="253" y="435"/>
                    </a:moveTo>
                    <a:cubicBezTo>
                      <a:pt x="253" y="448"/>
                      <a:pt x="253" y="448"/>
                      <a:pt x="253" y="448"/>
                    </a:cubicBezTo>
                    <a:cubicBezTo>
                      <a:pt x="251" y="451"/>
                      <a:pt x="249" y="453"/>
                      <a:pt x="248" y="455"/>
                    </a:cubicBezTo>
                    <a:cubicBezTo>
                      <a:pt x="248" y="438"/>
                      <a:pt x="248" y="438"/>
                      <a:pt x="248" y="438"/>
                    </a:cubicBezTo>
                    <a:cubicBezTo>
                      <a:pt x="250" y="438"/>
                      <a:pt x="252" y="437"/>
                      <a:pt x="253" y="435"/>
                    </a:cubicBezTo>
                    <a:close/>
                    <a:moveTo>
                      <a:pt x="253" y="456"/>
                    </a:moveTo>
                    <a:cubicBezTo>
                      <a:pt x="253" y="469"/>
                      <a:pt x="253" y="469"/>
                      <a:pt x="253" y="469"/>
                    </a:cubicBezTo>
                    <a:cubicBezTo>
                      <a:pt x="247" y="461"/>
                      <a:pt x="248" y="459"/>
                      <a:pt x="253" y="456"/>
                    </a:cubicBezTo>
                    <a:close/>
                    <a:moveTo>
                      <a:pt x="253" y="469"/>
                    </a:moveTo>
                    <a:cubicBezTo>
                      <a:pt x="252" y="469"/>
                      <a:pt x="251" y="470"/>
                      <a:pt x="250" y="470"/>
                    </a:cubicBezTo>
                    <a:cubicBezTo>
                      <a:pt x="248" y="467"/>
                      <a:pt x="248" y="467"/>
                      <a:pt x="248" y="467"/>
                    </a:cubicBezTo>
                    <a:cubicBezTo>
                      <a:pt x="248" y="493"/>
                      <a:pt x="248" y="493"/>
                      <a:pt x="248" y="493"/>
                    </a:cubicBezTo>
                    <a:cubicBezTo>
                      <a:pt x="250" y="493"/>
                      <a:pt x="251" y="495"/>
                      <a:pt x="253" y="496"/>
                    </a:cubicBezTo>
                    <a:cubicBezTo>
                      <a:pt x="253" y="486"/>
                      <a:pt x="253" y="486"/>
                      <a:pt x="253" y="486"/>
                    </a:cubicBezTo>
                    <a:cubicBezTo>
                      <a:pt x="252" y="485"/>
                      <a:pt x="252" y="483"/>
                      <a:pt x="251" y="482"/>
                    </a:cubicBezTo>
                    <a:cubicBezTo>
                      <a:pt x="253" y="482"/>
                      <a:pt x="253" y="482"/>
                      <a:pt x="253" y="482"/>
                    </a:cubicBezTo>
                    <a:cubicBezTo>
                      <a:pt x="253" y="469"/>
                      <a:pt x="253" y="469"/>
                      <a:pt x="253" y="469"/>
                    </a:cubicBezTo>
                    <a:close/>
                    <a:moveTo>
                      <a:pt x="253" y="528"/>
                    </a:moveTo>
                    <a:cubicBezTo>
                      <a:pt x="253" y="533"/>
                      <a:pt x="253" y="533"/>
                      <a:pt x="253" y="533"/>
                    </a:cubicBezTo>
                    <a:cubicBezTo>
                      <a:pt x="253" y="533"/>
                      <a:pt x="253" y="533"/>
                      <a:pt x="252" y="533"/>
                    </a:cubicBezTo>
                    <a:cubicBezTo>
                      <a:pt x="251" y="534"/>
                      <a:pt x="250" y="535"/>
                      <a:pt x="248" y="536"/>
                    </a:cubicBezTo>
                    <a:cubicBezTo>
                      <a:pt x="248" y="537"/>
                      <a:pt x="249" y="538"/>
                      <a:pt x="249" y="539"/>
                    </a:cubicBezTo>
                    <a:cubicBezTo>
                      <a:pt x="250" y="540"/>
                      <a:pt x="251" y="541"/>
                      <a:pt x="253" y="542"/>
                    </a:cubicBezTo>
                    <a:cubicBezTo>
                      <a:pt x="253" y="546"/>
                      <a:pt x="253" y="546"/>
                      <a:pt x="253" y="546"/>
                    </a:cubicBezTo>
                    <a:cubicBezTo>
                      <a:pt x="251" y="545"/>
                      <a:pt x="250" y="544"/>
                      <a:pt x="248" y="543"/>
                    </a:cubicBezTo>
                    <a:cubicBezTo>
                      <a:pt x="248" y="533"/>
                      <a:pt x="248" y="533"/>
                      <a:pt x="248" y="533"/>
                    </a:cubicBezTo>
                    <a:cubicBezTo>
                      <a:pt x="249" y="531"/>
                      <a:pt x="251" y="530"/>
                      <a:pt x="253" y="528"/>
                    </a:cubicBezTo>
                    <a:close/>
                    <a:moveTo>
                      <a:pt x="253" y="555"/>
                    </a:moveTo>
                    <a:cubicBezTo>
                      <a:pt x="253" y="590"/>
                      <a:pt x="253" y="590"/>
                      <a:pt x="253" y="590"/>
                    </a:cubicBezTo>
                    <a:cubicBezTo>
                      <a:pt x="251" y="588"/>
                      <a:pt x="249" y="587"/>
                      <a:pt x="248" y="586"/>
                    </a:cubicBezTo>
                    <a:cubicBezTo>
                      <a:pt x="248" y="580"/>
                      <a:pt x="248" y="580"/>
                      <a:pt x="248" y="580"/>
                    </a:cubicBezTo>
                    <a:cubicBezTo>
                      <a:pt x="248" y="580"/>
                      <a:pt x="249" y="581"/>
                      <a:pt x="250" y="582"/>
                    </a:cubicBezTo>
                    <a:cubicBezTo>
                      <a:pt x="253" y="569"/>
                      <a:pt x="255" y="565"/>
                      <a:pt x="248" y="556"/>
                    </a:cubicBezTo>
                    <a:cubicBezTo>
                      <a:pt x="248" y="550"/>
                      <a:pt x="248" y="550"/>
                      <a:pt x="248" y="550"/>
                    </a:cubicBezTo>
                    <a:cubicBezTo>
                      <a:pt x="249" y="551"/>
                      <a:pt x="251" y="552"/>
                      <a:pt x="253" y="555"/>
                    </a:cubicBezTo>
                    <a:close/>
                    <a:moveTo>
                      <a:pt x="253" y="718"/>
                    </a:moveTo>
                    <a:cubicBezTo>
                      <a:pt x="253" y="725"/>
                      <a:pt x="253" y="725"/>
                      <a:pt x="253" y="725"/>
                    </a:cubicBezTo>
                    <a:cubicBezTo>
                      <a:pt x="251" y="725"/>
                      <a:pt x="250" y="724"/>
                      <a:pt x="248" y="724"/>
                    </a:cubicBezTo>
                    <a:cubicBezTo>
                      <a:pt x="248" y="716"/>
                      <a:pt x="248" y="716"/>
                      <a:pt x="248" y="716"/>
                    </a:cubicBezTo>
                    <a:cubicBezTo>
                      <a:pt x="249" y="717"/>
                      <a:pt x="251" y="717"/>
                      <a:pt x="253" y="718"/>
                    </a:cubicBezTo>
                    <a:close/>
                    <a:moveTo>
                      <a:pt x="248" y="502"/>
                    </a:moveTo>
                    <a:cubicBezTo>
                      <a:pt x="248" y="496"/>
                      <a:pt x="248" y="496"/>
                      <a:pt x="248" y="496"/>
                    </a:cubicBezTo>
                    <a:cubicBezTo>
                      <a:pt x="248" y="496"/>
                      <a:pt x="249" y="496"/>
                      <a:pt x="249" y="496"/>
                    </a:cubicBezTo>
                    <a:cubicBezTo>
                      <a:pt x="249" y="498"/>
                      <a:pt x="249" y="499"/>
                      <a:pt x="249" y="501"/>
                    </a:cubicBezTo>
                    <a:cubicBezTo>
                      <a:pt x="249" y="502"/>
                      <a:pt x="248" y="502"/>
                      <a:pt x="248" y="502"/>
                    </a:cubicBezTo>
                    <a:close/>
                    <a:moveTo>
                      <a:pt x="238" y="33"/>
                    </a:moveTo>
                    <a:cubicBezTo>
                      <a:pt x="241" y="31"/>
                      <a:pt x="244" y="30"/>
                      <a:pt x="248" y="29"/>
                    </a:cubicBezTo>
                    <a:cubicBezTo>
                      <a:pt x="248" y="42"/>
                      <a:pt x="248" y="42"/>
                      <a:pt x="248" y="42"/>
                    </a:cubicBezTo>
                    <a:cubicBezTo>
                      <a:pt x="245" y="41"/>
                      <a:pt x="241" y="41"/>
                      <a:pt x="238" y="41"/>
                    </a:cubicBezTo>
                    <a:cubicBezTo>
                      <a:pt x="238" y="33"/>
                      <a:pt x="238" y="33"/>
                      <a:pt x="238" y="33"/>
                    </a:cubicBezTo>
                    <a:close/>
                    <a:moveTo>
                      <a:pt x="248" y="762"/>
                    </a:moveTo>
                    <a:cubicBezTo>
                      <a:pt x="248" y="762"/>
                      <a:pt x="248" y="762"/>
                      <a:pt x="248" y="762"/>
                    </a:cubicBezTo>
                    <a:cubicBezTo>
                      <a:pt x="244" y="762"/>
                      <a:pt x="241" y="761"/>
                      <a:pt x="238" y="760"/>
                    </a:cubicBezTo>
                    <a:cubicBezTo>
                      <a:pt x="238" y="752"/>
                      <a:pt x="238" y="752"/>
                      <a:pt x="238" y="752"/>
                    </a:cubicBezTo>
                    <a:cubicBezTo>
                      <a:pt x="240" y="752"/>
                      <a:pt x="240" y="752"/>
                      <a:pt x="240" y="752"/>
                    </a:cubicBezTo>
                    <a:cubicBezTo>
                      <a:pt x="240" y="745"/>
                      <a:pt x="240" y="736"/>
                      <a:pt x="238" y="728"/>
                    </a:cubicBezTo>
                    <a:cubicBezTo>
                      <a:pt x="238" y="711"/>
                      <a:pt x="238" y="711"/>
                      <a:pt x="238" y="711"/>
                    </a:cubicBezTo>
                    <a:cubicBezTo>
                      <a:pt x="239" y="712"/>
                      <a:pt x="240" y="713"/>
                      <a:pt x="242" y="714"/>
                    </a:cubicBezTo>
                    <a:cubicBezTo>
                      <a:pt x="244" y="715"/>
                      <a:pt x="246" y="715"/>
                      <a:pt x="248" y="716"/>
                    </a:cubicBezTo>
                    <a:cubicBezTo>
                      <a:pt x="248" y="724"/>
                      <a:pt x="248" y="724"/>
                      <a:pt x="248" y="724"/>
                    </a:cubicBezTo>
                    <a:cubicBezTo>
                      <a:pt x="247" y="724"/>
                      <a:pt x="247" y="724"/>
                      <a:pt x="247" y="724"/>
                    </a:cubicBezTo>
                    <a:cubicBezTo>
                      <a:pt x="247" y="726"/>
                      <a:pt x="248" y="729"/>
                      <a:pt x="248" y="732"/>
                    </a:cubicBezTo>
                    <a:cubicBezTo>
                      <a:pt x="248" y="762"/>
                      <a:pt x="248" y="762"/>
                      <a:pt x="248" y="762"/>
                    </a:cubicBezTo>
                    <a:close/>
                    <a:moveTo>
                      <a:pt x="248" y="63"/>
                    </a:moveTo>
                    <a:cubicBezTo>
                      <a:pt x="248" y="77"/>
                      <a:pt x="248" y="77"/>
                      <a:pt x="248" y="77"/>
                    </a:cubicBezTo>
                    <a:cubicBezTo>
                      <a:pt x="244" y="80"/>
                      <a:pt x="241" y="82"/>
                      <a:pt x="238" y="84"/>
                    </a:cubicBezTo>
                    <a:cubicBezTo>
                      <a:pt x="238" y="75"/>
                      <a:pt x="238" y="75"/>
                      <a:pt x="238" y="75"/>
                    </a:cubicBezTo>
                    <a:cubicBezTo>
                      <a:pt x="239" y="74"/>
                      <a:pt x="241" y="73"/>
                      <a:pt x="243" y="72"/>
                    </a:cubicBezTo>
                    <a:cubicBezTo>
                      <a:pt x="238" y="68"/>
                      <a:pt x="238" y="68"/>
                      <a:pt x="238" y="68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48" y="63"/>
                      <a:pt x="248" y="63"/>
                      <a:pt x="248" y="63"/>
                    </a:cubicBezTo>
                    <a:close/>
                    <a:moveTo>
                      <a:pt x="248" y="217"/>
                    </a:moveTo>
                    <a:cubicBezTo>
                      <a:pt x="248" y="223"/>
                      <a:pt x="248" y="223"/>
                      <a:pt x="248" y="223"/>
                    </a:cubicBezTo>
                    <a:cubicBezTo>
                      <a:pt x="247" y="224"/>
                      <a:pt x="245" y="225"/>
                      <a:pt x="244" y="226"/>
                    </a:cubicBezTo>
                    <a:cubicBezTo>
                      <a:pt x="248" y="228"/>
                      <a:pt x="248" y="228"/>
                      <a:pt x="248" y="228"/>
                    </a:cubicBezTo>
                    <a:cubicBezTo>
                      <a:pt x="248" y="234"/>
                      <a:pt x="248" y="234"/>
                      <a:pt x="248" y="234"/>
                    </a:cubicBezTo>
                    <a:cubicBezTo>
                      <a:pt x="244" y="233"/>
                      <a:pt x="241" y="233"/>
                      <a:pt x="238" y="234"/>
                    </a:cubicBezTo>
                    <a:cubicBezTo>
                      <a:pt x="238" y="225"/>
                      <a:pt x="238" y="225"/>
                      <a:pt x="238" y="225"/>
                    </a:cubicBezTo>
                    <a:cubicBezTo>
                      <a:pt x="241" y="222"/>
                      <a:pt x="244" y="220"/>
                      <a:pt x="248" y="217"/>
                    </a:cubicBezTo>
                    <a:close/>
                    <a:moveTo>
                      <a:pt x="248" y="244"/>
                    </a:moveTo>
                    <a:cubicBezTo>
                      <a:pt x="248" y="252"/>
                      <a:pt x="248" y="252"/>
                      <a:pt x="248" y="252"/>
                    </a:cubicBezTo>
                    <a:cubicBezTo>
                      <a:pt x="245" y="258"/>
                      <a:pt x="241" y="258"/>
                      <a:pt x="247" y="264"/>
                    </a:cubicBezTo>
                    <a:cubicBezTo>
                      <a:pt x="247" y="264"/>
                      <a:pt x="247" y="263"/>
                      <a:pt x="248" y="262"/>
                    </a:cubicBezTo>
                    <a:cubicBezTo>
                      <a:pt x="248" y="272"/>
                      <a:pt x="248" y="272"/>
                      <a:pt x="248" y="272"/>
                    </a:cubicBezTo>
                    <a:cubicBezTo>
                      <a:pt x="244" y="269"/>
                      <a:pt x="242" y="265"/>
                      <a:pt x="240" y="262"/>
                    </a:cubicBezTo>
                    <a:cubicBezTo>
                      <a:pt x="240" y="262"/>
                      <a:pt x="238" y="262"/>
                      <a:pt x="238" y="262"/>
                    </a:cubicBezTo>
                    <a:cubicBezTo>
                      <a:pt x="238" y="256"/>
                      <a:pt x="238" y="256"/>
                      <a:pt x="238" y="256"/>
                    </a:cubicBezTo>
                    <a:cubicBezTo>
                      <a:pt x="239" y="255"/>
                      <a:pt x="241" y="254"/>
                      <a:pt x="243" y="251"/>
                    </a:cubicBezTo>
                    <a:cubicBezTo>
                      <a:pt x="241" y="250"/>
                      <a:pt x="239" y="250"/>
                      <a:pt x="238" y="249"/>
                    </a:cubicBezTo>
                    <a:cubicBezTo>
                      <a:pt x="238" y="243"/>
                      <a:pt x="238" y="243"/>
                      <a:pt x="238" y="243"/>
                    </a:cubicBezTo>
                    <a:cubicBezTo>
                      <a:pt x="243" y="244"/>
                      <a:pt x="243" y="244"/>
                      <a:pt x="243" y="244"/>
                    </a:cubicBezTo>
                    <a:cubicBezTo>
                      <a:pt x="245" y="244"/>
                      <a:pt x="247" y="244"/>
                      <a:pt x="248" y="244"/>
                    </a:cubicBezTo>
                    <a:close/>
                    <a:moveTo>
                      <a:pt x="248" y="301"/>
                    </a:moveTo>
                    <a:cubicBezTo>
                      <a:pt x="248" y="321"/>
                      <a:pt x="248" y="321"/>
                      <a:pt x="248" y="321"/>
                    </a:cubicBezTo>
                    <a:cubicBezTo>
                      <a:pt x="245" y="323"/>
                      <a:pt x="243" y="323"/>
                      <a:pt x="238" y="323"/>
                    </a:cubicBezTo>
                    <a:cubicBezTo>
                      <a:pt x="238" y="326"/>
                      <a:pt x="239" y="327"/>
                      <a:pt x="241" y="330"/>
                    </a:cubicBezTo>
                    <a:cubicBezTo>
                      <a:pt x="241" y="333"/>
                      <a:pt x="242" y="336"/>
                      <a:pt x="242" y="340"/>
                    </a:cubicBezTo>
                    <a:cubicBezTo>
                      <a:pt x="244" y="338"/>
                      <a:pt x="246" y="335"/>
                      <a:pt x="248" y="331"/>
                    </a:cubicBezTo>
                    <a:cubicBezTo>
                      <a:pt x="248" y="347"/>
                      <a:pt x="248" y="347"/>
                      <a:pt x="248" y="347"/>
                    </a:cubicBezTo>
                    <a:cubicBezTo>
                      <a:pt x="248" y="347"/>
                      <a:pt x="248" y="347"/>
                      <a:pt x="248" y="347"/>
                    </a:cubicBezTo>
                    <a:cubicBezTo>
                      <a:pt x="245" y="347"/>
                      <a:pt x="241" y="348"/>
                      <a:pt x="238" y="348"/>
                    </a:cubicBezTo>
                    <a:cubicBezTo>
                      <a:pt x="238" y="310"/>
                      <a:pt x="238" y="310"/>
                      <a:pt x="238" y="310"/>
                    </a:cubicBezTo>
                    <a:cubicBezTo>
                      <a:pt x="241" y="303"/>
                      <a:pt x="244" y="300"/>
                      <a:pt x="248" y="301"/>
                    </a:cubicBezTo>
                    <a:close/>
                    <a:moveTo>
                      <a:pt x="248" y="361"/>
                    </a:moveTo>
                    <a:cubicBezTo>
                      <a:pt x="248" y="370"/>
                      <a:pt x="248" y="370"/>
                      <a:pt x="248" y="370"/>
                    </a:cubicBezTo>
                    <a:cubicBezTo>
                      <a:pt x="245" y="369"/>
                      <a:pt x="242" y="369"/>
                      <a:pt x="238" y="369"/>
                    </a:cubicBezTo>
                    <a:cubicBezTo>
                      <a:pt x="238" y="359"/>
                      <a:pt x="238" y="359"/>
                      <a:pt x="238" y="359"/>
                    </a:cubicBezTo>
                    <a:cubicBezTo>
                      <a:pt x="241" y="360"/>
                      <a:pt x="244" y="361"/>
                      <a:pt x="248" y="361"/>
                    </a:cubicBezTo>
                    <a:close/>
                    <a:moveTo>
                      <a:pt x="248" y="389"/>
                    </a:moveTo>
                    <a:cubicBezTo>
                      <a:pt x="248" y="393"/>
                      <a:pt x="248" y="393"/>
                      <a:pt x="248" y="393"/>
                    </a:cubicBezTo>
                    <a:cubicBezTo>
                      <a:pt x="247" y="393"/>
                      <a:pt x="245" y="393"/>
                      <a:pt x="244" y="393"/>
                    </a:cubicBezTo>
                    <a:cubicBezTo>
                      <a:pt x="245" y="398"/>
                      <a:pt x="247" y="404"/>
                      <a:pt x="248" y="409"/>
                    </a:cubicBezTo>
                    <a:cubicBezTo>
                      <a:pt x="248" y="409"/>
                      <a:pt x="248" y="409"/>
                      <a:pt x="248" y="409"/>
                    </a:cubicBezTo>
                    <a:cubicBezTo>
                      <a:pt x="248" y="414"/>
                      <a:pt x="248" y="414"/>
                      <a:pt x="248" y="414"/>
                    </a:cubicBezTo>
                    <a:cubicBezTo>
                      <a:pt x="238" y="414"/>
                      <a:pt x="238" y="414"/>
                      <a:pt x="238" y="414"/>
                    </a:cubicBezTo>
                    <a:cubicBezTo>
                      <a:pt x="238" y="410"/>
                      <a:pt x="238" y="410"/>
                      <a:pt x="238" y="410"/>
                    </a:cubicBezTo>
                    <a:cubicBezTo>
                      <a:pt x="240" y="410"/>
                      <a:pt x="242" y="410"/>
                      <a:pt x="244" y="409"/>
                    </a:cubicBezTo>
                    <a:cubicBezTo>
                      <a:pt x="243" y="404"/>
                      <a:pt x="242" y="399"/>
                      <a:pt x="240" y="394"/>
                    </a:cubicBezTo>
                    <a:cubicBezTo>
                      <a:pt x="240" y="394"/>
                      <a:pt x="239" y="394"/>
                      <a:pt x="238" y="394"/>
                    </a:cubicBezTo>
                    <a:cubicBezTo>
                      <a:pt x="238" y="389"/>
                      <a:pt x="238" y="389"/>
                      <a:pt x="238" y="389"/>
                    </a:cubicBezTo>
                    <a:cubicBezTo>
                      <a:pt x="248" y="389"/>
                      <a:pt x="248" y="389"/>
                      <a:pt x="248" y="389"/>
                    </a:cubicBezTo>
                    <a:close/>
                    <a:moveTo>
                      <a:pt x="248" y="438"/>
                    </a:moveTo>
                    <a:cubicBezTo>
                      <a:pt x="248" y="455"/>
                      <a:pt x="248" y="455"/>
                      <a:pt x="248" y="455"/>
                    </a:cubicBezTo>
                    <a:cubicBezTo>
                      <a:pt x="246" y="457"/>
                      <a:pt x="243" y="460"/>
                      <a:pt x="238" y="466"/>
                    </a:cubicBezTo>
                    <a:cubicBezTo>
                      <a:pt x="240" y="471"/>
                      <a:pt x="242" y="475"/>
                      <a:pt x="248" y="477"/>
                    </a:cubicBezTo>
                    <a:cubicBezTo>
                      <a:pt x="246" y="475"/>
                      <a:pt x="245" y="472"/>
                      <a:pt x="243" y="470"/>
                    </a:cubicBezTo>
                    <a:cubicBezTo>
                      <a:pt x="244" y="469"/>
                      <a:pt x="245" y="468"/>
                      <a:pt x="245" y="468"/>
                    </a:cubicBezTo>
                    <a:cubicBezTo>
                      <a:pt x="246" y="468"/>
                      <a:pt x="247" y="467"/>
                      <a:pt x="248" y="467"/>
                    </a:cubicBezTo>
                    <a:cubicBezTo>
                      <a:pt x="248" y="467"/>
                      <a:pt x="248" y="467"/>
                      <a:pt x="248" y="467"/>
                    </a:cubicBezTo>
                    <a:cubicBezTo>
                      <a:pt x="248" y="493"/>
                      <a:pt x="248" y="493"/>
                      <a:pt x="248" y="493"/>
                    </a:cubicBezTo>
                    <a:cubicBezTo>
                      <a:pt x="247" y="492"/>
                      <a:pt x="245" y="492"/>
                      <a:pt x="244" y="491"/>
                    </a:cubicBezTo>
                    <a:cubicBezTo>
                      <a:pt x="245" y="494"/>
                      <a:pt x="246" y="495"/>
                      <a:pt x="248" y="496"/>
                    </a:cubicBezTo>
                    <a:cubicBezTo>
                      <a:pt x="248" y="502"/>
                      <a:pt x="248" y="502"/>
                      <a:pt x="248" y="502"/>
                    </a:cubicBezTo>
                    <a:cubicBezTo>
                      <a:pt x="247" y="502"/>
                      <a:pt x="246" y="502"/>
                      <a:pt x="244" y="503"/>
                    </a:cubicBezTo>
                    <a:cubicBezTo>
                      <a:pt x="242" y="500"/>
                      <a:pt x="240" y="499"/>
                      <a:pt x="238" y="499"/>
                    </a:cubicBezTo>
                    <a:cubicBezTo>
                      <a:pt x="238" y="485"/>
                      <a:pt x="238" y="485"/>
                      <a:pt x="238" y="485"/>
                    </a:cubicBezTo>
                    <a:cubicBezTo>
                      <a:pt x="238" y="485"/>
                      <a:pt x="239" y="485"/>
                      <a:pt x="240" y="486"/>
                    </a:cubicBezTo>
                    <a:cubicBezTo>
                      <a:pt x="240" y="484"/>
                      <a:pt x="240" y="482"/>
                      <a:pt x="239" y="480"/>
                    </a:cubicBezTo>
                    <a:cubicBezTo>
                      <a:pt x="238" y="480"/>
                      <a:pt x="238" y="480"/>
                      <a:pt x="238" y="480"/>
                    </a:cubicBezTo>
                    <a:cubicBezTo>
                      <a:pt x="238" y="454"/>
                      <a:pt x="238" y="454"/>
                      <a:pt x="238" y="454"/>
                    </a:cubicBezTo>
                    <a:cubicBezTo>
                      <a:pt x="240" y="452"/>
                      <a:pt x="241" y="451"/>
                      <a:pt x="244" y="446"/>
                    </a:cubicBezTo>
                    <a:cubicBezTo>
                      <a:pt x="242" y="446"/>
                      <a:pt x="240" y="445"/>
                      <a:pt x="238" y="445"/>
                    </a:cubicBezTo>
                    <a:cubicBezTo>
                      <a:pt x="238" y="438"/>
                      <a:pt x="238" y="438"/>
                      <a:pt x="238" y="438"/>
                    </a:cubicBezTo>
                    <a:cubicBezTo>
                      <a:pt x="242" y="438"/>
                      <a:pt x="245" y="438"/>
                      <a:pt x="248" y="438"/>
                    </a:cubicBezTo>
                    <a:close/>
                    <a:moveTo>
                      <a:pt x="248" y="533"/>
                    </a:moveTo>
                    <a:cubicBezTo>
                      <a:pt x="248" y="543"/>
                      <a:pt x="248" y="543"/>
                      <a:pt x="248" y="543"/>
                    </a:cubicBezTo>
                    <a:cubicBezTo>
                      <a:pt x="246" y="543"/>
                      <a:pt x="245" y="542"/>
                      <a:pt x="243" y="542"/>
                    </a:cubicBezTo>
                    <a:cubicBezTo>
                      <a:pt x="245" y="547"/>
                      <a:pt x="246" y="548"/>
                      <a:pt x="248" y="550"/>
                    </a:cubicBezTo>
                    <a:cubicBezTo>
                      <a:pt x="248" y="556"/>
                      <a:pt x="248" y="556"/>
                      <a:pt x="248" y="556"/>
                    </a:cubicBezTo>
                    <a:cubicBezTo>
                      <a:pt x="247" y="555"/>
                      <a:pt x="247" y="555"/>
                      <a:pt x="246" y="554"/>
                    </a:cubicBezTo>
                    <a:cubicBezTo>
                      <a:pt x="242" y="566"/>
                      <a:pt x="240" y="571"/>
                      <a:pt x="248" y="580"/>
                    </a:cubicBezTo>
                    <a:cubicBezTo>
                      <a:pt x="248" y="586"/>
                      <a:pt x="248" y="586"/>
                      <a:pt x="248" y="586"/>
                    </a:cubicBezTo>
                    <a:cubicBezTo>
                      <a:pt x="244" y="583"/>
                      <a:pt x="241" y="580"/>
                      <a:pt x="238" y="576"/>
                    </a:cubicBezTo>
                    <a:cubicBezTo>
                      <a:pt x="238" y="562"/>
                      <a:pt x="238" y="562"/>
                      <a:pt x="238" y="562"/>
                    </a:cubicBezTo>
                    <a:cubicBezTo>
                      <a:pt x="239" y="556"/>
                      <a:pt x="240" y="550"/>
                      <a:pt x="238" y="546"/>
                    </a:cubicBezTo>
                    <a:cubicBezTo>
                      <a:pt x="238" y="538"/>
                      <a:pt x="238" y="538"/>
                      <a:pt x="238" y="538"/>
                    </a:cubicBezTo>
                    <a:cubicBezTo>
                      <a:pt x="238" y="539"/>
                      <a:pt x="239" y="539"/>
                      <a:pt x="239" y="540"/>
                    </a:cubicBezTo>
                    <a:cubicBezTo>
                      <a:pt x="241" y="538"/>
                      <a:pt x="244" y="536"/>
                      <a:pt x="248" y="533"/>
                    </a:cubicBezTo>
                    <a:close/>
                    <a:moveTo>
                      <a:pt x="230" y="36"/>
                    </a:moveTo>
                    <a:cubicBezTo>
                      <a:pt x="232" y="35"/>
                      <a:pt x="235" y="34"/>
                      <a:pt x="238" y="33"/>
                    </a:cubicBezTo>
                    <a:cubicBezTo>
                      <a:pt x="238" y="41"/>
                      <a:pt x="238" y="41"/>
                      <a:pt x="238" y="41"/>
                    </a:cubicBezTo>
                    <a:cubicBezTo>
                      <a:pt x="235" y="41"/>
                      <a:pt x="232" y="42"/>
                      <a:pt x="230" y="44"/>
                    </a:cubicBezTo>
                    <a:cubicBezTo>
                      <a:pt x="230" y="36"/>
                      <a:pt x="230" y="36"/>
                      <a:pt x="230" y="36"/>
                    </a:cubicBezTo>
                    <a:close/>
                    <a:moveTo>
                      <a:pt x="238" y="760"/>
                    </a:moveTo>
                    <a:cubicBezTo>
                      <a:pt x="235" y="759"/>
                      <a:pt x="232" y="758"/>
                      <a:pt x="230" y="756"/>
                    </a:cubicBezTo>
                    <a:cubicBezTo>
                      <a:pt x="230" y="748"/>
                      <a:pt x="230" y="748"/>
                      <a:pt x="230" y="748"/>
                    </a:cubicBezTo>
                    <a:cubicBezTo>
                      <a:pt x="232" y="749"/>
                      <a:pt x="234" y="751"/>
                      <a:pt x="237" y="752"/>
                    </a:cubicBezTo>
                    <a:cubicBezTo>
                      <a:pt x="238" y="752"/>
                      <a:pt x="238" y="752"/>
                      <a:pt x="238" y="752"/>
                    </a:cubicBezTo>
                    <a:cubicBezTo>
                      <a:pt x="238" y="760"/>
                      <a:pt x="238" y="760"/>
                      <a:pt x="238" y="760"/>
                    </a:cubicBezTo>
                    <a:close/>
                    <a:moveTo>
                      <a:pt x="238" y="57"/>
                    </a:moveTo>
                    <a:cubicBezTo>
                      <a:pt x="238" y="68"/>
                      <a:pt x="238" y="68"/>
                      <a:pt x="238" y="68"/>
                    </a:cubicBezTo>
                    <a:cubicBezTo>
                      <a:pt x="230" y="62"/>
                      <a:pt x="230" y="62"/>
                      <a:pt x="230" y="62"/>
                    </a:cubicBezTo>
                    <a:cubicBezTo>
                      <a:pt x="230" y="52"/>
                      <a:pt x="230" y="52"/>
                      <a:pt x="230" y="52"/>
                    </a:cubicBezTo>
                    <a:cubicBezTo>
                      <a:pt x="238" y="57"/>
                      <a:pt x="238" y="57"/>
                      <a:pt x="238" y="57"/>
                    </a:cubicBezTo>
                    <a:close/>
                    <a:moveTo>
                      <a:pt x="238" y="75"/>
                    </a:moveTo>
                    <a:cubicBezTo>
                      <a:pt x="238" y="84"/>
                      <a:pt x="238" y="84"/>
                      <a:pt x="238" y="84"/>
                    </a:cubicBezTo>
                    <a:cubicBezTo>
                      <a:pt x="235" y="85"/>
                      <a:pt x="232" y="86"/>
                      <a:pt x="230" y="87"/>
                    </a:cubicBezTo>
                    <a:cubicBezTo>
                      <a:pt x="230" y="78"/>
                      <a:pt x="230" y="78"/>
                      <a:pt x="230" y="78"/>
                    </a:cubicBezTo>
                    <a:cubicBezTo>
                      <a:pt x="232" y="77"/>
                      <a:pt x="235" y="76"/>
                      <a:pt x="238" y="75"/>
                    </a:cubicBezTo>
                    <a:close/>
                    <a:moveTo>
                      <a:pt x="238" y="225"/>
                    </a:moveTo>
                    <a:cubicBezTo>
                      <a:pt x="238" y="234"/>
                      <a:pt x="238" y="234"/>
                      <a:pt x="238" y="234"/>
                    </a:cubicBezTo>
                    <a:cubicBezTo>
                      <a:pt x="235" y="235"/>
                      <a:pt x="233" y="237"/>
                      <a:pt x="230" y="240"/>
                    </a:cubicBezTo>
                    <a:cubicBezTo>
                      <a:pt x="230" y="232"/>
                      <a:pt x="230" y="232"/>
                      <a:pt x="230" y="232"/>
                    </a:cubicBezTo>
                    <a:cubicBezTo>
                      <a:pt x="232" y="230"/>
                      <a:pt x="235" y="227"/>
                      <a:pt x="238" y="225"/>
                    </a:cubicBezTo>
                    <a:close/>
                    <a:moveTo>
                      <a:pt x="238" y="243"/>
                    </a:moveTo>
                    <a:cubicBezTo>
                      <a:pt x="238" y="249"/>
                      <a:pt x="238" y="249"/>
                      <a:pt x="238" y="249"/>
                    </a:cubicBezTo>
                    <a:cubicBezTo>
                      <a:pt x="235" y="248"/>
                      <a:pt x="232" y="247"/>
                      <a:pt x="230" y="247"/>
                    </a:cubicBezTo>
                    <a:cubicBezTo>
                      <a:pt x="230" y="240"/>
                      <a:pt x="230" y="240"/>
                      <a:pt x="230" y="240"/>
                    </a:cubicBezTo>
                    <a:cubicBezTo>
                      <a:pt x="232" y="241"/>
                      <a:pt x="235" y="242"/>
                      <a:pt x="238" y="243"/>
                    </a:cubicBezTo>
                    <a:close/>
                    <a:moveTo>
                      <a:pt x="238" y="256"/>
                    </a:moveTo>
                    <a:cubicBezTo>
                      <a:pt x="238" y="262"/>
                      <a:pt x="238" y="262"/>
                      <a:pt x="238" y="262"/>
                    </a:cubicBezTo>
                    <a:cubicBezTo>
                      <a:pt x="237" y="263"/>
                      <a:pt x="237" y="263"/>
                      <a:pt x="237" y="263"/>
                    </a:cubicBezTo>
                    <a:cubicBezTo>
                      <a:pt x="236" y="265"/>
                      <a:pt x="233" y="270"/>
                      <a:pt x="230" y="275"/>
                    </a:cubicBezTo>
                    <a:cubicBezTo>
                      <a:pt x="230" y="266"/>
                      <a:pt x="230" y="266"/>
                      <a:pt x="230" y="266"/>
                    </a:cubicBezTo>
                    <a:cubicBezTo>
                      <a:pt x="230" y="265"/>
                      <a:pt x="230" y="265"/>
                      <a:pt x="230" y="264"/>
                    </a:cubicBezTo>
                    <a:cubicBezTo>
                      <a:pt x="230" y="264"/>
                      <a:pt x="230" y="264"/>
                      <a:pt x="230" y="264"/>
                    </a:cubicBezTo>
                    <a:cubicBezTo>
                      <a:pt x="230" y="258"/>
                      <a:pt x="230" y="258"/>
                      <a:pt x="230" y="258"/>
                    </a:cubicBezTo>
                    <a:cubicBezTo>
                      <a:pt x="231" y="258"/>
                      <a:pt x="231" y="258"/>
                      <a:pt x="231" y="258"/>
                    </a:cubicBezTo>
                    <a:cubicBezTo>
                      <a:pt x="234" y="258"/>
                      <a:pt x="236" y="257"/>
                      <a:pt x="238" y="256"/>
                    </a:cubicBezTo>
                    <a:close/>
                    <a:moveTo>
                      <a:pt x="238" y="310"/>
                    </a:moveTo>
                    <a:cubicBezTo>
                      <a:pt x="238" y="348"/>
                      <a:pt x="238" y="348"/>
                      <a:pt x="238" y="348"/>
                    </a:cubicBezTo>
                    <a:cubicBezTo>
                      <a:pt x="235" y="348"/>
                      <a:pt x="232" y="348"/>
                      <a:pt x="230" y="347"/>
                    </a:cubicBezTo>
                    <a:cubicBezTo>
                      <a:pt x="230" y="298"/>
                      <a:pt x="230" y="298"/>
                      <a:pt x="230" y="298"/>
                    </a:cubicBezTo>
                    <a:cubicBezTo>
                      <a:pt x="231" y="298"/>
                      <a:pt x="233" y="298"/>
                      <a:pt x="235" y="298"/>
                    </a:cubicBezTo>
                    <a:cubicBezTo>
                      <a:pt x="234" y="303"/>
                      <a:pt x="229" y="311"/>
                      <a:pt x="230" y="315"/>
                    </a:cubicBezTo>
                    <a:cubicBezTo>
                      <a:pt x="231" y="315"/>
                      <a:pt x="233" y="315"/>
                      <a:pt x="235" y="315"/>
                    </a:cubicBezTo>
                    <a:cubicBezTo>
                      <a:pt x="236" y="313"/>
                      <a:pt x="237" y="311"/>
                      <a:pt x="238" y="310"/>
                    </a:cubicBezTo>
                    <a:close/>
                    <a:moveTo>
                      <a:pt x="238" y="359"/>
                    </a:moveTo>
                    <a:cubicBezTo>
                      <a:pt x="238" y="369"/>
                      <a:pt x="238" y="369"/>
                      <a:pt x="238" y="369"/>
                    </a:cubicBezTo>
                    <a:cubicBezTo>
                      <a:pt x="237" y="369"/>
                      <a:pt x="236" y="369"/>
                      <a:pt x="236" y="369"/>
                    </a:cubicBezTo>
                    <a:cubicBezTo>
                      <a:pt x="236" y="372"/>
                      <a:pt x="236" y="375"/>
                      <a:pt x="236" y="377"/>
                    </a:cubicBezTo>
                    <a:cubicBezTo>
                      <a:pt x="230" y="377"/>
                      <a:pt x="230" y="377"/>
                      <a:pt x="230" y="377"/>
                    </a:cubicBezTo>
                    <a:cubicBezTo>
                      <a:pt x="230" y="358"/>
                      <a:pt x="230" y="358"/>
                      <a:pt x="230" y="358"/>
                    </a:cubicBezTo>
                    <a:cubicBezTo>
                      <a:pt x="232" y="358"/>
                      <a:pt x="235" y="358"/>
                      <a:pt x="238" y="359"/>
                    </a:cubicBezTo>
                    <a:close/>
                    <a:moveTo>
                      <a:pt x="238" y="389"/>
                    </a:moveTo>
                    <a:cubicBezTo>
                      <a:pt x="238" y="394"/>
                      <a:pt x="238" y="394"/>
                      <a:pt x="238" y="394"/>
                    </a:cubicBezTo>
                    <a:cubicBezTo>
                      <a:pt x="236" y="394"/>
                      <a:pt x="234" y="394"/>
                      <a:pt x="232" y="394"/>
                    </a:cubicBezTo>
                    <a:cubicBezTo>
                      <a:pt x="235" y="408"/>
                      <a:pt x="235" y="408"/>
                      <a:pt x="237" y="410"/>
                    </a:cubicBezTo>
                    <a:cubicBezTo>
                      <a:pt x="238" y="410"/>
                      <a:pt x="238" y="410"/>
                      <a:pt x="238" y="410"/>
                    </a:cubicBezTo>
                    <a:cubicBezTo>
                      <a:pt x="238" y="414"/>
                      <a:pt x="238" y="414"/>
                      <a:pt x="238" y="414"/>
                    </a:cubicBezTo>
                    <a:cubicBezTo>
                      <a:pt x="230" y="414"/>
                      <a:pt x="230" y="414"/>
                      <a:pt x="230" y="414"/>
                    </a:cubicBezTo>
                    <a:cubicBezTo>
                      <a:pt x="230" y="410"/>
                      <a:pt x="230" y="410"/>
                      <a:pt x="230" y="410"/>
                    </a:cubicBezTo>
                    <a:cubicBezTo>
                      <a:pt x="231" y="410"/>
                      <a:pt x="231" y="410"/>
                      <a:pt x="231" y="410"/>
                    </a:cubicBezTo>
                    <a:cubicBezTo>
                      <a:pt x="230" y="406"/>
                      <a:pt x="230" y="402"/>
                      <a:pt x="230" y="399"/>
                    </a:cubicBezTo>
                    <a:cubicBezTo>
                      <a:pt x="230" y="389"/>
                      <a:pt x="230" y="389"/>
                      <a:pt x="230" y="389"/>
                    </a:cubicBezTo>
                    <a:cubicBezTo>
                      <a:pt x="238" y="389"/>
                      <a:pt x="238" y="389"/>
                      <a:pt x="238" y="389"/>
                    </a:cubicBezTo>
                    <a:close/>
                    <a:moveTo>
                      <a:pt x="238" y="438"/>
                    </a:moveTo>
                    <a:cubicBezTo>
                      <a:pt x="238" y="445"/>
                      <a:pt x="238" y="445"/>
                      <a:pt x="238" y="445"/>
                    </a:cubicBezTo>
                    <a:cubicBezTo>
                      <a:pt x="236" y="444"/>
                      <a:pt x="234" y="444"/>
                      <a:pt x="232" y="443"/>
                    </a:cubicBezTo>
                    <a:cubicBezTo>
                      <a:pt x="232" y="440"/>
                      <a:pt x="232" y="440"/>
                      <a:pt x="233" y="438"/>
                    </a:cubicBezTo>
                    <a:cubicBezTo>
                      <a:pt x="235" y="438"/>
                      <a:pt x="236" y="438"/>
                      <a:pt x="238" y="438"/>
                    </a:cubicBezTo>
                    <a:close/>
                    <a:moveTo>
                      <a:pt x="238" y="454"/>
                    </a:moveTo>
                    <a:cubicBezTo>
                      <a:pt x="238" y="480"/>
                      <a:pt x="238" y="480"/>
                      <a:pt x="238" y="480"/>
                    </a:cubicBezTo>
                    <a:cubicBezTo>
                      <a:pt x="237" y="480"/>
                      <a:pt x="237" y="480"/>
                      <a:pt x="237" y="480"/>
                    </a:cubicBezTo>
                    <a:cubicBezTo>
                      <a:pt x="235" y="476"/>
                      <a:pt x="235" y="476"/>
                      <a:pt x="232" y="473"/>
                    </a:cubicBezTo>
                    <a:cubicBezTo>
                      <a:pt x="231" y="473"/>
                      <a:pt x="230" y="474"/>
                      <a:pt x="230" y="474"/>
                    </a:cubicBezTo>
                    <a:cubicBezTo>
                      <a:pt x="230" y="454"/>
                      <a:pt x="230" y="454"/>
                      <a:pt x="230" y="454"/>
                    </a:cubicBezTo>
                    <a:cubicBezTo>
                      <a:pt x="230" y="456"/>
                      <a:pt x="231" y="457"/>
                      <a:pt x="231" y="458"/>
                    </a:cubicBezTo>
                    <a:cubicBezTo>
                      <a:pt x="234" y="457"/>
                      <a:pt x="236" y="455"/>
                      <a:pt x="238" y="454"/>
                    </a:cubicBezTo>
                    <a:close/>
                    <a:moveTo>
                      <a:pt x="238" y="485"/>
                    </a:moveTo>
                    <a:cubicBezTo>
                      <a:pt x="238" y="499"/>
                      <a:pt x="238" y="499"/>
                      <a:pt x="238" y="499"/>
                    </a:cubicBezTo>
                    <a:cubicBezTo>
                      <a:pt x="235" y="498"/>
                      <a:pt x="232" y="499"/>
                      <a:pt x="230" y="499"/>
                    </a:cubicBezTo>
                    <a:cubicBezTo>
                      <a:pt x="230" y="483"/>
                      <a:pt x="230" y="483"/>
                      <a:pt x="230" y="483"/>
                    </a:cubicBezTo>
                    <a:cubicBezTo>
                      <a:pt x="230" y="483"/>
                      <a:pt x="231" y="483"/>
                      <a:pt x="232" y="483"/>
                    </a:cubicBezTo>
                    <a:cubicBezTo>
                      <a:pt x="234" y="485"/>
                      <a:pt x="236" y="485"/>
                      <a:pt x="238" y="485"/>
                    </a:cubicBezTo>
                    <a:close/>
                    <a:moveTo>
                      <a:pt x="238" y="538"/>
                    </a:moveTo>
                    <a:cubicBezTo>
                      <a:pt x="238" y="546"/>
                      <a:pt x="238" y="546"/>
                      <a:pt x="238" y="546"/>
                    </a:cubicBezTo>
                    <a:cubicBezTo>
                      <a:pt x="236" y="544"/>
                      <a:pt x="235" y="542"/>
                      <a:pt x="232" y="541"/>
                    </a:cubicBezTo>
                    <a:cubicBezTo>
                      <a:pt x="231" y="545"/>
                      <a:pt x="230" y="548"/>
                      <a:pt x="230" y="550"/>
                    </a:cubicBezTo>
                    <a:cubicBezTo>
                      <a:pt x="230" y="528"/>
                      <a:pt x="230" y="528"/>
                      <a:pt x="230" y="528"/>
                    </a:cubicBezTo>
                    <a:cubicBezTo>
                      <a:pt x="230" y="528"/>
                      <a:pt x="230" y="529"/>
                      <a:pt x="231" y="529"/>
                    </a:cubicBezTo>
                    <a:cubicBezTo>
                      <a:pt x="232" y="535"/>
                      <a:pt x="234" y="535"/>
                      <a:pt x="238" y="538"/>
                    </a:cubicBezTo>
                    <a:close/>
                    <a:moveTo>
                      <a:pt x="238" y="562"/>
                    </a:moveTo>
                    <a:cubicBezTo>
                      <a:pt x="238" y="576"/>
                      <a:pt x="238" y="576"/>
                      <a:pt x="238" y="576"/>
                    </a:cubicBezTo>
                    <a:cubicBezTo>
                      <a:pt x="235" y="574"/>
                      <a:pt x="232" y="571"/>
                      <a:pt x="230" y="568"/>
                    </a:cubicBezTo>
                    <a:cubicBezTo>
                      <a:pt x="230" y="560"/>
                      <a:pt x="230" y="560"/>
                      <a:pt x="230" y="560"/>
                    </a:cubicBezTo>
                    <a:cubicBezTo>
                      <a:pt x="230" y="562"/>
                      <a:pt x="232" y="565"/>
                      <a:pt x="234" y="568"/>
                    </a:cubicBezTo>
                    <a:cubicBezTo>
                      <a:pt x="234" y="567"/>
                      <a:pt x="235" y="567"/>
                      <a:pt x="236" y="567"/>
                    </a:cubicBezTo>
                    <a:cubicBezTo>
                      <a:pt x="237" y="565"/>
                      <a:pt x="237" y="564"/>
                      <a:pt x="238" y="562"/>
                    </a:cubicBezTo>
                    <a:close/>
                    <a:moveTo>
                      <a:pt x="238" y="711"/>
                    </a:moveTo>
                    <a:cubicBezTo>
                      <a:pt x="238" y="728"/>
                      <a:pt x="238" y="728"/>
                      <a:pt x="238" y="728"/>
                    </a:cubicBezTo>
                    <a:cubicBezTo>
                      <a:pt x="236" y="723"/>
                      <a:pt x="235" y="719"/>
                      <a:pt x="232" y="715"/>
                    </a:cubicBezTo>
                    <a:cubicBezTo>
                      <a:pt x="231" y="715"/>
                      <a:pt x="230" y="714"/>
                      <a:pt x="230" y="714"/>
                    </a:cubicBezTo>
                    <a:cubicBezTo>
                      <a:pt x="230" y="705"/>
                      <a:pt x="230" y="705"/>
                      <a:pt x="230" y="705"/>
                    </a:cubicBezTo>
                    <a:cubicBezTo>
                      <a:pt x="232" y="707"/>
                      <a:pt x="235" y="708"/>
                      <a:pt x="238" y="711"/>
                    </a:cubicBezTo>
                    <a:close/>
                    <a:moveTo>
                      <a:pt x="230" y="172"/>
                    </a:moveTo>
                    <a:cubicBezTo>
                      <a:pt x="230" y="166"/>
                      <a:pt x="230" y="166"/>
                      <a:pt x="230" y="166"/>
                    </a:cubicBezTo>
                    <a:cubicBezTo>
                      <a:pt x="230" y="168"/>
                      <a:pt x="231" y="169"/>
                      <a:pt x="231" y="171"/>
                    </a:cubicBezTo>
                    <a:cubicBezTo>
                      <a:pt x="230" y="172"/>
                      <a:pt x="230" y="172"/>
                      <a:pt x="230" y="172"/>
                    </a:cubicBezTo>
                    <a:close/>
                    <a:moveTo>
                      <a:pt x="221" y="41"/>
                    </a:moveTo>
                    <a:cubicBezTo>
                      <a:pt x="224" y="39"/>
                      <a:pt x="227" y="38"/>
                      <a:pt x="230" y="36"/>
                    </a:cubicBezTo>
                    <a:cubicBezTo>
                      <a:pt x="230" y="44"/>
                      <a:pt x="230" y="44"/>
                      <a:pt x="230" y="44"/>
                    </a:cubicBezTo>
                    <a:cubicBezTo>
                      <a:pt x="228" y="45"/>
                      <a:pt x="226" y="46"/>
                      <a:pt x="224" y="48"/>
                    </a:cubicBezTo>
                    <a:cubicBezTo>
                      <a:pt x="230" y="52"/>
                      <a:pt x="230" y="52"/>
                      <a:pt x="230" y="52"/>
                    </a:cubicBezTo>
                    <a:cubicBezTo>
                      <a:pt x="230" y="62"/>
                      <a:pt x="230" y="62"/>
                      <a:pt x="230" y="62"/>
                    </a:cubicBezTo>
                    <a:cubicBezTo>
                      <a:pt x="229" y="61"/>
                      <a:pt x="229" y="61"/>
                      <a:pt x="229" y="61"/>
                    </a:cubicBezTo>
                    <a:cubicBezTo>
                      <a:pt x="226" y="60"/>
                      <a:pt x="223" y="59"/>
                      <a:pt x="221" y="58"/>
                    </a:cubicBezTo>
                    <a:cubicBezTo>
                      <a:pt x="221" y="41"/>
                      <a:pt x="221" y="41"/>
                      <a:pt x="221" y="41"/>
                    </a:cubicBezTo>
                    <a:close/>
                    <a:moveTo>
                      <a:pt x="230" y="756"/>
                    </a:moveTo>
                    <a:cubicBezTo>
                      <a:pt x="227" y="755"/>
                      <a:pt x="224" y="754"/>
                      <a:pt x="221" y="752"/>
                    </a:cubicBezTo>
                    <a:cubicBezTo>
                      <a:pt x="221" y="739"/>
                      <a:pt x="221" y="739"/>
                      <a:pt x="221" y="739"/>
                    </a:cubicBezTo>
                    <a:cubicBezTo>
                      <a:pt x="223" y="742"/>
                      <a:pt x="226" y="745"/>
                      <a:pt x="230" y="748"/>
                    </a:cubicBezTo>
                    <a:cubicBezTo>
                      <a:pt x="230" y="756"/>
                      <a:pt x="230" y="756"/>
                      <a:pt x="230" y="756"/>
                    </a:cubicBezTo>
                    <a:close/>
                    <a:moveTo>
                      <a:pt x="230" y="78"/>
                    </a:moveTo>
                    <a:cubicBezTo>
                      <a:pt x="230" y="87"/>
                      <a:pt x="230" y="87"/>
                      <a:pt x="230" y="87"/>
                    </a:cubicBezTo>
                    <a:cubicBezTo>
                      <a:pt x="228" y="87"/>
                      <a:pt x="226" y="88"/>
                      <a:pt x="224" y="88"/>
                    </a:cubicBezTo>
                    <a:cubicBezTo>
                      <a:pt x="223" y="90"/>
                      <a:pt x="222" y="90"/>
                      <a:pt x="221" y="91"/>
                    </a:cubicBezTo>
                    <a:cubicBezTo>
                      <a:pt x="221" y="79"/>
                      <a:pt x="221" y="79"/>
                      <a:pt x="221" y="79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5" y="79"/>
                      <a:pt x="228" y="79"/>
                      <a:pt x="230" y="78"/>
                    </a:cubicBezTo>
                    <a:close/>
                    <a:moveTo>
                      <a:pt x="230" y="166"/>
                    </a:moveTo>
                    <a:cubicBezTo>
                      <a:pt x="230" y="172"/>
                      <a:pt x="230" y="172"/>
                      <a:pt x="230" y="172"/>
                    </a:cubicBezTo>
                    <a:cubicBezTo>
                      <a:pt x="228" y="174"/>
                      <a:pt x="226" y="174"/>
                      <a:pt x="223" y="174"/>
                    </a:cubicBezTo>
                    <a:cubicBezTo>
                      <a:pt x="222" y="173"/>
                      <a:pt x="221" y="173"/>
                      <a:pt x="221" y="173"/>
                    </a:cubicBezTo>
                    <a:cubicBezTo>
                      <a:pt x="221" y="154"/>
                      <a:pt x="221" y="154"/>
                      <a:pt x="221" y="154"/>
                    </a:cubicBezTo>
                    <a:cubicBezTo>
                      <a:pt x="224" y="158"/>
                      <a:pt x="228" y="162"/>
                      <a:pt x="230" y="166"/>
                    </a:cubicBezTo>
                    <a:close/>
                    <a:moveTo>
                      <a:pt x="230" y="232"/>
                    </a:moveTo>
                    <a:cubicBezTo>
                      <a:pt x="230" y="240"/>
                      <a:pt x="230" y="240"/>
                      <a:pt x="230" y="240"/>
                    </a:cubicBezTo>
                    <a:cubicBezTo>
                      <a:pt x="229" y="240"/>
                      <a:pt x="229" y="240"/>
                      <a:pt x="229" y="240"/>
                    </a:cubicBezTo>
                    <a:cubicBezTo>
                      <a:pt x="230" y="240"/>
                      <a:pt x="230" y="240"/>
                      <a:pt x="230" y="240"/>
                    </a:cubicBezTo>
                    <a:cubicBezTo>
                      <a:pt x="230" y="247"/>
                      <a:pt x="230" y="247"/>
                      <a:pt x="230" y="247"/>
                    </a:cubicBezTo>
                    <a:cubicBezTo>
                      <a:pt x="226" y="247"/>
                      <a:pt x="223" y="247"/>
                      <a:pt x="221" y="249"/>
                    </a:cubicBezTo>
                    <a:cubicBezTo>
                      <a:pt x="221" y="242"/>
                      <a:pt x="221" y="242"/>
                      <a:pt x="221" y="242"/>
                    </a:cubicBezTo>
                    <a:cubicBezTo>
                      <a:pt x="224" y="238"/>
                      <a:pt x="227" y="234"/>
                      <a:pt x="228" y="232"/>
                    </a:cubicBezTo>
                    <a:cubicBezTo>
                      <a:pt x="230" y="232"/>
                      <a:pt x="230" y="232"/>
                      <a:pt x="230" y="232"/>
                    </a:cubicBezTo>
                    <a:close/>
                    <a:moveTo>
                      <a:pt x="230" y="258"/>
                    </a:moveTo>
                    <a:cubicBezTo>
                      <a:pt x="230" y="264"/>
                      <a:pt x="230" y="264"/>
                      <a:pt x="230" y="264"/>
                    </a:cubicBezTo>
                    <a:cubicBezTo>
                      <a:pt x="226" y="263"/>
                      <a:pt x="223" y="263"/>
                      <a:pt x="221" y="263"/>
                    </a:cubicBezTo>
                    <a:cubicBezTo>
                      <a:pt x="221" y="257"/>
                      <a:pt x="221" y="257"/>
                      <a:pt x="221" y="257"/>
                    </a:cubicBezTo>
                    <a:cubicBezTo>
                      <a:pt x="224" y="257"/>
                      <a:pt x="227" y="258"/>
                      <a:pt x="230" y="258"/>
                    </a:cubicBezTo>
                    <a:close/>
                    <a:moveTo>
                      <a:pt x="230" y="266"/>
                    </a:moveTo>
                    <a:cubicBezTo>
                      <a:pt x="230" y="275"/>
                      <a:pt x="230" y="275"/>
                      <a:pt x="230" y="275"/>
                    </a:cubicBezTo>
                    <a:cubicBezTo>
                      <a:pt x="227" y="279"/>
                      <a:pt x="224" y="283"/>
                      <a:pt x="221" y="286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5" y="272"/>
                      <a:pt x="228" y="270"/>
                      <a:pt x="230" y="266"/>
                    </a:cubicBezTo>
                    <a:close/>
                    <a:moveTo>
                      <a:pt x="230" y="298"/>
                    </a:moveTo>
                    <a:cubicBezTo>
                      <a:pt x="230" y="347"/>
                      <a:pt x="230" y="347"/>
                      <a:pt x="230" y="347"/>
                    </a:cubicBezTo>
                    <a:cubicBezTo>
                      <a:pt x="228" y="347"/>
                      <a:pt x="226" y="346"/>
                      <a:pt x="225" y="345"/>
                    </a:cubicBezTo>
                    <a:cubicBezTo>
                      <a:pt x="225" y="340"/>
                      <a:pt x="225" y="336"/>
                      <a:pt x="225" y="331"/>
                    </a:cubicBezTo>
                    <a:cubicBezTo>
                      <a:pt x="223" y="334"/>
                      <a:pt x="223" y="338"/>
                      <a:pt x="221" y="341"/>
                    </a:cubicBezTo>
                    <a:cubicBezTo>
                      <a:pt x="221" y="313"/>
                      <a:pt x="221" y="313"/>
                      <a:pt x="221" y="313"/>
                    </a:cubicBezTo>
                    <a:cubicBezTo>
                      <a:pt x="221" y="312"/>
                      <a:pt x="222" y="312"/>
                      <a:pt x="222" y="311"/>
                    </a:cubicBezTo>
                    <a:cubicBezTo>
                      <a:pt x="224" y="306"/>
                      <a:pt x="225" y="302"/>
                      <a:pt x="228" y="298"/>
                    </a:cubicBezTo>
                    <a:cubicBezTo>
                      <a:pt x="230" y="298"/>
                      <a:pt x="230" y="298"/>
                      <a:pt x="230" y="298"/>
                    </a:cubicBezTo>
                    <a:close/>
                    <a:moveTo>
                      <a:pt x="230" y="358"/>
                    </a:moveTo>
                    <a:cubicBezTo>
                      <a:pt x="230" y="377"/>
                      <a:pt x="230" y="377"/>
                      <a:pt x="230" y="377"/>
                    </a:cubicBezTo>
                    <a:cubicBezTo>
                      <a:pt x="227" y="378"/>
                      <a:pt x="227" y="378"/>
                      <a:pt x="227" y="378"/>
                    </a:cubicBezTo>
                    <a:cubicBezTo>
                      <a:pt x="224" y="370"/>
                      <a:pt x="225" y="365"/>
                      <a:pt x="228" y="357"/>
                    </a:cubicBezTo>
                    <a:cubicBezTo>
                      <a:pt x="228" y="357"/>
                      <a:pt x="229" y="358"/>
                      <a:pt x="230" y="358"/>
                    </a:cubicBezTo>
                    <a:close/>
                    <a:moveTo>
                      <a:pt x="230" y="389"/>
                    </a:moveTo>
                    <a:cubicBezTo>
                      <a:pt x="230" y="399"/>
                      <a:pt x="230" y="399"/>
                      <a:pt x="230" y="399"/>
                    </a:cubicBezTo>
                    <a:cubicBezTo>
                      <a:pt x="229" y="396"/>
                      <a:pt x="227" y="394"/>
                      <a:pt x="221" y="393"/>
                    </a:cubicBezTo>
                    <a:cubicBezTo>
                      <a:pt x="221" y="389"/>
                      <a:pt x="221" y="389"/>
                      <a:pt x="221" y="389"/>
                    </a:cubicBezTo>
                    <a:cubicBezTo>
                      <a:pt x="230" y="389"/>
                      <a:pt x="230" y="389"/>
                      <a:pt x="230" y="389"/>
                    </a:cubicBezTo>
                    <a:close/>
                    <a:moveTo>
                      <a:pt x="230" y="410"/>
                    </a:moveTo>
                    <a:cubicBezTo>
                      <a:pt x="230" y="414"/>
                      <a:pt x="230" y="414"/>
                      <a:pt x="230" y="414"/>
                    </a:cubicBezTo>
                    <a:cubicBezTo>
                      <a:pt x="221" y="414"/>
                      <a:pt x="221" y="414"/>
                      <a:pt x="221" y="414"/>
                    </a:cubicBezTo>
                    <a:cubicBezTo>
                      <a:pt x="221" y="401"/>
                      <a:pt x="221" y="401"/>
                      <a:pt x="221" y="401"/>
                    </a:cubicBezTo>
                    <a:cubicBezTo>
                      <a:pt x="222" y="404"/>
                      <a:pt x="222" y="406"/>
                      <a:pt x="223" y="409"/>
                    </a:cubicBezTo>
                    <a:cubicBezTo>
                      <a:pt x="224" y="409"/>
                      <a:pt x="224" y="410"/>
                      <a:pt x="225" y="410"/>
                    </a:cubicBezTo>
                    <a:cubicBezTo>
                      <a:pt x="230" y="410"/>
                      <a:pt x="230" y="410"/>
                      <a:pt x="230" y="410"/>
                    </a:cubicBezTo>
                    <a:close/>
                    <a:moveTo>
                      <a:pt x="230" y="454"/>
                    </a:moveTo>
                    <a:cubicBezTo>
                      <a:pt x="230" y="474"/>
                      <a:pt x="230" y="474"/>
                      <a:pt x="230" y="474"/>
                    </a:cubicBezTo>
                    <a:cubicBezTo>
                      <a:pt x="226" y="476"/>
                      <a:pt x="224" y="478"/>
                      <a:pt x="221" y="480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25" y="466"/>
                      <a:pt x="223" y="462"/>
                      <a:pt x="221" y="457"/>
                    </a:cubicBezTo>
                    <a:cubicBezTo>
                      <a:pt x="221" y="443"/>
                      <a:pt x="221" y="443"/>
                      <a:pt x="221" y="443"/>
                    </a:cubicBezTo>
                    <a:cubicBezTo>
                      <a:pt x="225" y="445"/>
                      <a:pt x="228" y="449"/>
                      <a:pt x="230" y="454"/>
                    </a:cubicBezTo>
                    <a:close/>
                    <a:moveTo>
                      <a:pt x="230" y="483"/>
                    </a:moveTo>
                    <a:cubicBezTo>
                      <a:pt x="230" y="499"/>
                      <a:pt x="230" y="499"/>
                      <a:pt x="230" y="499"/>
                    </a:cubicBezTo>
                    <a:cubicBezTo>
                      <a:pt x="228" y="499"/>
                      <a:pt x="227" y="499"/>
                      <a:pt x="226" y="499"/>
                    </a:cubicBezTo>
                    <a:cubicBezTo>
                      <a:pt x="223" y="491"/>
                      <a:pt x="223" y="491"/>
                      <a:pt x="223" y="487"/>
                    </a:cubicBezTo>
                    <a:cubicBezTo>
                      <a:pt x="226" y="484"/>
                      <a:pt x="227" y="483"/>
                      <a:pt x="230" y="483"/>
                    </a:cubicBezTo>
                    <a:close/>
                    <a:moveTo>
                      <a:pt x="230" y="528"/>
                    </a:moveTo>
                    <a:cubicBezTo>
                      <a:pt x="230" y="550"/>
                      <a:pt x="230" y="550"/>
                      <a:pt x="230" y="550"/>
                    </a:cubicBezTo>
                    <a:cubicBezTo>
                      <a:pt x="228" y="554"/>
                      <a:pt x="228" y="557"/>
                      <a:pt x="230" y="560"/>
                    </a:cubicBezTo>
                    <a:cubicBezTo>
                      <a:pt x="230" y="568"/>
                      <a:pt x="230" y="568"/>
                      <a:pt x="230" y="568"/>
                    </a:cubicBezTo>
                    <a:cubicBezTo>
                      <a:pt x="227" y="565"/>
                      <a:pt x="224" y="563"/>
                      <a:pt x="221" y="560"/>
                    </a:cubicBezTo>
                    <a:cubicBezTo>
                      <a:pt x="221" y="553"/>
                      <a:pt x="221" y="553"/>
                      <a:pt x="221" y="553"/>
                    </a:cubicBezTo>
                    <a:cubicBezTo>
                      <a:pt x="221" y="553"/>
                      <a:pt x="222" y="553"/>
                      <a:pt x="222" y="552"/>
                    </a:cubicBezTo>
                    <a:cubicBezTo>
                      <a:pt x="227" y="539"/>
                      <a:pt x="230" y="537"/>
                      <a:pt x="221" y="525"/>
                    </a:cubicBezTo>
                    <a:cubicBezTo>
                      <a:pt x="221" y="526"/>
                      <a:pt x="221" y="526"/>
                      <a:pt x="221" y="526"/>
                    </a:cubicBezTo>
                    <a:cubicBezTo>
                      <a:pt x="221" y="517"/>
                      <a:pt x="221" y="517"/>
                      <a:pt x="221" y="517"/>
                    </a:cubicBezTo>
                    <a:cubicBezTo>
                      <a:pt x="224" y="521"/>
                      <a:pt x="227" y="524"/>
                      <a:pt x="230" y="528"/>
                    </a:cubicBezTo>
                    <a:close/>
                    <a:moveTo>
                      <a:pt x="230" y="705"/>
                    </a:moveTo>
                    <a:cubicBezTo>
                      <a:pt x="230" y="714"/>
                      <a:pt x="230" y="714"/>
                      <a:pt x="230" y="714"/>
                    </a:cubicBezTo>
                    <a:cubicBezTo>
                      <a:pt x="228" y="713"/>
                      <a:pt x="226" y="712"/>
                      <a:pt x="221" y="710"/>
                    </a:cubicBezTo>
                    <a:cubicBezTo>
                      <a:pt x="221" y="702"/>
                      <a:pt x="221" y="702"/>
                      <a:pt x="221" y="702"/>
                    </a:cubicBezTo>
                    <a:cubicBezTo>
                      <a:pt x="224" y="703"/>
                      <a:pt x="227" y="704"/>
                      <a:pt x="230" y="705"/>
                    </a:cubicBezTo>
                    <a:close/>
                    <a:moveTo>
                      <a:pt x="221" y="216"/>
                    </a:moveTo>
                    <a:cubicBezTo>
                      <a:pt x="221" y="178"/>
                      <a:pt x="221" y="178"/>
                      <a:pt x="221" y="178"/>
                    </a:cubicBezTo>
                    <a:cubicBezTo>
                      <a:pt x="222" y="176"/>
                      <a:pt x="222" y="176"/>
                      <a:pt x="222" y="176"/>
                    </a:cubicBezTo>
                    <a:cubicBezTo>
                      <a:pt x="224" y="176"/>
                      <a:pt x="226" y="177"/>
                      <a:pt x="229" y="177"/>
                    </a:cubicBezTo>
                    <a:cubicBezTo>
                      <a:pt x="230" y="190"/>
                      <a:pt x="218" y="190"/>
                      <a:pt x="226" y="203"/>
                    </a:cubicBezTo>
                    <a:cubicBezTo>
                      <a:pt x="225" y="208"/>
                      <a:pt x="223" y="212"/>
                      <a:pt x="221" y="216"/>
                    </a:cubicBezTo>
                    <a:close/>
                    <a:moveTo>
                      <a:pt x="217" y="44"/>
                    </a:moveTo>
                    <a:cubicBezTo>
                      <a:pt x="218" y="43"/>
                      <a:pt x="220" y="42"/>
                      <a:pt x="221" y="41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20" y="58"/>
                      <a:pt x="218" y="57"/>
                      <a:pt x="217" y="57"/>
                    </a:cubicBezTo>
                    <a:cubicBezTo>
                      <a:pt x="217" y="44"/>
                      <a:pt x="217" y="44"/>
                      <a:pt x="217" y="44"/>
                    </a:cubicBezTo>
                    <a:close/>
                    <a:moveTo>
                      <a:pt x="221" y="752"/>
                    </a:moveTo>
                    <a:cubicBezTo>
                      <a:pt x="220" y="751"/>
                      <a:pt x="218" y="750"/>
                      <a:pt x="217" y="749"/>
                    </a:cubicBezTo>
                    <a:cubicBezTo>
                      <a:pt x="217" y="701"/>
                      <a:pt x="217" y="701"/>
                      <a:pt x="217" y="701"/>
                    </a:cubicBezTo>
                    <a:cubicBezTo>
                      <a:pt x="218" y="702"/>
                      <a:pt x="220" y="702"/>
                      <a:pt x="221" y="702"/>
                    </a:cubicBezTo>
                    <a:cubicBezTo>
                      <a:pt x="221" y="710"/>
                      <a:pt x="221" y="710"/>
                      <a:pt x="221" y="710"/>
                    </a:cubicBezTo>
                    <a:cubicBezTo>
                      <a:pt x="218" y="709"/>
                      <a:pt x="218" y="709"/>
                      <a:pt x="218" y="709"/>
                    </a:cubicBezTo>
                    <a:cubicBezTo>
                      <a:pt x="219" y="724"/>
                      <a:pt x="218" y="732"/>
                      <a:pt x="221" y="739"/>
                    </a:cubicBezTo>
                    <a:cubicBezTo>
                      <a:pt x="221" y="752"/>
                      <a:pt x="221" y="752"/>
                      <a:pt x="221" y="752"/>
                    </a:cubicBezTo>
                    <a:close/>
                    <a:moveTo>
                      <a:pt x="221" y="79"/>
                    </a:moveTo>
                    <a:cubicBezTo>
                      <a:pt x="221" y="91"/>
                      <a:pt x="221" y="91"/>
                      <a:pt x="221" y="91"/>
                    </a:cubicBezTo>
                    <a:cubicBezTo>
                      <a:pt x="220" y="92"/>
                      <a:pt x="219" y="93"/>
                      <a:pt x="217" y="95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221" y="79"/>
                      <a:pt x="221" y="79"/>
                      <a:pt x="221" y="79"/>
                    </a:cubicBezTo>
                    <a:close/>
                    <a:moveTo>
                      <a:pt x="221" y="154"/>
                    </a:moveTo>
                    <a:cubicBezTo>
                      <a:pt x="221" y="173"/>
                      <a:pt x="221" y="173"/>
                      <a:pt x="221" y="173"/>
                    </a:cubicBezTo>
                    <a:cubicBezTo>
                      <a:pt x="220" y="171"/>
                      <a:pt x="220" y="171"/>
                      <a:pt x="219" y="169"/>
                    </a:cubicBezTo>
                    <a:cubicBezTo>
                      <a:pt x="217" y="169"/>
                      <a:pt x="217" y="169"/>
                      <a:pt x="217" y="169"/>
                    </a:cubicBezTo>
                    <a:cubicBezTo>
                      <a:pt x="217" y="152"/>
                      <a:pt x="217" y="152"/>
                      <a:pt x="217" y="152"/>
                    </a:cubicBezTo>
                    <a:cubicBezTo>
                      <a:pt x="217" y="152"/>
                      <a:pt x="219" y="151"/>
                      <a:pt x="219" y="151"/>
                    </a:cubicBezTo>
                    <a:cubicBezTo>
                      <a:pt x="220" y="152"/>
                      <a:pt x="221" y="153"/>
                      <a:pt x="221" y="154"/>
                    </a:cubicBezTo>
                    <a:close/>
                    <a:moveTo>
                      <a:pt x="221" y="178"/>
                    </a:moveTo>
                    <a:cubicBezTo>
                      <a:pt x="221" y="216"/>
                      <a:pt x="221" y="216"/>
                      <a:pt x="221" y="216"/>
                    </a:cubicBezTo>
                    <a:cubicBezTo>
                      <a:pt x="220" y="218"/>
                      <a:pt x="219" y="220"/>
                      <a:pt x="217" y="221"/>
                    </a:cubicBezTo>
                    <a:cubicBezTo>
                      <a:pt x="217" y="186"/>
                      <a:pt x="217" y="186"/>
                      <a:pt x="217" y="186"/>
                    </a:cubicBezTo>
                    <a:cubicBezTo>
                      <a:pt x="218" y="186"/>
                      <a:pt x="218" y="186"/>
                      <a:pt x="218" y="186"/>
                    </a:cubicBezTo>
                    <a:cubicBezTo>
                      <a:pt x="221" y="178"/>
                      <a:pt x="221" y="178"/>
                      <a:pt x="221" y="178"/>
                    </a:cubicBezTo>
                    <a:close/>
                    <a:moveTo>
                      <a:pt x="221" y="242"/>
                    </a:moveTo>
                    <a:cubicBezTo>
                      <a:pt x="221" y="249"/>
                      <a:pt x="221" y="249"/>
                      <a:pt x="221" y="249"/>
                    </a:cubicBezTo>
                    <a:cubicBezTo>
                      <a:pt x="219" y="250"/>
                      <a:pt x="218" y="252"/>
                      <a:pt x="217" y="254"/>
                    </a:cubicBezTo>
                    <a:cubicBezTo>
                      <a:pt x="217" y="248"/>
                      <a:pt x="217" y="248"/>
                      <a:pt x="217" y="248"/>
                    </a:cubicBezTo>
                    <a:cubicBezTo>
                      <a:pt x="218" y="246"/>
                      <a:pt x="220" y="244"/>
                      <a:pt x="221" y="242"/>
                    </a:cubicBezTo>
                    <a:close/>
                    <a:moveTo>
                      <a:pt x="221" y="257"/>
                    </a:moveTo>
                    <a:cubicBezTo>
                      <a:pt x="221" y="263"/>
                      <a:pt x="221" y="263"/>
                      <a:pt x="221" y="263"/>
                    </a:cubicBezTo>
                    <a:cubicBezTo>
                      <a:pt x="219" y="262"/>
                      <a:pt x="218" y="262"/>
                      <a:pt x="217" y="262"/>
                    </a:cubicBezTo>
                    <a:cubicBezTo>
                      <a:pt x="217" y="256"/>
                      <a:pt x="217" y="256"/>
                      <a:pt x="217" y="256"/>
                    </a:cubicBezTo>
                    <a:cubicBezTo>
                      <a:pt x="221" y="257"/>
                      <a:pt x="221" y="257"/>
                      <a:pt x="221" y="257"/>
                    </a:cubicBezTo>
                    <a:close/>
                    <a:moveTo>
                      <a:pt x="221" y="273"/>
                    </a:moveTo>
                    <a:cubicBezTo>
                      <a:pt x="221" y="286"/>
                      <a:pt x="221" y="286"/>
                      <a:pt x="221" y="286"/>
                    </a:cubicBezTo>
                    <a:cubicBezTo>
                      <a:pt x="219" y="289"/>
                      <a:pt x="218" y="290"/>
                      <a:pt x="217" y="291"/>
                    </a:cubicBezTo>
                    <a:cubicBezTo>
                      <a:pt x="217" y="283"/>
                      <a:pt x="217" y="283"/>
                      <a:pt x="217" y="283"/>
                    </a:cubicBezTo>
                    <a:cubicBezTo>
                      <a:pt x="218" y="282"/>
                      <a:pt x="219" y="280"/>
                      <a:pt x="219" y="278"/>
                    </a:cubicBezTo>
                    <a:cubicBezTo>
                      <a:pt x="219" y="278"/>
                      <a:pt x="218" y="279"/>
                      <a:pt x="217" y="279"/>
                    </a:cubicBezTo>
                    <a:cubicBezTo>
                      <a:pt x="217" y="273"/>
                      <a:pt x="217" y="273"/>
                      <a:pt x="217" y="273"/>
                    </a:cubicBezTo>
                    <a:cubicBezTo>
                      <a:pt x="218" y="273"/>
                      <a:pt x="220" y="273"/>
                      <a:pt x="221" y="273"/>
                    </a:cubicBezTo>
                    <a:close/>
                    <a:moveTo>
                      <a:pt x="221" y="313"/>
                    </a:moveTo>
                    <a:cubicBezTo>
                      <a:pt x="221" y="341"/>
                      <a:pt x="221" y="341"/>
                      <a:pt x="221" y="341"/>
                    </a:cubicBezTo>
                    <a:cubicBezTo>
                      <a:pt x="220" y="343"/>
                      <a:pt x="219" y="345"/>
                      <a:pt x="217" y="346"/>
                    </a:cubicBezTo>
                    <a:cubicBezTo>
                      <a:pt x="217" y="319"/>
                      <a:pt x="217" y="319"/>
                      <a:pt x="217" y="319"/>
                    </a:cubicBezTo>
                    <a:cubicBezTo>
                      <a:pt x="218" y="317"/>
                      <a:pt x="219" y="315"/>
                      <a:pt x="221" y="313"/>
                    </a:cubicBezTo>
                    <a:close/>
                    <a:moveTo>
                      <a:pt x="221" y="389"/>
                    </a:moveTo>
                    <a:cubicBezTo>
                      <a:pt x="221" y="393"/>
                      <a:pt x="221" y="393"/>
                      <a:pt x="221" y="393"/>
                    </a:cubicBezTo>
                    <a:cubicBezTo>
                      <a:pt x="221" y="393"/>
                      <a:pt x="220" y="393"/>
                      <a:pt x="219" y="393"/>
                    </a:cubicBezTo>
                    <a:cubicBezTo>
                      <a:pt x="220" y="395"/>
                      <a:pt x="221" y="398"/>
                      <a:pt x="221" y="401"/>
                    </a:cubicBezTo>
                    <a:cubicBezTo>
                      <a:pt x="221" y="414"/>
                      <a:pt x="221" y="414"/>
                      <a:pt x="221" y="414"/>
                    </a:cubicBezTo>
                    <a:cubicBezTo>
                      <a:pt x="217" y="414"/>
                      <a:pt x="217" y="414"/>
                      <a:pt x="217" y="414"/>
                    </a:cubicBezTo>
                    <a:cubicBezTo>
                      <a:pt x="217" y="410"/>
                      <a:pt x="217" y="410"/>
                      <a:pt x="217" y="410"/>
                    </a:cubicBezTo>
                    <a:cubicBezTo>
                      <a:pt x="217" y="409"/>
                      <a:pt x="218" y="409"/>
                      <a:pt x="219" y="409"/>
                    </a:cubicBezTo>
                    <a:cubicBezTo>
                      <a:pt x="218" y="406"/>
                      <a:pt x="217" y="404"/>
                      <a:pt x="217" y="401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21" y="389"/>
                      <a:pt x="221" y="389"/>
                      <a:pt x="221" y="389"/>
                    </a:cubicBezTo>
                    <a:close/>
                    <a:moveTo>
                      <a:pt x="221" y="443"/>
                    </a:moveTo>
                    <a:cubicBezTo>
                      <a:pt x="221" y="457"/>
                      <a:pt x="221" y="457"/>
                      <a:pt x="221" y="457"/>
                    </a:cubicBezTo>
                    <a:cubicBezTo>
                      <a:pt x="220" y="455"/>
                      <a:pt x="218" y="452"/>
                      <a:pt x="217" y="449"/>
                    </a:cubicBezTo>
                    <a:cubicBezTo>
                      <a:pt x="217" y="442"/>
                      <a:pt x="217" y="442"/>
                      <a:pt x="217" y="442"/>
                    </a:cubicBezTo>
                    <a:cubicBezTo>
                      <a:pt x="218" y="442"/>
                      <a:pt x="220" y="442"/>
                      <a:pt x="221" y="443"/>
                    </a:cubicBezTo>
                    <a:close/>
                    <a:moveTo>
                      <a:pt x="221" y="471"/>
                    </a:moveTo>
                    <a:cubicBezTo>
                      <a:pt x="221" y="480"/>
                      <a:pt x="221" y="480"/>
                      <a:pt x="221" y="480"/>
                    </a:cubicBezTo>
                    <a:cubicBezTo>
                      <a:pt x="220" y="480"/>
                      <a:pt x="219" y="480"/>
                      <a:pt x="218" y="481"/>
                    </a:cubicBezTo>
                    <a:cubicBezTo>
                      <a:pt x="218" y="478"/>
                      <a:pt x="219" y="476"/>
                      <a:pt x="219" y="474"/>
                    </a:cubicBezTo>
                    <a:cubicBezTo>
                      <a:pt x="220" y="473"/>
                      <a:pt x="221" y="472"/>
                      <a:pt x="221" y="471"/>
                    </a:cubicBezTo>
                    <a:close/>
                    <a:moveTo>
                      <a:pt x="221" y="517"/>
                    </a:moveTo>
                    <a:cubicBezTo>
                      <a:pt x="221" y="526"/>
                      <a:pt x="221" y="526"/>
                      <a:pt x="221" y="526"/>
                    </a:cubicBezTo>
                    <a:cubicBezTo>
                      <a:pt x="219" y="530"/>
                      <a:pt x="218" y="533"/>
                      <a:pt x="217" y="536"/>
                    </a:cubicBezTo>
                    <a:cubicBezTo>
                      <a:pt x="217" y="510"/>
                      <a:pt x="217" y="510"/>
                      <a:pt x="217" y="510"/>
                    </a:cubicBezTo>
                    <a:cubicBezTo>
                      <a:pt x="218" y="513"/>
                      <a:pt x="220" y="515"/>
                      <a:pt x="221" y="517"/>
                    </a:cubicBezTo>
                    <a:close/>
                    <a:moveTo>
                      <a:pt x="221" y="553"/>
                    </a:moveTo>
                    <a:cubicBezTo>
                      <a:pt x="221" y="560"/>
                      <a:pt x="221" y="560"/>
                      <a:pt x="221" y="560"/>
                    </a:cubicBezTo>
                    <a:cubicBezTo>
                      <a:pt x="220" y="559"/>
                      <a:pt x="218" y="557"/>
                      <a:pt x="217" y="556"/>
                    </a:cubicBezTo>
                    <a:cubicBezTo>
                      <a:pt x="217" y="547"/>
                      <a:pt x="217" y="547"/>
                      <a:pt x="217" y="547"/>
                    </a:cubicBezTo>
                    <a:cubicBezTo>
                      <a:pt x="217" y="549"/>
                      <a:pt x="219" y="551"/>
                      <a:pt x="221" y="554"/>
                    </a:cubicBezTo>
                    <a:cubicBezTo>
                      <a:pt x="221" y="554"/>
                      <a:pt x="221" y="553"/>
                      <a:pt x="221" y="553"/>
                    </a:cubicBezTo>
                    <a:close/>
                    <a:moveTo>
                      <a:pt x="217" y="612"/>
                    </a:moveTo>
                    <a:cubicBezTo>
                      <a:pt x="217" y="604"/>
                      <a:pt x="217" y="604"/>
                      <a:pt x="217" y="604"/>
                    </a:cubicBezTo>
                    <a:cubicBezTo>
                      <a:pt x="218" y="605"/>
                      <a:pt x="218" y="605"/>
                      <a:pt x="219" y="606"/>
                    </a:cubicBezTo>
                    <a:cubicBezTo>
                      <a:pt x="217" y="612"/>
                      <a:pt x="217" y="612"/>
                      <a:pt x="217" y="612"/>
                    </a:cubicBezTo>
                    <a:close/>
                    <a:moveTo>
                      <a:pt x="217" y="468"/>
                    </a:moveTo>
                    <a:cubicBezTo>
                      <a:pt x="217" y="461"/>
                      <a:pt x="217" y="461"/>
                      <a:pt x="217" y="461"/>
                    </a:cubicBezTo>
                    <a:cubicBezTo>
                      <a:pt x="218" y="462"/>
                      <a:pt x="218" y="463"/>
                      <a:pt x="219" y="464"/>
                    </a:cubicBezTo>
                    <a:cubicBezTo>
                      <a:pt x="218" y="465"/>
                      <a:pt x="218" y="466"/>
                      <a:pt x="217" y="468"/>
                    </a:cubicBezTo>
                    <a:cubicBezTo>
                      <a:pt x="217" y="468"/>
                      <a:pt x="217" y="468"/>
                      <a:pt x="217" y="468"/>
                    </a:cubicBezTo>
                    <a:close/>
                    <a:moveTo>
                      <a:pt x="217" y="365"/>
                    </a:moveTo>
                    <a:cubicBezTo>
                      <a:pt x="217" y="353"/>
                      <a:pt x="217" y="353"/>
                      <a:pt x="217" y="353"/>
                    </a:cubicBezTo>
                    <a:cubicBezTo>
                      <a:pt x="217" y="353"/>
                      <a:pt x="217" y="353"/>
                      <a:pt x="217" y="353"/>
                    </a:cubicBezTo>
                    <a:cubicBezTo>
                      <a:pt x="217" y="358"/>
                      <a:pt x="218" y="362"/>
                      <a:pt x="217" y="365"/>
                    </a:cubicBezTo>
                    <a:close/>
                    <a:moveTo>
                      <a:pt x="209" y="47"/>
                    </a:moveTo>
                    <a:cubicBezTo>
                      <a:pt x="211" y="46"/>
                      <a:pt x="214" y="46"/>
                      <a:pt x="216" y="45"/>
                    </a:cubicBezTo>
                    <a:cubicBezTo>
                      <a:pt x="216" y="44"/>
                      <a:pt x="217" y="44"/>
                      <a:pt x="217" y="44"/>
                    </a:cubicBezTo>
                    <a:cubicBezTo>
                      <a:pt x="217" y="57"/>
                      <a:pt x="217" y="57"/>
                      <a:pt x="217" y="57"/>
                    </a:cubicBezTo>
                    <a:cubicBezTo>
                      <a:pt x="214" y="57"/>
                      <a:pt x="212" y="57"/>
                      <a:pt x="209" y="57"/>
                    </a:cubicBezTo>
                    <a:cubicBezTo>
                      <a:pt x="209" y="47"/>
                      <a:pt x="209" y="47"/>
                      <a:pt x="209" y="47"/>
                    </a:cubicBezTo>
                    <a:close/>
                    <a:moveTo>
                      <a:pt x="217" y="749"/>
                    </a:moveTo>
                    <a:cubicBezTo>
                      <a:pt x="217" y="749"/>
                      <a:pt x="216" y="749"/>
                      <a:pt x="216" y="748"/>
                    </a:cubicBezTo>
                    <a:cubicBezTo>
                      <a:pt x="214" y="747"/>
                      <a:pt x="212" y="747"/>
                      <a:pt x="209" y="746"/>
                    </a:cubicBezTo>
                    <a:cubicBezTo>
                      <a:pt x="209" y="737"/>
                      <a:pt x="209" y="737"/>
                      <a:pt x="209" y="737"/>
                    </a:cubicBezTo>
                    <a:cubicBezTo>
                      <a:pt x="210" y="737"/>
                      <a:pt x="210" y="737"/>
                      <a:pt x="210" y="737"/>
                    </a:cubicBezTo>
                    <a:cubicBezTo>
                      <a:pt x="210" y="733"/>
                      <a:pt x="210" y="725"/>
                      <a:pt x="209" y="717"/>
                    </a:cubicBezTo>
                    <a:cubicBezTo>
                      <a:pt x="209" y="694"/>
                      <a:pt x="209" y="694"/>
                      <a:pt x="209" y="694"/>
                    </a:cubicBezTo>
                    <a:cubicBezTo>
                      <a:pt x="211" y="696"/>
                      <a:pt x="213" y="699"/>
                      <a:pt x="215" y="701"/>
                    </a:cubicBezTo>
                    <a:cubicBezTo>
                      <a:pt x="215" y="701"/>
                      <a:pt x="216" y="701"/>
                      <a:pt x="217" y="701"/>
                    </a:cubicBezTo>
                    <a:cubicBezTo>
                      <a:pt x="217" y="749"/>
                      <a:pt x="217" y="749"/>
                      <a:pt x="217" y="749"/>
                    </a:cubicBezTo>
                    <a:close/>
                    <a:moveTo>
                      <a:pt x="217" y="76"/>
                    </a:moveTo>
                    <a:cubicBezTo>
                      <a:pt x="217" y="95"/>
                      <a:pt x="217" y="95"/>
                      <a:pt x="217" y="95"/>
                    </a:cubicBezTo>
                    <a:cubicBezTo>
                      <a:pt x="215" y="96"/>
                      <a:pt x="213" y="98"/>
                      <a:pt x="209" y="100"/>
                    </a:cubicBezTo>
                    <a:cubicBezTo>
                      <a:pt x="209" y="90"/>
                      <a:pt x="209" y="90"/>
                      <a:pt x="209" y="90"/>
                    </a:cubicBezTo>
                    <a:cubicBezTo>
                      <a:pt x="212" y="89"/>
                      <a:pt x="214" y="88"/>
                      <a:pt x="216" y="86"/>
                    </a:cubicBezTo>
                    <a:cubicBezTo>
                      <a:pt x="214" y="85"/>
                      <a:pt x="212" y="84"/>
                      <a:pt x="209" y="83"/>
                    </a:cubicBezTo>
                    <a:cubicBezTo>
                      <a:pt x="209" y="73"/>
                      <a:pt x="209" y="73"/>
                      <a:pt x="209" y="73"/>
                    </a:cubicBezTo>
                    <a:cubicBezTo>
                      <a:pt x="217" y="76"/>
                      <a:pt x="217" y="76"/>
                      <a:pt x="217" y="76"/>
                    </a:cubicBezTo>
                    <a:close/>
                    <a:moveTo>
                      <a:pt x="217" y="152"/>
                    </a:moveTo>
                    <a:cubicBezTo>
                      <a:pt x="217" y="169"/>
                      <a:pt x="217" y="169"/>
                      <a:pt x="217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09" y="155"/>
                      <a:pt x="209" y="155"/>
                      <a:pt x="209" y="155"/>
                    </a:cubicBezTo>
                    <a:cubicBezTo>
                      <a:pt x="211" y="153"/>
                      <a:pt x="214" y="152"/>
                      <a:pt x="217" y="152"/>
                    </a:cubicBezTo>
                    <a:close/>
                    <a:moveTo>
                      <a:pt x="217" y="186"/>
                    </a:moveTo>
                    <a:cubicBezTo>
                      <a:pt x="217" y="221"/>
                      <a:pt x="217" y="221"/>
                      <a:pt x="217" y="221"/>
                    </a:cubicBezTo>
                    <a:cubicBezTo>
                      <a:pt x="215" y="222"/>
                      <a:pt x="212" y="224"/>
                      <a:pt x="209" y="224"/>
                    </a:cubicBezTo>
                    <a:cubicBezTo>
                      <a:pt x="209" y="213"/>
                      <a:pt x="209" y="213"/>
                      <a:pt x="209" y="213"/>
                    </a:cubicBezTo>
                    <a:cubicBezTo>
                      <a:pt x="212" y="210"/>
                      <a:pt x="215" y="207"/>
                      <a:pt x="216" y="203"/>
                    </a:cubicBezTo>
                    <a:cubicBezTo>
                      <a:pt x="213" y="203"/>
                      <a:pt x="211" y="204"/>
                      <a:pt x="209" y="206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11" y="177"/>
                      <a:pt x="211" y="177"/>
                      <a:pt x="213" y="177"/>
                    </a:cubicBezTo>
                    <a:cubicBezTo>
                      <a:pt x="214" y="180"/>
                      <a:pt x="215" y="183"/>
                      <a:pt x="216" y="186"/>
                    </a:cubicBezTo>
                    <a:cubicBezTo>
                      <a:pt x="217" y="186"/>
                      <a:pt x="217" y="186"/>
                      <a:pt x="217" y="186"/>
                    </a:cubicBezTo>
                    <a:close/>
                    <a:moveTo>
                      <a:pt x="217" y="248"/>
                    </a:moveTo>
                    <a:cubicBezTo>
                      <a:pt x="217" y="254"/>
                      <a:pt x="217" y="254"/>
                      <a:pt x="217" y="254"/>
                    </a:cubicBezTo>
                    <a:cubicBezTo>
                      <a:pt x="217" y="255"/>
                      <a:pt x="216" y="255"/>
                      <a:pt x="216" y="256"/>
                    </a:cubicBezTo>
                    <a:cubicBezTo>
                      <a:pt x="217" y="256"/>
                      <a:pt x="217" y="256"/>
                      <a:pt x="217" y="256"/>
                    </a:cubicBezTo>
                    <a:cubicBezTo>
                      <a:pt x="217" y="262"/>
                      <a:pt x="217" y="262"/>
                      <a:pt x="217" y="262"/>
                    </a:cubicBezTo>
                    <a:cubicBezTo>
                      <a:pt x="214" y="262"/>
                      <a:pt x="212" y="263"/>
                      <a:pt x="209" y="265"/>
                    </a:cubicBezTo>
                    <a:cubicBezTo>
                      <a:pt x="209" y="256"/>
                      <a:pt x="209" y="256"/>
                      <a:pt x="209" y="256"/>
                    </a:cubicBezTo>
                    <a:cubicBezTo>
                      <a:pt x="211" y="254"/>
                      <a:pt x="214" y="251"/>
                      <a:pt x="217" y="248"/>
                    </a:cubicBezTo>
                    <a:close/>
                    <a:moveTo>
                      <a:pt x="217" y="273"/>
                    </a:move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4" y="279"/>
                      <a:pt x="211" y="278"/>
                      <a:pt x="209" y="278"/>
                    </a:cubicBezTo>
                    <a:cubicBezTo>
                      <a:pt x="209" y="273"/>
                      <a:pt x="209" y="273"/>
                      <a:pt x="209" y="273"/>
                    </a:cubicBezTo>
                    <a:cubicBezTo>
                      <a:pt x="212" y="273"/>
                      <a:pt x="215" y="273"/>
                      <a:pt x="217" y="273"/>
                    </a:cubicBezTo>
                    <a:close/>
                    <a:moveTo>
                      <a:pt x="217" y="283"/>
                    </a:moveTo>
                    <a:cubicBezTo>
                      <a:pt x="217" y="291"/>
                      <a:pt x="217" y="291"/>
                      <a:pt x="217" y="291"/>
                    </a:cubicBezTo>
                    <a:cubicBezTo>
                      <a:pt x="216" y="292"/>
                      <a:pt x="216" y="292"/>
                      <a:pt x="215" y="292"/>
                    </a:cubicBezTo>
                    <a:cubicBezTo>
                      <a:pt x="214" y="298"/>
                      <a:pt x="213" y="301"/>
                      <a:pt x="209" y="305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12" y="287"/>
                      <a:pt x="215" y="286"/>
                      <a:pt x="217" y="283"/>
                    </a:cubicBezTo>
                    <a:close/>
                    <a:moveTo>
                      <a:pt x="217" y="319"/>
                    </a:moveTo>
                    <a:cubicBezTo>
                      <a:pt x="217" y="346"/>
                      <a:pt x="217" y="346"/>
                      <a:pt x="217" y="346"/>
                    </a:cubicBezTo>
                    <a:cubicBezTo>
                      <a:pt x="217" y="346"/>
                      <a:pt x="217" y="346"/>
                      <a:pt x="217" y="346"/>
                    </a:cubicBezTo>
                    <a:cubicBezTo>
                      <a:pt x="215" y="345"/>
                      <a:pt x="213" y="344"/>
                      <a:pt x="212" y="343"/>
                    </a:cubicBezTo>
                    <a:cubicBezTo>
                      <a:pt x="211" y="334"/>
                      <a:pt x="213" y="326"/>
                      <a:pt x="217" y="319"/>
                    </a:cubicBezTo>
                    <a:close/>
                    <a:moveTo>
                      <a:pt x="217" y="353"/>
                    </a:moveTo>
                    <a:cubicBezTo>
                      <a:pt x="217" y="365"/>
                      <a:pt x="217" y="365"/>
                      <a:pt x="217" y="365"/>
                    </a:cubicBezTo>
                    <a:cubicBezTo>
                      <a:pt x="216" y="368"/>
                      <a:pt x="214" y="370"/>
                      <a:pt x="211" y="372"/>
                    </a:cubicBezTo>
                    <a:cubicBezTo>
                      <a:pt x="211" y="372"/>
                      <a:pt x="210" y="372"/>
                      <a:pt x="209" y="372"/>
                    </a:cubicBezTo>
                    <a:cubicBezTo>
                      <a:pt x="209" y="352"/>
                      <a:pt x="209" y="352"/>
                      <a:pt x="209" y="352"/>
                    </a:cubicBezTo>
                    <a:cubicBezTo>
                      <a:pt x="212" y="352"/>
                      <a:pt x="214" y="352"/>
                      <a:pt x="217" y="353"/>
                    </a:cubicBezTo>
                    <a:close/>
                    <a:moveTo>
                      <a:pt x="217" y="389"/>
                    </a:moveTo>
                    <a:cubicBezTo>
                      <a:pt x="217" y="401"/>
                      <a:pt x="217" y="401"/>
                      <a:pt x="217" y="401"/>
                    </a:cubicBezTo>
                    <a:cubicBezTo>
                      <a:pt x="216" y="398"/>
                      <a:pt x="215" y="396"/>
                      <a:pt x="213" y="393"/>
                    </a:cubicBezTo>
                    <a:cubicBezTo>
                      <a:pt x="209" y="393"/>
                      <a:pt x="209" y="393"/>
                      <a:pt x="209" y="393"/>
                    </a:cubicBezTo>
                    <a:cubicBezTo>
                      <a:pt x="209" y="389"/>
                      <a:pt x="209" y="389"/>
                      <a:pt x="209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lose/>
                    <a:moveTo>
                      <a:pt x="217" y="410"/>
                    </a:moveTo>
                    <a:cubicBezTo>
                      <a:pt x="217" y="414"/>
                      <a:pt x="217" y="414"/>
                      <a:pt x="217" y="414"/>
                    </a:cubicBezTo>
                    <a:cubicBezTo>
                      <a:pt x="209" y="414"/>
                      <a:pt x="209" y="414"/>
                      <a:pt x="209" y="414"/>
                    </a:cubicBezTo>
                    <a:cubicBezTo>
                      <a:pt x="209" y="406"/>
                      <a:pt x="209" y="406"/>
                      <a:pt x="209" y="406"/>
                    </a:cubicBezTo>
                    <a:cubicBezTo>
                      <a:pt x="210" y="409"/>
                      <a:pt x="210" y="409"/>
                      <a:pt x="210" y="409"/>
                    </a:cubicBezTo>
                    <a:cubicBezTo>
                      <a:pt x="211" y="409"/>
                      <a:pt x="212" y="410"/>
                      <a:pt x="212" y="410"/>
                    </a:cubicBezTo>
                    <a:cubicBezTo>
                      <a:pt x="214" y="410"/>
                      <a:pt x="215" y="410"/>
                      <a:pt x="217" y="410"/>
                    </a:cubicBezTo>
                    <a:close/>
                    <a:moveTo>
                      <a:pt x="217" y="442"/>
                    </a:moveTo>
                    <a:cubicBezTo>
                      <a:pt x="217" y="449"/>
                      <a:pt x="217" y="449"/>
                      <a:pt x="217" y="449"/>
                    </a:cubicBezTo>
                    <a:cubicBezTo>
                      <a:pt x="216" y="447"/>
                      <a:pt x="215" y="444"/>
                      <a:pt x="215" y="442"/>
                    </a:cubicBezTo>
                    <a:cubicBezTo>
                      <a:pt x="215" y="442"/>
                      <a:pt x="216" y="442"/>
                      <a:pt x="217" y="442"/>
                    </a:cubicBezTo>
                    <a:close/>
                    <a:moveTo>
                      <a:pt x="217" y="461"/>
                    </a:moveTo>
                    <a:cubicBezTo>
                      <a:pt x="217" y="468"/>
                      <a:pt x="217" y="468"/>
                      <a:pt x="217" y="468"/>
                    </a:cubicBezTo>
                    <a:cubicBezTo>
                      <a:pt x="210" y="468"/>
                      <a:pt x="210" y="468"/>
                      <a:pt x="210" y="468"/>
                    </a:cubicBezTo>
                    <a:cubicBezTo>
                      <a:pt x="209" y="468"/>
                      <a:pt x="209" y="468"/>
                      <a:pt x="209" y="468"/>
                    </a:cubicBezTo>
                    <a:cubicBezTo>
                      <a:pt x="209" y="457"/>
                      <a:pt x="209" y="457"/>
                      <a:pt x="209" y="457"/>
                    </a:cubicBezTo>
                    <a:cubicBezTo>
                      <a:pt x="212" y="457"/>
                      <a:pt x="215" y="459"/>
                      <a:pt x="217" y="461"/>
                    </a:cubicBezTo>
                    <a:close/>
                    <a:moveTo>
                      <a:pt x="217" y="510"/>
                    </a:moveTo>
                    <a:cubicBezTo>
                      <a:pt x="217" y="536"/>
                      <a:pt x="217" y="536"/>
                      <a:pt x="217" y="536"/>
                    </a:cubicBezTo>
                    <a:cubicBezTo>
                      <a:pt x="215" y="540"/>
                      <a:pt x="215" y="543"/>
                      <a:pt x="217" y="547"/>
                    </a:cubicBezTo>
                    <a:cubicBezTo>
                      <a:pt x="217" y="556"/>
                      <a:pt x="217" y="556"/>
                      <a:pt x="217" y="556"/>
                    </a:cubicBezTo>
                    <a:cubicBezTo>
                      <a:pt x="216" y="555"/>
                      <a:pt x="214" y="554"/>
                      <a:pt x="213" y="553"/>
                    </a:cubicBezTo>
                    <a:cubicBezTo>
                      <a:pt x="212" y="551"/>
                      <a:pt x="211" y="548"/>
                      <a:pt x="209" y="546"/>
                    </a:cubicBezTo>
                    <a:cubicBezTo>
                      <a:pt x="209" y="537"/>
                      <a:pt x="209" y="537"/>
                      <a:pt x="209" y="537"/>
                    </a:cubicBezTo>
                    <a:cubicBezTo>
                      <a:pt x="214" y="527"/>
                      <a:pt x="217" y="521"/>
                      <a:pt x="212" y="510"/>
                    </a:cubicBezTo>
                    <a:cubicBezTo>
                      <a:pt x="212" y="510"/>
                      <a:pt x="211" y="510"/>
                      <a:pt x="210" y="510"/>
                    </a:cubicBezTo>
                    <a:cubicBezTo>
                      <a:pt x="209" y="511"/>
                      <a:pt x="209" y="511"/>
                      <a:pt x="209" y="511"/>
                    </a:cubicBezTo>
                    <a:cubicBezTo>
                      <a:pt x="209" y="498"/>
                      <a:pt x="209" y="498"/>
                      <a:pt x="209" y="498"/>
                    </a:cubicBezTo>
                    <a:cubicBezTo>
                      <a:pt x="212" y="502"/>
                      <a:pt x="214" y="506"/>
                      <a:pt x="217" y="510"/>
                    </a:cubicBezTo>
                    <a:close/>
                    <a:moveTo>
                      <a:pt x="217" y="604"/>
                    </a:moveTo>
                    <a:cubicBezTo>
                      <a:pt x="217" y="612"/>
                      <a:pt x="217" y="612"/>
                      <a:pt x="217" y="612"/>
                    </a:cubicBezTo>
                    <a:cubicBezTo>
                      <a:pt x="214" y="618"/>
                      <a:pt x="212" y="624"/>
                      <a:pt x="209" y="630"/>
                    </a:cubicBezTo>
                    <a:cubicBezTo>
                      <a:pt x="209" y="597"/>
                      <a:pt x="209" y="597"/>
                      <a:pt x="209" y="597"/>
                    </a:cubicBezTo>
                    <a:cubicBezTo>
                      <a:pt x="211" y="599"/>
                      <a:pt x="214" y="601"/>
                      <a:pt x="217" y="604"/>
                    </a:cubicBezTo>
                    <a:close/>
                    <a:moveTo>
                      <a:pt x="205" y="49"/>
                    </a:moveTo>
                    <a:cubicBezTo>
                      <a:pt x="206" y="49"/>
                      <a:pt x="208" y="48"/>
                      <a:pt x="209" y="47"/>
                    </a:cubicBezTo>
                    <a:cubicBezTo>
                      <a:pt x="209" y="57"/>
                      <a:pt x="209" y="57"/>
                      <a:pt x="209" y="57"/>
                    </a:cubicBezTo>
                    <a:cubicBezTo>
                      <a:pt x="208" y="57"/>
                      <a:pt x="206" y="58"/>
                      <a:pt x="205" y="59"/>
                    </a:cubicBezTo>
                    <a:cubicBezTo>
                      <a:pt x="205" y="49"/>
                      <a:pt x="205" y="49"/>
                      <a:pt x="205" y="49"/>
                    </a:cubicBezTo>
                    <a:close/>
                    <a:moveTo>
                      <a:pt x="209" y="746"/>
                    </a:moveTo>
                    <a:cubicBezTo>
                      <a:pt x="208" y="745"/>
                      <a:pt x="206" y="745"/>
                      <a:pt x="205" y="744"/>
                    </a:cubicBezTo>
                    <a:cubicBezTo>
                      <a:pt x="205" y="737"/>
                      <a:pt x="205" y="737"/>
                      <a:pt x="205" y="737"/>
                    </a:cubicBezTo>
                    <a:cubicBezTo>
                      <a:pt x="205" y="737"/>
                      <a:pt x="206" y="737"/>
                      <a:pt x="206" y="737"/>
                    </a:cubicBezTo>
                    <a:cubicBezTo>
                      <a:pt x="209" y="737"/>
                      <a:pt x="209" y="737"/>
                      <a:pt x="209" y="737"/>
                    </a:cubicBezTo>
                    <a:cubicBezTo>
                      <a:pt x="209" y="746"/>
                      <a:pt x="209" y="746"/>
                      <a:pt x="209" y="746"/>
                    </a:cubicBezTo>
                    <a:close/>
                    <a:moveTo>
                      <a:pt x="209" y="73"/>
                    </a:moveTo>
                    <a:cubicBezTo>
                      <a:pt x="209" y="83"/>
                      <a:pt x="209" y="83"/>
                      <a:pt x="209" y="83"/>
                    </a:cubicBezTo>
                    <a:cubicBezTo>
                      <a:pt x="208" y="82"/>
                      <a:pt x="206" y="81"/>
                      <a:pt x="205" y="81"/>
                    </a:cubicBezTo>
                    <a:cubicBezTo>
                      <a:pt x="205" y="70"/>
                      <a:pt x="205" y="70"/>
                      <a:pt x="205" y="70"/>
                    </a:cubicBezTo>
                    <a:cubicBezTo>
                      <a:pt x="209" y="73"/>
                      <a:pt x="209" y="73"/>
                      <a:pt x="209" y="73"/>
                    </a:cubicBezTo>
                    <a:close/>
                    <a:moveTo>
                      <a:pt x="209" y="90"/>
                    </a:moveTo>
                    <a:cubicBezTo>
                      <a:pt x="209" y="100"/>
                      <a:pt x="209" y="100"/>
                      <a:pt x="209" y="100"/>
                    </a:cubicBez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7" y="102"/>
                      <a:pt x="206" y="102"/>
                      <a:pt x="205" y="102"/>
                    </a:cubicBezTo>
                    <a:cubicBezTo>
                      <a:pt x="205" y="93"/>
                      <a:pt x="205" y="93"/>
                      <a:pt x="205" y="93"/>
                    </a:cubicBezTo>
                    <a:cubicBezTo>
                      <a:pt x="206" y="92"/>
                      <a:pt x="208" y="91"/>
                      <a:pt x="209" y="90"/>
                    </a:cubicBezTo>
                    <a:close/>
                    <a:moveTo>
                      <a:pt x="209" y="155"/>
                    </a:move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08" y="169"/>
                      <a:pt x="208" y="169"/>
                      <a:pt x="208" y="169"/>
                    </a:cubicBezTo>
                    <a:cubicBezTo>
                      <a:pt x="205" y="173"/>
                      <a:pt x="205" y="173"/>
                      <a:pt x="205" y="173"/>
                    </a:cubicBezTo>
                    <a:cubicBezTo>
                      <a:pt x="205" y="160"/>
                      <a:pt x="205" y="160"/>
                      <a:pt x="205" y="160"/>
                    </a:cubicBezTo>
                    <a:cubicBezTo>
                      <a:pt x="206" y="158"/>
                      <a:pt x="208" y="156"/>
                      <a:pt x="209" y="155"/>
                    </a:cubicBezTo>
                    <a:close/>
                    <a:moveTo>
                      <a:pt x="209" y="177"/>
                    </a:moveTo>
                    <a:cubicBezTo>
                      <a:pt x="209" y="206"/>
                      <a:pt x="209" y="206"/>
                      <a:pt x="209" y="206"/>
                    </a:cubicBezTo>
                    <a:cubicBezTo>
                      <a:pt x="208" y="207"/>
                      <a:pt x="206" y="209"/>
                      <a:pt x="205" y="211"/>
                    </a:cubicBezTo>
                    <a:cubicBezTo>
                      <a:pt x="205" y="193"/>
                      <a:pt x="205" y="193"/>
                      <a:pt x="205" y="193"/>
                    </a:cubicBezTo>
                    <a:cubicBezTo>
                      <a:pt x="207" y="193"/>
                      <a:pt x="207" y="193"/>
                      <a:pt x="207" y="193"/>
                    </a:cubicBezTo>
                    <a:cubicBezTo>
                      <a:pt x="207" y="192"/>
                      <a:pt x="207" y="191"/>
                      <a:pt x="208" y="190"/>
                    </a:cubicBezTo>
                    <a:cubicBezTo>
                      <a:pt x="206" y="190"/>
                      <a:pt x="206" y="190"/>
                      <a:pt x="205" y="190"/>
                    </a:cubicBezTo>
                    <a:cubicBezTo>
                      <a:pt x="205" y="178"/>
                      <a:pt x="205" y="178"/>
                      <a:pt x="205" y="178"/>
                    </a:cubicBezTo>
                    <a:cubicBezTo>
                      <a:pt x="206" y="178"/>
                      <a:pt x="208" y="177"/>
                      <a:pt x="209" y="177"/>
                    </a:cubicBezTo>
                    <a:close/>
                    <a:moveTo>
                      <a:pt x="209" y="213"/>
                    </a:moveTo>
                    <a:cubicBezTo>
                      <a:pt x="209" y="224"/>
                      <a:pt x="209" y="224"/>
                      <a:pt x="209" y="224"/>
                    </a:cubicBezTo>
                    <a:cubicBezTo>
                      <a:pt x="208" y="224"/>
                      <a:pt x="206" y="224"/>
                      <a:pt x="205" y="224"/>
                    </a:cubicBezTo>
                    <a:cubicBezTo>
                      <a:pt x="205" y="219"/>
                      <a:pt x="205" y="219"/>
                      <a:pt x="205" y="219"/>
                    </a:cubicBezTo>
                    <a:cubicBezTo>
                      <a:pt x="206" y="217"/>
                      <a:pt x="208" y="215"/>
                      <a:pt x="209" y="213"/>
                    </a:cubicBezTo>
                    <a:close/>
                    <a:moveTo>
                      <a:pt x="209" y="256"/>
                    </a:moveTo>
                    <a:cubicBezTo>
                      <a:pt x="209" y="265"/>
                      <a:pt x="209" y="265"/>
                      <a:pt x="209" y="265"/>
                    </a:cubicBezTo>
                    <a:cubicBezTo>
                      <a:pt x="208" y="266"/>
                      <a:pt x="206" y="268"/>
                      <a:pt x="205" y="270"/>
                    </a:cubicBezTo>
                    <a:cubicBezTo>
                      <a:pt x="205" y="261"/>
                      <a:pt x="205" y="261"/>
                      <a:pt x="205" y="261"/>
                    </a:cubicBezTo>
                    <a:cubicBezTo>
                      <a:pt x="205" y="260"/>
                      <a:pt x="206" y="260"/>
                      <a:pt x="206" y="259"/>
                    </a:cubicBezTo>
                    <a:cubicBezTo>
                      <a:pt x="207" y="259"/>
                      <a:pt x="208" y="258"/>
                      <a:pt x="209" y="256"/>
                    </a:cubicBezTo>
                    <a:close/>
                    <a:moveTo>
                      <a:pt x="209" y="273"/>
                    </a:moveTo>
                    <a:cubicBezTo>
                      <a:pt x="209" y="278"/>
                      <a:pt x="209" y="278"/>
                      <a:pt x="209" y="278"/>
                    </a:cubicBezTo>
                    <a:cubicBezTo>
                      <a:pt x="208" y="278"/>
                      <a:pt x="206" y="278"/>
                      <a:pt x="205" y="279"/>
                    </a:cubicBezTo>
                    <a:cubicBezTo>
                      <a:pt x="205" y="273"/>
                      <a:pt x="205" y="273"/>
                      <a:pt x="205" y="273"/>
                    </a:cubicBezTo>
                    <a:cubicBezTo>
                      <a:pt x="206" y="273"/>
                      <a:pt x="208" y="273"/>
                      <a:pt x="209" y="273"/>
                    </a:cubicBezTo>
                    <a:close/>
                    <a:moveTo>
                      <a:pt x="209" y="288"/>
                    </a:moveTo>
                    <a:cubicBezTo>
                      <a:pt x="209" y="305"/>
                      <a:pt x="209" y="305"/>
                      <a:pt x="209" y="305"/>
                    </a:cubicBezTo>
                    <a:cubicBezTo>
                      <a:pt x="209" y="306"/>
                      <a:pt x="208" y="307"/>
                      <a:pt x="207" y="308"/>
                    </a:cubicBezTo>
                    <a:cubicBezTo>
                      <a:pt x="206" y="310"/>
                      <a:pt x="206" y="312"/>
                      <a:pt x="205" y="315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206" y="300"/>
                      <a:pt x="208" y="298"/>
                      <a:pt x="209" y="295"/>
                    </a:cubicBezTo>
                    <a:cubicBezTo>
                      <a:pt x="207" y="295"/>
                      <a:pt x="206" y="295"/>
                      <a:pt x="205" y="295"/>
                    </a:cubicBezTo>
                    <a:cubicBezTo>
                      <a:pt x="205" y="289"/>
                      <a:pt x="205" y="289"/>
                      <a:pt x="205" y="289"/>
                    </a:cubicBezTo>
                    <a:cubicBezTo>
                      <a:pt x="206" y="289"/>
                      <a:pt x="208" y="288"/>
                      <a:pt x="209" y="288"/>
                    </a:cubicBezTo>
                    <a:close/>
                    <a:moveTo>
                      <a:pt x="209" y="352"/>
                    </a:moveTo>
                    <a:cubicBezTo>
                      <a:pt x="209" y="372"/>
                      <a:pt x="209" y="372"/>
                      <a:pt x="209" y="372"/>
                    </a:cubicBezTo>
                    <a:cubicBezTo>
                      <a:pt x="207" y="370"/>
                      <a:pt x="205" y="366"/>
                      <a:pt x="205" y="363"/>
                    </a:cubicBezTo>
                    <a:cubicBezTo>
                      <a:pt x="205" y="361"/>
                      <a:pt x="205" y="361"/>
                      <a:pt x="205" y="361"/>
                    </a:cubicBezTo>
                    <a:cubicBezTo>
                      <a:pt x="207" y="358"/>
                      <a:pt x="208" y="356"/>
                      <a:pt x="209" y="352"/>
                    </a:cubicBezTo>
                    <a:cubicBezTo>
                      <a:pt x="209" y="352"/>
                      <a:pt x="209" y="352"/>
                      <a:pt x="209" y="352"/>
                    </a:cubicBezTo>
                    <a:close/>
                    <a:moveTo>
                      <a:pt x="209" y="389"/>
                    </a:moveTo>
                    <a:cubicBezTo>
                      <a:pt x="209" y="393"/>
                      <a:pt x="209" y="393"/>
                      <a:pt x="209" y="393"/>
                    </a:cubicBezTo>
                    <a:cubicBezTo>
                      <a:pt x="207" y="394"/>
                      <a:pt x="207" y="394"/>
                      <a:pt x="207" y="394"/>
                    </a:cubicBezTo>
                    <a:cubicBezTo>
                      <a:pt x="208" y="398"/>
                      <a:pt x="209" y="402"/>
                      <a:pt x="209" y="406"/>
                    </a:cubicBezTo>
                    <a:cubicBezTo>
                      <a:pt x="209" y="414"/>
                      <a:pt x="209" y="414"/>
                      <a:pt x="209" y="414"/>
                    </a:cubicBezTo>
                    <a:cubicBezTo>
                      <a:pt x="205" y="414"/>
                      <a:pt x="205" y="414"/>
                      <a:pt x="205" y="414"/>
                    </a:cubicBezTo>
                    <a:cubicBezTo>
                      <a:pt x="205" y="410"/>
                      <a:pt x="205" y="410"/>
                      <a:pt x="205" y="410"/>
                    </a:cubicBezTo>
                    <a:cubicBezTo>
                      <a:pt x="206" y="410"/>
                      <a:pt x="206" y="410"/>
                      <a:pt x="206" y="410"/>
                    </a:cubicBezTo>
                    <a:cubicBezTo>
                      <a:pt x="206" y="407"/>
                      <a:pt x="205" y="404"/>
                      <a:pt x="205" y="403"/>
                    </a:cubicBezTo>
                    <a:cubicBezTo>
                      <a:pt x="205" y="389"/>
                      <a:pt x="205" y="389"/>
                      <a:pt x="205" y="389"/>
                    </a:cubicBezTo>
                    <a:cubicBezTo>
                      <a:pt x="209" y="389"/>
                      <a:pt x="209" y="389"/>
                      <a:pt x="209" y="389"/>
                    </a:cubicBezTo>
                    <a:close/>
                    <a:moveTo>
                      <a:pt x="209" y="457"/>
                    </a:moveTo>
                    <a:cubicBezTo>
                      <a:pt x="209" y="468"/>
                      <a:pt x="209" y="468"/>
                      <a:pt x="209" y="468"/>
                    </a:cubicBezTo>
                    <a:cubicBezTo>
                      <a:pt x="206" y="465"/>
                      <a:pt x="205" y="464"/>
                      <a:pt x="205" y="461"/>
                    </a:cubicBezTo>
                    <a:cubicBezTo>
                      <a:pt x="205" y="458"/>
                      <a:pt x="205" y="458"/>
                      <a:pt x="205" y="458"/>
                    </a:cubicBezTo>
                    <a:cubicBezTo>
                      <a:pt x="206" y="457"/>
                      <a:pt x="208" y="456"/>
                      <a:pt x="209" y="457"/>
                    </a:cubicBezTo>
                    <a:close/>
                    <a:moveTo>
                      <a:pt x="209" y="498"/>
                    </a:moveTo>
                    <a:cubicBezTo>
                      <a:pt x="209" y="511"/>
                      <a:pt x="209" y="511"/>
                      <a:pt x="209" y="511"/>
                    </a:cubicBezTo>
                    <a:cubicBezTo>
                      <a:pt x="207" y="516"/>
                      <a:pt x="206" y="519"/>
                      <a:pt x="205" y="521"/>
                    </a:cubicBezTo>
                    <a:cubicBezTo>
                      <a:pt x="205" y="511"/>
                      <a:pt x="205" y="511"/>
                      <a:pt x="205" y="511"/>
                    </a:cubicBezTo>
                    <a:cubicBezTo>
                      <a:pt x="206" y="507"/>
                      <a:pt x="206" y="503"/>
                      <a:pt x="205" y="499"/>
                    </a:cubicBezTo>
                    <a:cubicBezTo>
                      <a:pt x="205" y="487"/>
                      <a:pt x="205" y="487"/>
                      <a:pt x="205" y="487"/>
                    </a:cubicBezTo>
                    <a:cubicBezTo>
                      <a:pt x="206" y="491"/>
                      <a:pt x="208" y="494"/>
                      <a:pt x="209" y="498"/>
                    </a:cubicBezTo>
                    <a:close/>
                    <a:moveTo>
                      <a:pt x="209" y="537"/>
                    </a:moveTo>
                    <a:cubicBezTo>
                      <a:pt x="209" y="546"/>
                      <a:pt x="209" y="546"/>
                      <a:pt x="209" y="546"/>
                    </a:cubicBezTo>
                    <a:cubicBezTo>
                      <a:pt x="208" y="544"/>
                      <a:pt x="206" y="542"/>
                      <a:pt x="205" y="540"/>
                    </a:cubicBezTo>
                    <a:cubicBezTo>
                      <a:pt x="205" y="531"/>
                      <a:pt x="205" y="531"/>
                      <a:pt x="205" y="531"/>
                    </a:cubicBezTo>
                    <a:cubicBezTo>
                      <a:pt x="206" y="533"/>
                      <a:pt x="207" y="535"/>
                      <a:pt x="209" y="538"/>
                    </a:cubicBezTo>
                    <a:cubicBezTo>
                      <a:pt x="209" y="537"/>
                      <a:pt x="209" y="537"/>
                      <a:pt x="209" y="537"/>
                    </a:cubicBezTo>
                    <a:close/>
                    <a:moveTo>
                      <a:pt x="209" y="597"/>
                    </a:moveTo>
                    <a:cubicBezTo>
                      <a:pt x="209" y="630"/>
                      <a:pt x="209" y="630"/>
                      <a:pt x="209" y="630"/>
                    </a:cubicBezTo>
                    <a:cubicBezTo>
                      <a:pt x="208" y="634"/>
                      <a:pt x="206" y="638"/>
                      <a:pt x="205" y="642"/>
                    </a:cubicBezTo>
                    <a:cubicBezTo>
                      <a:pt x="205" y="611"/>
                      <a:pt x="205" y="611"/>
                      <a:pt x="205" y="611"/>
                    </a:cubicBezTo>
                    <a:cubicBezTo>
                      <a:pt x="205" y="610"/>
                      <a:pt x="205" y="610"/>
                      <a:pt x="205" y="610"/>
                    </a:cubicBezTo>
                    <a:cubicBezTo>
                      <a:pt x="205" y="610"/>
                      <a:pt x="205" y="610"/>
                      <a:pt x="205" y="610"/>
                    </a:cubicBezTo>
                    <a:cubicBezTo>
                      <a:pt x="205" y="599"/>
                      <a:pt x="205" y="599"/>
                      <a:pt x="205" y="599"/>
                    </a:cubicBezTo>
                    <a:cubicBezTo>
                      <a:pt x="209" y="596"/>
                      <a:pt x="209" y="596"/>
                      <a:pt x="209" y="596"/>
                    </a:cubicBezTo>
                    <a:cubicBezTo>
                      <a:pt x="209" y="597"/>
                      <a:pt x="209" y="597"/>
                      <a:pt x="209" y="597"/>
                    </a:cubicBezTo>
                    <a:close/>
                    <a:moveTo>
                      <a:pt x="209" y="694"/>
                    </a:moveTo>
                    <a:cubicBezTo>
                      <a:pt x="209" y="717"/>
                      <a:pt x="209" y="717"/>
                      <a:pt x="209" y="717"/>
                    </a:cubicBezTo>
                    <a:cubicBezTo>
                      <a:pt x="209" y="711"/>
                      <a:pt x="208" y="705"/>
                      <a:pt x="205" y="700"/>
                    </a:cubicBezTo>
                    <a:cubicBezTo>
                      <a:pt x="205" y="691"/>
                      <a:pt x="205" y="691"/>
                      <a:pt x="205" y="691"/>
                    </a:cubicBezTo>
                    <a:cubicBezTo>
                      <a:pt x="206" y="692"/>
                      <a:pt x="208" y="693"/>
                      <a:pt x="209" y="694"/>
                    </a:cubicBezTo>
                    <a:close/>
                    <a:moveTo>
                      <a:pt x="200" y="52"/>
                    </a:moveTo>
                    <a:cubicBezTo>
                      <a:pt x="202" y="51"/>
                      <a:pt x="203" y="50"/>
                      <a:pt x="205" y="49"/>
                    </a:cubicBezTo>
                    <a:cubicBezTo>
                      <a:pt x="205" y="59"/>
                      <a:pt x="205" y="59"/>
                      <a:pt x="205" y="59"/>
                    </a:cubicBezTo>
                    <a:cubicBezTo>
                      <a:pt x="203" y="59"/>
                      <a:pt x="202" y="60"/>
                      <a:pt x="200" y="60"/>
                    </a:cubicBezTo>
                    <a:cubicBezTo>
                      <a:pt x="200" y="52"/>
                      <a:pt x="200" y="52"/>
                      <a:pt x="200" y="52"/>
                    </a:cubicBezTo>
                    <a:close/>
                    <a:moveTo>
                      <a:pt x="205" y="744"/>
                    </a:moveTo>
                    <a:cubicBezTo>
                      <a:pt x="203" y="743"/>
                      <a:pt x="202" y="743"/>
                      <a:pt x="200" y="742"/>
                    </a:cubicBezTo>
                    <a:cubicBezTo>
                      <a:pt x="200" y="733"/>
                      <a:pt x="200" y="733"/>
                      <a:pt x="200" y="733"/>
                    </a:cubicBezTo>
                    <a:cubicBezTo>
                      <a:pt x="202" y="734"/>
                      <a:pt x="203" y="735"/>
                      <a:pt x="205" y="737"/>
                    </a:cubicBezTo>
                    <a:cubicBezTo>
                      <a:pt x="205" y="744"/>
                      <a:pt x="205" y="744"/>
                      <a:pt x="205" y="744"/>
                    </a:cubicBezTo>
                    <a:close/>
                    <a:moveTo>
                      <a:pt x="205" y="70"/>
                    </a:moveTo>
                    <a:cubicBezTo>
                      <a:pt x="205" y="81"/>
                      <a:pt x="205" y="81"/>
                      <a:pt x="205" y="81"/>
                    </a:cubicBezTo>
                    <a:cubicBezTo>
                      <a:pt x="203" y="80"/>
                      <a:pt x="202" y="79"/>
                      <a:pt x="200" y="78"/>
                    </a:cubicBezTo>
                    <a:cubicBezTo>
                      <a:pt x="200" y="68"/>
                      <a:pt x="200" y="68"/>
                      <a:pt x="200" y="68"/>
                    </a:cubicBezTo>
                    <a:cubicBezTo>
                      <a:pt x="205" y="70"/>
                      <a:pt x="205" y="70"/>
                      <a:pt x="205" y="70"/>
                    </a:cubicBezTo>
                    <a:close/>
                    <a:moveTo>
                      <a:pt x="205" y="93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3" y="103"/>
                      <a:pt x="202" y="104"/>
                      <a:pt x="200" y="104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202" y="94"/>
                      <a:pt x="203" y="93"/>
                      <a:pt x="205" y="93"/>
                    </a:cubicBezTo>
                    <a:close/>
                    <a:moveTo>
                      <a:pt x="205" y="160"/>
                    </a:moveTo>
                    <a:cubicBezTo>
                      <a:pt x="205" y="173"/>
                      <a:pt x="205" y="173"/>
                      <a:pt x="205" y="173"/>
                    </a:cubicBezTo>
                    <a:cubicBezTo>
                      <a:pt x="200" y="178"/>
                      <a:pt x="200" y="178"/>
                      <a:pt x="200" y="178"/>
                    </a:cubicBezTo>
                    <a:cubicBezTo>
                      <a:pt x="200" y="160"/>
                      <a:pt x="200" y="160"/>
                      <a:pt x="200" y="160"/>
                    </a:cubicBezTo>
                    <a:cubicBezTo>
                      <a:pt x="201" y="161"/>
                      <a:pt x="202" y="162"/>
                      <a:pt x="202" y="163"/>
                    </a:cubicBezTo>
                    <a:cubicBezTo>
                      <a:pt x="203" y="162"/>
                      <a:pt x="204" y="161"/>
                      <a:pt x="205" y="160"/>
                    </a:cubicBezTo>
                    <a:close/>
                    <a:moveTo>
                      <a:pt x="205" y="178"/>
                    </a:moveTo>
                    <a:cubicBezTo>
                      <a:pt x="205" y="190"/>
                      <a:pt x="205" y="190"/>
                      <a:pt x="205" y="190"/>
                    </a:cubicBezTo>
                    <a:cubicBezTo>
                      <a:pt x="202" y="191"/>
                      <a:pt x="201" y="191"/>
                      <a:pt x="201" y="195"/>
                    </a:cubicBezTo>
                    <a:cubicBezTo>
                      <a:pt x="202" y="194"/>
                      <a:pt x="203" y="194"/>
                      <a:pt x="205" y="193"/>
                    </a:cubicBezTo>
                    <a:cubicBezTo>
                      <a:pt x="205" y="211"/>
                      <a:pt x="205" y="211"/>
                      <a:pt x="205" y="211"/>
                    </a:cubicBezTo>
                    <a:cubicBezTo>
                      <a:pt x="203" y="213"/>
                      <a:pt x="202" y="215"/>
                      <a:pt x="200" y="218"/>
                    </a:cubicBezTo>
                    <a:cubicBezTo>
                      <a:pt x="200" y="182"/>
                      <a:pt x="200" y="182"/>
                      <a:pt x="200" y="182"/>
                    </a:cubicBezTo>
                    <a:cubicBezTo>
                      <a:pt x="202" y="180"/>
                      <a:pt x="203" y="179"/>
                      <a:pt x="205" y="178"/>
                    </a:cubicBezTo>
                    <a:close/>
                    <a:moveTo>
                      <a:pt x="205" y="219"/>
                    </a:moveTo>
                    <a:cubicBezTo>
                      <a:pt x="205" y="224"/>
                      <a:pt x="205" y="224"/>
                      <a:pt x="205" y="224"/>
                    </a:cubicBezTo>
                    <a:cubicBezTo>
                      <a:pt x="204" y="224"/>
                      <a:pt x="204" y="224"/>
                      <a:pt x="203" y="224"/>
                    </a:cubicBezTo>
                    <a:cubicBezTo>
                      <a:pt x="203" y="222"/>
                      <a:pt x="204" y="220"/>
                      <a:pt x="205" y="219"/>
                    </a:cubicBezTo>
                    <a:close/>
                    <a:moveTo>
                      <a:pt x="205" y="261"/>
                    </a:moveTo>
                    <a:cubicBezTo>
                      <a:pt x="205" y="270"/>
                      <a:pt x="205" y="270"/>
                      <a:pt x="205" y="270"/>
                    </a:cubicBezTo>
                    <a:cubicBezTo>
                      <a:pt x="204" y="271"/>
                      <a:pt x="204" y="271"/>
                      <a:pt x="203" y="273"/>
                    </a:cubicBezTo>
                    <a:cubicBezTo>
                      <a:pt x="204" y="273"/>
                      <a:pt x="204" y="273"/>
                      <a:pt x="205" y="273"/>
                    </a:cubicBezTo>
                    <a:cubicBezTo>
                      <a:pt x="205" y="279"/>
                      <a:pt x="205" y="279"/>
                      <a:pt x="205" y="279"/>
                    </a:cubicBezTo>
                    <a:cubicBezTo>
                      <a:pt x="203" y="279"/>
                      <a:pt x="202" y="279"/>
                      <a:pt x="200" y="280"/>
                    </a:cubicBezTo>
                    <a:cubicBezTo>
                      <a:pt x="200" y="267"/>
                      <a:pt x="200" y="267"/>
                      <a:pt x="200" y="267"/>
                    </a:cubicBezTo>
                    <a:cubicBezTo>
                      <a:pt x="202" y="265"/>
                      <a:pt x="203" y="263"/>
                      <a:pt x="205" y="261"/>
                    </a:cubicBezTo>
                    <a:close/>
                    <a:moveTo>
                      <a:pt x="205" y="289"/>
                    </a:moveTo>
                    <a:cubicBezTo>
                      <a:pt x="205" y="295"/>
                      <a:pt x="205" y="295"/>
                      <a:pt x="205" y="295"/>
                    </a:cubicBezTo>
                    <a:cubicBezTo>
                      <a:pt x="203" y="295"/>
                      <a:pt x="202" y="295"/>
                      <a:pt x="200" y="295"/>
                    </a:cubicBezTo>
                    <a:cubicBezTo>
                      <a:pt x="200" y="289"/>
                      <a:pt x="200" y="289"/>
                      <a:pt x="200" y="289"/>
                    </a:cubicBezTo>
                    <a:cubicBezTo>
                      <a:pt x="202" y="289"/>
                      <a:pt x="203" y="289"/>
                      <a:pt x="205" y="289"/>
                    </a:cubicBezTo>
                    <a:close/>
                    <a:moveTo>
                      <a:pt x="205" y="302"/>
                    </a:moveTo>
                    <a:cubicBezTo>
                      <a:pt x="205" y="315"/>
                      <a:pt x="205" y="315"/>
                      <a:pt x="205" y="315"/>
                    </a:cubicBezTo>
                    <a:cubicBezTo>
                      <a:pt x="203" y="319"/>
                      <a:pt x="202" y="323"/>
                      <a:pt x="200" y="328"/>
                    </a:cubicBezTo>
                    <a:cubicBezTo>
                      <a:pt x="200" y="313"/>
                      <a:pt x="200" y="313"/>
                      <a:pt x="200" y="313"/>
                    </a:cubicBezTo>
                    <a:cubicBezTo>
                      <a:pt x="200" y="312"/>
                      <a:pt x="200" y="312"/>
                      <a:pt x="201" y="311"/>
                    </a:cubicBezTo>
                    <a:cubicBezTo>
                      <a:pt x="200" y="311"/>
                      <a:pt x="200" y="311"/>
                      <a:pt x="200" y="311"/>
                    </a:cubicBezTo>
                    <a:cubicBezTo>
                      <a:pt x="200" y="305"/>
                      <a:pt x="200" y="305"/>
                      <a:pt x="200" y="305"/>
                    </a:cubicBezTo>
                    <a:cubicBezTo>
                      <a:pt x="202" y="304"/>
                      <a:pt x="204" y="303"/>
                      <a:pt x="205" y="302"/>
                    </a:cubicBezTo>
                    <a:close/>
                    <a:moveTo>
                      <a:pt x="205" y="361"/>
                    </a:moveTo>
                    <a:cubicBezTo>
                      <a:pt x="205" y="363"/>
                      <a:pt x="205" y="363"/>
                      <a:pt x="205" y="363"/>
                    </a:cubicBezTo>
                    <a:cubicBezTo>
                      <a:pt x="205" y="362"/>
                      <a:pt x="205" y="362"/>
                      <a:pt x="205" y="361"/>
                    </a:cubicBezTo>
                    <a:cubicBezTo>
                      <a:pt x="205" y="361"/>
                      <a:pt x="205" y="361"/>
                      <a:pt x="205" y="361"/>
                    </a:cubicBezTo>
                    <a:close/>
                    <a:moveTo>
                      <a:pt x="205" y="389"/>
                    </a:moveTo>
                    <a:cubicBezTo>
                      <a:pt x="205" y="403"/>
                      <a:pt x="205" y="403"/>
                      <a:pt x="205" y="403"/>
                    </a:cubicBezTo>
                    <a:cubicBezTo>
                      <a:pt x="203" y="396"/>
                      <a:pt x="203" y="396"/>
                      <a:pt x="202" y="394"/>
                    </a:cubicBezTo>
                    <a:cubicBezTo>
                      <a:pt x="201" y="393"/>
                      <a:pt x="201" y="393"/>
                      <a:pt x="200" y="393"/>
                    </a:cubicBezTo>
                    <a:cubicBezTo>
                      <a:pt x="200" y="389"/>
                      <a:pt x="200" y="389"/>
                      <a:pt x="200" y="389"/>
                    </a:cubicBezTo>
                    <a:cubicBezTo>
                      <a:pt x="205" y="389"/>
                      <a:pt x="205" y="389"/>
                      <a:pt x="205" y="389"/>
                    </a:cubicBezTo>
                    <a:close/>
                    <a:moveTo>
                      <a:pt x="205" y="410"/>
                    </a:moveTo>
                    <a:cubicBezTo>
                      <a:pt x="205" y="414"/>
                      <a:pt x="205" y="414"/>
                      <a:pt x="205" y="414"/>
                    </a:cubicBezTo>
                    <a:cubicBezTo>
                      <a:pt x="200" y="414"/>
                      <a:pt x="200" y="414"/>
                      <a:pt x="200" y="414"/>
                    </a:cubicBezTo>
                    <a:cubicBezTo>
                      <a:pt x="200" y="410"/>
                      <a:pt x="200" y="410"/>
                      <a:pt x="200" y="410"/>
                    </a:cubicBezTo>
                    <a:cubicBezTo>
                      <a:pt x="200" y="410"/>
                      <a:pt x="200" y="410"/>
                      <a:pt x="201" y="410"/>
                    </a:cubicBezTo>
                    <a:cubicBezTo>
                      <a:pt x="205" y="410"/>
                      <a:pt x="205" y="410"/>
                      <a:pt x="205" y="410"/>
                    </a:cubicBezTo>
                    <a:close/>
                    <a:moveTo>
                      <a:pt x="205" y="458"/>
                    </a:moveTo>
                    <a:cubicBezTo>
                      <a:pt x="205" y="461"/>
                      <a:pt x="205" y="461"/>
                      <a:pt x="205" y="461"/>
                    </a:cubicBezTo>
                    <a:cubicBezTo>
                      <a:pt x="205" y="460"/>
                      <a:pt x="205" y="459"/>
                      <a:pt x="205" y="458"/>
                    </a:cubicBezTo>
                    <a:cubicBezTo>
                      <a:pt x="205" y="458"/>
                      <a:pt x="205" y="458"/>
                      <a:pt x="205" y="458"/>
                    </a:cubicBezTo>
                    <a:close/>
                    <a:moveTo>
                      <a:pt x="205" y="487"/>
                    </a:moveTo>
                    <a:cubicBezTo>
                      <a:pt x="205" y="499"/>
                      <a:pt x="205" y="499"/>
                      <a:pt x="205" y="499"/>
                    </a:cubicBezTo>
                    <a:cubicBezTo>
                      <a:pt x="204" y="497"/>
                      <a:pt x="203" y="495"/>
                      <a:pt x="202" y="494"/>
                    </a:cubicBezTo>
                    <a:cubicBezTo>
                      <a:pt x="200" y="497"/>
                      <a:pt x="200" y="497"/>
                      <a:pt x="200" y="497"/>
                    </a:cubicBezTo>
                    <a:cubicBezTo>
                      <a:pt x="200" y="476"/>
                      <a:pt x="200" y="476"/>
                      <a:pt x="200" y="476"/>
                    </a:cubicBezTo>
                    <a:cubicBezTo>
                      <a:pt x="201" y="477"/>
                      <a:pt x="202" y="478"/>
                      <a:pt x="202" y="480"/>
                    </a:cubicBezTo>
                    <a:cubicBezTo>
                      <a:pt x="203" y="482"/>
                      <a:pt x="204" y="485"/>
                      <a:pt x="205" y="487"/>
                    </a:cubicBezTo>
                    <a:close/>
                    <a:moveTo>
                      <a:pt x="205" y="511"/>
                    </a:moveTo>
                    <a:cubicBezTo>
                      <a:pt x="205" y="521"/>
                      <a:pt x="205" y="521"/>
                      <a:pt x="205" y="521"/>
                    </a:cubicBezTo>
                    <a:cubicBezTo>
                      <a:pt x="204" y="525"/>
                      <a:pt x="204" y="528"/>
                      <a:pt x="205" y="531"/>
                    </a:cubicBezTo>
                    <a:cubicBezTo>
                      <a:pt x="205" y="540"/>
                      <a:pt x="205" y="540"/>
                      <a:pt x="205" y="540"/>
                    </a:cubicBezTo>
                    <a:cubicBezTo>
                      <a:pt x="203" y="538"/>
                      <a:pt x="202" y="536"/>
                      <a:pt x="200" y="534"/>
                    </a:cubicBezTo>
                    <a:cubicBezTo>
                      <a:pt x="200" y="518"/>
                      <a:pt x="200" y="518"/>
                      <a:pt x="200" y="518"/>
                    </a:cubicBezTo>
                    <a:cubicBezTo>
                      <a:pt x="202" y="516"/>
                      <a:pt x="204" y="514"/>
                      <a:pt x="205" y="511"/>
                    </a:cubicBezTo>
                    <a:close/>
                    <a:moveTo>
                      <a:pt x="205" y="599"/>
                    </a:moveTo>
                    <a:cubicBezTo>
                      <a:pt x="205" y="610"/>
                      <a:pt x="205" y="610"/>
                      <a:pt x="205" y="610"/>
                    </a:cubicBezTo>
                    <a:cubicBezTo>
                      <a:pt x="203" y="611"/>
                      <a:pt x="202" y="612"/>
                      <a:pt x="200" y="612"/>
                    </a:cubicBezTo>
                    <a:cubicBezTo>
                      <a:pt x="200" y="601"/>
                      <a:pt x="200" y="601"/>
                      <a:pt x="200" y="601"/>
                    </a:cubicBezTo>
                    <a:cubicBezTo>
                      <a:pt x="205" y="599"/>
                      <a:pt x="205" y="599"/>
                      <a:pt x="205" y="599"/>
                    </a:cubicBezTo>
                    <a:close/>
                    <a:moveTo>
                      <a:pt x="205" y="611"/>
                    </a:moveTo>
                    <a:cubicBezTo>
                      <a:pt x="202" y="619"/>
                      <a:pt x="201" y="620"/>
                      <a:pt x="200" y="621"/>
                    </a:cubicBezTo>
                    <a:cubicBezTo>
                      <a:pt x="200" y="646"/>
                      <a:pt x="200" y="646"/>
                      <a:pt x="200" y="646"/>
                    </a:cubicBezTo>
                    <a:cubicBezTo>
                      <a:pt x="201" y="647"/>
                      <a:pt x="201" y="647"/>
                      <a:pt x="201" y="647"/>
                    </a:cubicBezTo>
                    <a:cubicBezTo>
                      <a:pt x="201" y="647"/>
                      <a:pt x="202" y="647"/>
                      <a:pt x="203" y="647"/>
                    </a:cubicBezTo>
                    <a:cubicBezTo>
                      <a:pt x="205" y="642"/>
                      <a:pt x="205" y="642"/>
                      <a:pt x="205" y="642"/>
                    </a:cubicBezTo>
                    <a:cubicBezTo>
                      <a:pt x="205" y="611"/>
                      <a:pt x="205" y="611"/>
                      <a:pt x="205" y="611"/>
                    </a:cubicBezTo>
                    <a:close/>
                    <a:moveTo>
                      <a:pt x="205" y="691"/>
                    </a:moveTo>
                    <a:cubicBezTo>
                      <a:pt x="205" y="700"/>
                      <a:pt x="205" y="700"/>
                      <a:pt x="205" y="700"/>
                    </a:cubicBezTo>
                    <a:cubicBezTo>
                      <a:pt x="204" y="698"/>
                      <a:pt x="202" y="696"/>
                      <a:pt x="200" y="695"/>
                    </a:cubicBezTo>
                    <a:cubicBezTo>
                      <a:pt x="200" y="688"/>
                      <a:pt x="200" y="688"/>
                      <a:pt x="200" y="688"/>
                    </a:cubicBezTo>
                    <a:cubicBezTo>
                      <a:pt x="202" y="689"/>
                      <a:pt x="203" y="690"/>
                      <a:pt x="205" y="691"/>
                    </a:cubicBezTo>
                    <a:close/>
                    <a:moveTo>
                      <a:pt x="196" y="54"/>
                    </a:moveTo>
                    <a:cubicBezTo>
                      <a:pt x="197" y="53"/>
                      <a:pt x="199" y="53"/>
                      <a:pt x="200" y="52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9" y="61"/>
                      <a:pt x="197" y="62"/>
                      <a:pt x="196" y="63"/>
                    </a:cubicBezTo>
                    <a:cubicBezTo>
                      <a:pt x="196" y="54"/>
                      <a:pt x="196" y="54"/>
                      <a:pt x="196" y="54"/>
                    </a:cubicBezTo>
                    <a:close/>
                    <a:moveTo>
                      <a:pt x="200" y="742"/>
                    </a:moveTo>
                    <a:cubicBezTo>
                      <a:pt x="199" y="741"/>
                      <a:pt x="197" y="740"/>
                      <a:pt x="196" y="739"/>
                    </a:cubicBezTo>
                    <a:cubicBezTo>
                      <a:pt x="196" y="729"/>
                      <a:pt x="196" y="729"/>
                      <a:pt x="196" y="729"/>
                    </a:cubicBezTo>
                    <a:cubicBezTo>
                      <a:pt x="197" y="730"/>
                      <a:pt x="198" y="732"/>
                      <a:pt x="200" y="733"/>
                    </a:cubicBezTo>
                    <a:cubicBezTo>
                      <a:pt x="200" y="742"/>
                      <a:pt x="200" y="742"/>
                      <a:pt x="200" y="742"/>
                    </a:cubicBezTo>
                    <a:close/>
                    <a:moveTo>
                      <a:pt x="200" y="68"/>
                    </a:moveTo>
                    <a:cubicBezTo>
                      <a:pt x="200" y="78"/>
                      <a:pt x="200" y="78"/>
                      <a:pt x="200" y="78"/>
                    </a:cubicBezTo>
                    <a:cubicBezTo>
                      <a:pt x="199" y="78"/>
                      <a:pt x="197" y="77"/>
                      <a:pt x="196" y="76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200" y="68"/>
                      <a:pt x="200" y="68"/>
                      <a:pt x="200" y="68"/>
                    </a:cubicBezTo>
                    <a:close/>
                    <a:moveTo>
                      <a:pt x="200" y="95"/>
                    </a:moveTo>
                    <a:cubicBezTo>
                      <a:pt x="200" y="104"/>
                      <a:pt x="200" y="104"/>
                      <a:pt x="200" y="104"/>
                    </a:cubicBezTo>
                    <a:cubicBezTo>
                      <a:pt x="199" y="105"/>
                      <a:pt x="197" y="106"/>
                      <a:pt x="196" y="107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7" y="96"/>
                      <a:pt x="197" y="96"/>
                      <a:pt x="197" y="96"/>
                    </a:cubicBezTo>
                    <a:cubicBezTo>
                      <a:pt x="198" y="95"/>
                      <a:pt x="199" y="95"/>
                      <a:pt x="200" y="95"/>
                    </a:cubicBezTo>
                    <a:close/>
                    <a:moveTo>
                      <a:pt x="200" y="160"/>
                    </a:moveTo>
                    <a:cubicBezTo>
                      <a:pt x="200" y="178"/>
                      <a:pt x="200" y="178"/>
                      <a:pt x="200" y="178"/>
                    </a:cubicBezTo>
                    <a:cubicBezTo>
                      <a:pt x="196" y="184"/>
                      <a:pt x="196" y="184"/>
                      <a:pt x="196" y="184"/>
                    </a:cubicBezTo>
                    <a:cubicBezTo>
                      <a:pt x="196" y="155"/>
                      <a:pt x="196" y="155"/>
                      <a:pt x="196" y="155"/>
                    </a:cubicBezTo>
                    <a:cubicBezTo>
                      <a:pt x="197" y="156"/>
                      <a:pt x="199" y="158"/>
                      <a:pt x="200" y="160"/>
                    </a:cubicBezTo>
                    <a:close/>
                    <a:moveTo>
                      <a:pt x="200" y="182"/>
                    </a:moveTo>
                    <a:cubicBezTo>
                      <a:pt x="199" y="183"/>
                      <a:pt x="197" y="185"/>
                      <a:pt x="196" y="186"/>
                    </a:cubicBezTo>
                    <a:cubicBezTo>
                      <a:pt x="196" y="201"/>
                      <a:pt x="196" y="201"/>
                      <a:pt x="196" y="201"/>
                    </a:cubicBezTo>
                    <a:cubicBezTo>
                      <a:pt x="197" y="200"/>
                      <a:pt x="198" y="199"/>
                      <a:pt x="199" y="199"/>
                    </a:cubicBezTo>
                    <a:cubicBezTo>
                      <a:pt x="199" y="203"/>
                      <a:pt x="198" y="206"/>
                      <a:pt x="196" y="208"/>
                    </a:cubicBezTo>
                    <a:cubicBezTo>
                      <a:pt x="196" y="220"/>
                      <a:pt x="196" y="220"/>
                      <a:pt x="196" y="220"/>
                    </a:cubicBezTo>
                    <a:cubicBezTo>
                      <a:pt x="198" y="220"/>
                      <a:pt x="198" y="220"/>
                      <a:pt x="198" y="220"/>
                    </a:cubicBezTo>
                    <a:cubicBezTo>
                      <a:pt x="199" y="219"/>
                      <a:pt x="200" y="218"/>
                      <a:pt x="200" y="218"/>
                    </a:cubicBezTo>
                    <a:cubicBezTo>
                      <a:pt x="200" y="182"/>
                      <a:pt x="200" y="182"/>
                      <a:pt x="200" y="182"/>
                    </a:cubicBezTo>
                    <a:close/>
                    <a:moveTo>
                      <a:pt x="200" y="267"/>
                    </a:moveTo>
                    <a:cubicBezTo>
                      <a:pt x="200" y="280"/>
                      <a:pt x="200" y="280"/>
                      <a:pt x="200" y="280"/>
                    </a:cubicBezTo>
                    <a:cubicBezTo>
                      <a:pt x="199" y="281"/>
                      <a:pt x="197" y="282"/>
                      <a:pt x="196" y="285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7" y="271"/>
                      <a:pt x="199" y="269"/>
                      <a:pt x="200" y="267"/>
                    </a:cubicBezTo>
                    <a:close/>
                    <a:moveTo>
                      <a:pt x="200" y="289"/>
                    </a:moveTo>
                    <a:cubicBezTo>
                      <a:pt x="200" y="295"/>
                      <a:pt x="200" y="295"/>
                      <a:pt x="200" y="295"/>
                    </a:cubicBezTo>
                    <a:cubicBezTo>
                      <a:pt x="199" y="295"/>
                      <a:pt x="197" y="295"/>
                      <a:pt x="196" y="295"/>
                    </a:cubicBezTo>
                    <a:cubicBezTo>
                      <a:pt x="196" y="289"/>
                      <a:pt x="196" y="289"/>
                      <a:pt x="196" y="289"/>
                    </a:cubicBezTo>
                    <a:cubicBezTo>
                      <a:pt x="197" y="289"/>
                      <a:pt x="199" y="289"/>
                      <a:pt x="200" y="289"/>
                    </a:cubicBezTo>
                    <a:close/>
                    <a:moveTo>
                      <a:pt x="200" y="305"/>
                    </a:moveTo>
                    <a:cubicBezTo>
                      <a:pt x="200" y="311"/>
                      <a:pt x="200" y="311"/>
                      <a:pt x="200" y="311"/>
                    </a:cubicBezTo>
                    <a:cubicBezTo>
                      <a:pt x="199" y="312"/>
                      <a:pt x="197" y="312"/>
                      <a:pt x="196" y="312"/>
                    </a:cubicBezTo>
                    <a:cubicBezTo>
                      <a:pt x="196" y="306"/>
                      <a:pt x="196" y="306"/>
                      <a:pt x="196" y="306"/>
                    </a:cubicBezTo>
                    <a:cubicBezTo>
                      <a:pt x="197" y="306"/>
                      <a:pt x="199" y="305"/>
                      <a:pt x="200" y="305"/>
                    </a:cubicBezTo>
                    <a:close/>
                    <a:moveTo>
                      <a:pt x="200" y="313"/>
                    </a:moveTo>
                    <a:cubicBezTo>
                      <a:pt x="200" y="328"/>
                      <a:pt x="200" y="328"/>
                      <a:pt x="200" y="328"/>
                    </a:cubicBezTo>
                    <a:cubicBezTo>
                      <a:pt x="199" y="332"/>
                      <a:pt x="197" y="336"/>
                      <a:pt x="196" y="340"/>
                    </a:cubicBezTo>
                    <a:cubicBezTo>
                      <a:pt x="196" y="320"/>
                      <a:pt x="196" y="320"/>
                      <a:pt x="196" y="320"/>
                    </a:cubicBezTo>
                    <a:cubicBezTo>
                      <a:pt x="198" y="318"/>
                      <a:pt x="199" y="316"/>
                      <a:pt x="200" y="313"/>
                    </a:cubicBezTo>
                    <a:close/>
                    <a:moveTo>
                      <a:pt x="200" y="389"/>
                    </a:moveTo>
                    <a:cubicBezTo>
                      <a:pt x="200" y="393"/>
                      <a:pt x="200" y="393"/>
                      <a:pt x="200" y="393"/>
                    </a:cubicBezTo>
                    <a:cubicBezTo>
                      <a:pt x="199" y="393"/>
                      <a:pt x="197" y="393"/>
                      <a:pt x="196" y="393"/>
                    </a:cubicBezTo>
                    <a:cubicBezTo>
                      <a:pt x="196" y="389"/>
                      <a:pt x="196" y="389"/>
                      <a:pt x="196" y="389"/>
                    </a:cubicBezTo>
                    <a:cubicBezTo>
                      <a:pt x="200" y="389"/>
                      <a:pt x="200" y="389"/>
                      <a:pt x="200" y="389"/>
                    </a:cubicBezTo>
                    <a:close/>
                    <a:moveTo>
                      <a:pt x="200" y="410"/>
                    </a:moveTo>
                    <a:cubicBezTo>
                      <a:pt x="200" y="414"/>
                      <a:pt x="200" y="414"/>
                      <a:pt x="200" y="414"/>
                    </a:cubicBezTo>
                    <a:cubicBezTo>
                      <a:pt x="196" y="414"/>
                      <a:pt x="196" y="414"/>
                      <a:pt x="196" y="414"/>
                    </a:cubicBezTo>
                    <a:cubicBezTo>
                      <a:pt x="196" y="400"/>
                      <a:pt x="196" y="400"/>
                      <a:pt x="196" y="400"/>
                    </a:cubicBezTo>
                    <a:cubicBezTo>
                      <a:pt x="196" y="404"/>
                      <a:pt x="198" y="408"/>
                      <a:pt x="200" y="410"/>
                    </a:cubicBezTo>
                    <a:close/>
                    <a:moveTo>
                      <a:pt x="200" y="476"/>
                    </a:moveTo>
                    <a:cubicBezTo>
                      <a:pt x="200" y="497"/>
                      <a:pt x="200" y="497"/>
                      <a:pt x="200" y="497"/>
                    </a:cubicBezTo>
                    <a:cubicBezTo>
                      <a:pt x="198" y="499"/>
                      <a:pt x="197" y="502"/>
                      <a:pt x="196" y="504"/>
                    </a:cubicBezTo>
                    <a:cubicBezTo>
                      <a:pt x="196" y="491"/>
                      <a:pt x="196" y="491"/>
                      <a:pt x="196" y="491"/>
                    </a:cubicBezTo>
                    <a:cubicBezTo>
                      <a:pt x="198" y="487"/>
                      <a:pt x="198" y="483"/>
                      <a:pt x="196" y="477"/>
                    </a:cubicBezTo>
                    <a:cubicBezTo>
                      <a:pt x="196" y="464"/>
                      <a:pt x="196" y="464"/>
                      <a:pt x="196" y="464"/>
                    </a:cubicBezTo>
                    <a:cubicBezTo>
                      <a:pt x="197" y="468"/>
                      <a:pt x="198" y="472"/>
                      <a:pt x="200" y="476"/>
                    </a:cubicBezTo>
                    <a:close/>
                    <a:moveTo>
                      <a:pt x="200" y="518"/>
                    </a:moveTo>
                    <a:cubicBezTo>
                      <a:pt x="200" y="534"/>
                      <a:pt x="200" y="534"/>
                      <a:pt x="200" y="534"/>
                    </a:cubicBezTo>
                    <a:cubicBezTo>
                      <a:pt x="199" y="532"/>
                      <a:pt x="197" y="530"/>
                      <a:pt x="196" y="528"/>
                    </a:cubicBezTo>
                    <a:cubicBezTo>
                      <a:pt x="196" y="518"/>
                      <a:pt x="196" y="518"/>
                      <a:pt x="196" y="518"/>
                    </a:cubicBezTo>
                    <a:cubicBezTo>
                      <a:pt x="196" y="519"/>
                      <a:pt x="197" y="520"/>
                      <a:pt x="197" y="521"/>
                    </a:cubicBezTo>
                    <a:cubicBezTo>
                      <a:pt x="198" y="520"/>
                      <a:pt x="199" y="519"/>
                      <a:pt x="200" y="518"/>
                    </a:cubicBezTo>
                    <a:close/>
                    <a:moveTo>
                      <a:pt x="200" y="601"/>
                    </a:moveTo>
                    <a:cubicBezTo>
                      <a:pt x="200" y="612"/>
                      <a:pt x="200" y="612"/>
                      <a:pt x="200" y="612"/>
                    </a:cubicBezTo>
                    <a:cubicBezTo>
                      <a:pt x="199" y="613"/>
                      <a:pt x="197" y="614"/>
                      <a:pt x="196" y="614"/>
                    </a:cubicBezTo>
                    <a:cubicBezTo>
                      <a:pt x="196" y="603"/>
                      <a:pt x="196" y="603"/>
                      <a:pt x="196" y="603"/>
                    </a:cubicBezTo>
                    <a:cubicBezTo>
                      <a:pt x="200" y="601"/>
                      <a:pt x="200" y="601"/>
                      <a:pt x="200" y="601"/>
                    </a:cubicBezTo>
                    <a:close/>
                    <a:moveTo>
                      <a:pt x="200" y="621"/>
                    </a:moveTo>
                    <a:cubicBezTo>
                      <a:pt x="200" y="646"/>
                      <a:pt x="200" y="646"/>
                      <a:pt x="200" y="646"/>
                    </a:cubicBezTo>
                    <a:cubicBezTo>
                      <a:pt x="198" y="644"/>
                      <a:pt x="197" y="643"/>
                      <a:pt x="196" y="641"/>
                    </a:cubicBezTo>
                    <a:cubicBezTo>
                      <a:pt x="196" y="632"/>
                      <a:pt x="196" y="632"/>
                      <a:pt x="196" y="632"/>
                    </a:cubicBezTo>
                    <a:cubicBezTo>
                      <a:pt x="196" y="632"/>
                      <a:pt x="196" y="631"/>
                      <a:pt x="196" y="631"/>
                    </a:cubicBezTo>
                    <a:cubicBezTo>
                      <a:pt x="196" y="630"/>
                      <a:pt x="196" y="630"/>
                      <a:pt x="196" y="630"/>
                    </a:cubicBezTo>
                    <a:cubicBezTo>
                      <a:pt x="196" y="618"/>
                      <a:pt x="196" y="618"/>
                      <a:pt x="196" y="618"/>
                    </a:cubicBezTo>
                    <a:cubicBezTo>
                      <a:pt x="196" y="619"/>
                      <a:pt x="198" y="620"/>
                      <a:pt x="199" y="622"/>
                    </a:cubicBezTo>
                    <a:cubicBezTo>
                      <a:pt x="200" y="622"/>
                      <a:pt x="200" y="622"/>
                      <a:pt x="200" y="621"/>
                    </a:cubicBezTo>
                    <a:close/>
                    <a:moveTo>
                      <a:pt x="200" y="688"/>
                    </a:moveTo>
                    <a:cubicBezTo>
                      <a:pt x="200" y="695"/>
                      <a:pt x="200" y="695"/>
                      <a:pt x="200" y="695"/>
                    </a:cubicBezTo>
                    <a:cubicBezTo>
                      <a:pt x="199" y="694"/>
                      <a:pt x="198" y="694"/>
                      <a:pt x="196" y="694"/>
                    </a:cubicBezTo>
                    <a:cubicBezTo>
                      <a:pt x="196" y="686"/>
                      <a:pt x="196" y="686"/>
                      <a:pt x="196" y="686"/>
                    </a:cubicBezTo>
                    <a:cubicBezTo>
                      <a:pt x="197" y="686"/>
                      <a:pt x="199" y="687"/>
                      <a:pt x="200" y="688"/>
                    </a:cubicBezTo>
                    <a:close/>
                    <a:moveTo>
                      <a:pt x="191" y="58"/>
                    </a:moveTo>
                    <a:cubicBezTo>
                      <a:pt x="193" y="57"/>
                      <a:pt x="194" y="55"/>
                      <a:pt x="196" y="54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95" y="63"/>
                      <a:pt x="195" y="63"/>
                      <a:pt x="195" y="63"/>
                    </a:cubicBezTo>
                    <a:cubicBezTo>
                      <a:pt x="195" y="64"/>
                      <a:pt x="195" y="65"/>
                      <a:pt x="195" y="65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196" y="76"/>
                      <a:pt x="196" y="76"/>
                      <a:pt x="196" y="76"/>
                    </a:cubicBezTo>
                    <a:cubicBezTo>
                      <a:pt x="194" y="76"/>
                      <a:pt x="193" y="75"/>
                      <a:pt x="191" y="75"/>
                    </a:cubicBezTo>
                    <a:cubicBezTo>
                      <a:pt x="191" y="58"/>
                      <a:pt x="191" y="58"/>
                      <a:pt x="191" y="58"/>
                    </a:cubicBezTo>
                    <a:close/>
                    <a:moveTo>
                      <a:pt x="196" y="739"/>
                    </a:moveTo>
                    <a:cubicBezTo>
                      <a:pt x="194" y="739"/>
                      <a:pt x="193" y="737"/>
                      <a:pt x="191" y="736"/>
                    </a:cubicBezTo>
                    <a:cubicBezTo>
                      <a:pt x="191" y="720"/>
                      <a:pt x="191" y="720"/>
                      <a:pt x="191" y="720"/>
                    </a:cubicBezTo>
                    <a:cubicBezTo>
                      <a:pt x="192" y="723"/>
                      <a:pt x="194" y="726"/>
                      <a:pt x="196" y="729"/>
                    </a:cubicBezTo>
                    <a:cubicBezTo>
                      <a:pt x="196" y="739"/>
                      <a:pt x="196" y="739"/>
                      <a:pt x="196" y="739"/>
                    </a:cubicBezTo>
                    <a:close/>
                    <a:moveTo>
                      <a:pt x="196" y="95"/>
                    </a:move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4" y="108"/>
                      <a:pt x="193" y="110"/>
                      <a:pt x="191" y="111"/>
                    </a:cubicBezTo>
                    <a:cubicBezTo>
                      <a:pt x="191" y="94"/>
                      <a:pt x="191" y="94"/>
                      <a:pt x="191" y="94"/>
                    </a:cubicBezTo>
                    <a:cubicBezTo>
                      <a:pt x="196" y="95"/>
                      <a:pt x="196" y="95"/>
                      <a:pt x="196" y="95"/>
                    </a:cubicBezTo>
                    <a:close/>
                    <a:moveTo>
                      <a:pt x="196" y="155"/>
                    </a:moveTo>
                    <a:cubicBezTo>
                      <a:pt x="196" y="184"/>
                      <a:pt x="196" y="184"/>
                      <a:pt x="196" y="184"/>
                    </a:cubicBezTo>
                    <a:cubicBezTo>
                      <a:pt x="191" y="190"/>
                      <a:pt x="191" y="190"/>
                      <a:pt x="191" y="190"/>
                    </a:cubicBezTo>
                    <a:cubicBezTo>
                      <a:pt x="191" y="174"/>
                      <a:pt x="191" y="174"/>
                      <a:pt x="191" y="174"/>
                    </a:cubicBezTo>
                    <a:cubicBezTo>
                      <a:pt x="192" y="172"/>
                      <a:pt x="192" y="170"/>
                      <a:pt x="191" y="168"/>
                    </a:cubicBezTo>
                    <a:cubicBezTo>
                      <a:pt x="191" y="150"/>
                      <a:pt x="191" y="150"/>
                      <a:pt x="191" y="150"/>
                    </a:cubicBezTo>
                    <a:cubicBezTo>
                      <a:pt x="193" y="152"/>
                      <a:pt x="194" y="153"/>
                      <a:pt x="196" y="155"/>
                    </a:cubicBezTo>
                    <a:close/>
                    <a:moveTo>
                      <a:pt x="196" y="186"/>
                    </a:moveTo>
                    <a:cubicBezTo>
                      <a:pt x="194" y="188"/>
                      <a:pt x="193" y="191"/>
                      <a:pt x="191" y="193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92" y="206"/>
                      <a:pt x="192" y="206"/>
                      <a:pt x="193" y="206"/>
                    </a:cubicBezTo>
                    <a:cubicBezTo>
                      <a:pt x="194" y="203"/>
                      <a:pt x="195" y="202"/>
                      <a:pt x="196" y="201"/>
                    </a:cubicBezTo>
                    <a:cubicBezTo>
                      <a:pt x="196" y="186"/>
                      <a:pt x="196" y="186"/>
                      <a:pt x="196" y="186"/>
                    </a:cubicBezTo>
                    <a:close/>
                    <a:moveTo>
                      <a:pt x="196" y="208"/>
                    </a:moveTo>
                    <a:cubicBezTo>
                      <a:pt x="196" y="220"/>
                      <a:pt x="196" y="220"/>
                      <a:pt x="196" y="220"/>
                    </a:cubicBezTo>
                    <a:cubicBezTo>
                      <a:pt x="194" y="220"/>
                      <a:pt x="193" y="220"/>
                      <a:pt x="191" y="220"/>
                    </a:cubicBezTo>
                    <a:cubicBezTo>
                      <a:pt x="191" y="213"/>
                      <a:pt x="191" y="213"/>
                      <a:pt x="191" y="213"/>
                    </a:cubicBezTo>
                    <a:cubicBezTo>
                      <a:pt x="193" y="211"/>
                      <a:pt x="195" y="210"/>
                      <a:pt x="196" y="208"/>
                    </a:cubicBezTo>
                    <a:close/>
                    <a:moveTo>
                      <a:pt x="196" y="273"/>
                    </a:moveTo>
                    <a:cubicBezTo>
                      <a:pt x="196" y="285"/>
                      <a:pt x="196" y="285"/>
                      <a:pt x="196" y="285"/>
                    </a:cubicBezTo>
                    <a:cubicBezTo>
                      <a:pt x="195" y="286"/>
                      <a:pt x="194" y="287"/>
                      <a:pt x="194" y="289"/>
                    </a:cubicBezTo>
                    <a:cubicBezTo>
                      <a:pt x="194" y="289"/>
                      <a:pt x="195" y="289"/>
                      <a:pt x="196" y="289"/>
                    </a:cubicBezTo>
                    <a:cubicBezTo>
                      <a:pt x="196" y="295"/>
                      <a:pt x="196" y="295"/>
                      <a:pt x="196" y="295"/>
                    </a:cubicBezTo>
                    <a:cubicBezTo>
                      <a:pt x="194" y="296"/>
                      <a:pt x="193" y="296"/>
                      <a:pt x="191" y="297"/>
                    </a:cubicBezTo>
                    <a:cubicBezTo>
                      <a:pt x="191" y="281"/>
                      <a:pt x="191" y="281"/>
                      <a:pt x="191" y="281"/>
                    </a:cubicBezTo>
                    <a:cubicBezTo>
                      <a:pt x="193" y="278"/>
                      <a:pt x="194" y="276"/>
                      <a:pt x="196" y="273"/>
                    </a:cubicBezTo>
                    <a:close/>
                    <a:moveTo>
                      <a:pt x="196" y="306"/>
                    </a:moveTo>
                    <a:cubicBezTo>
                      <a:pt x="196" y="312"/>
                      <a:pt x="196" y="312"/>
                      <a:pt x="196" y="312"/>
                    </a:cubicBezTo>
                    <a:cubicBezTo>
                      <a:pt x="194" y="312"/>
                      <a:pt x="193" y="312"/>
                      <a:pt x="191" y="313"/>
                    </a:cubicBezTo>
                    <a:cubicBezTo>
                      <a:pt x="191" y="307"/>
                      <a:pt x="191" y="307"/>
                      <a:pt x="191" y="307"/>
                    </a:cubicBezTo>
                    <a:cubicBezTo>
                      <a:pt x="193" y="307"/>
                      <a:pt x="194" y="307"/>
                      <a:pt x="196" y="306"/>
                    </a:cubicBezTo>
                    <a:close/>
                    <a:moveTo>
                      <a:pt x="196" y="320"/>
                    </a:moveTo>
                    <a:cubicBezTo>
                      <a:pt x="196" y="340"/>
                      <a:pt x="196" y="340"/>
                      <a:pt x="196" y="340"/>
                    </a:cubicBezTo>
                    <a:cubicBezTo>
                      <a:pt x="194" y="345"/>
                      <a:pt x="193" y="350"/>
                      <a:pt x="191" y="355"/>
                    </a:cubicBezTo>
                    <a:cubicBezTo>
                      <a:pt x="191" y="335"/>
                      <a:pt x="191" y="335"/>
                      <a:pt x="191" y="335"/>
                    </a:cubicBezTo>
                    <a:cubicBezTo>
                      <a:pt x="192" y="334"/>
                      <a:pt x="193" y="332"/>
                      <a:pt x="194" y="329"/>
                    </a:cubicBezTo>
                    <a:cubicBezTo>
                      <a:pt x="191" y="329"/>
                      <a:pt x="191" y="329"/>
                      <a:pt x="191" y="329"/>
                    </a:cubicBezTo>
                    <a:cubicBezTo>
                      <a:pt x="191" y="323"/>
                      <a:pt x="191" y="323"/>
                      <a:pt x="191" y="323"/>
                    </a:cubicBezTo>
                    <a:cubicBezTo>
                      <a:pt x="193" y="322"/>
                      <a:pt x="194" y="321"/>
                      <a:pt x="196" y="320"/>
                    </a:cubicBezTo>
                    <a:close/>
                    <a:moveTo>
                      <a:pt x="196" y="389"/>
                    </a:moveTo>
                    <a:cubicBezTo>
                      <a:pt x="196" y="393"/>
                      <a:pt x="196" y="393"/>
                      <a:pt x="196" y="393"/>
                    </a:cubicBezTo>
                    <a:cubicBezTo>
                      <a:pt x="195" y="393"/>
                      <a:pt x="195" y="393"/>
                      <a:pt x="195" y="393"/>
                    </a:cubicBezTo>
                    <a:cubicBezTo>
                      <a:pt x="195" y="395"/>
                      <a:pt x="196" y="398"/>
                      <a:pt x="196" y="400"/>
                    </a:cubicBezTo>
                    <a:cubicBezTo>
                      <a:pt x="196" y="414"/>
                      <a:pt x="196" y="414"/>
                      <a:pt x="196" y="414"/>
                    </a:cubicBezTo>
                    <a:cubicBezTo>
                      <a:pt x="191" y="414"/>
                      <a:pt x="191" y="414"/>
                      <a:pt x="191" y="414"/>
                    </a:cubicBezTo>
                    <a:cubicBezTo>
                      <a:pt x="191" y="410"/>
                      <a:pt x="191" y="410"/>
                      <a:pt x="191" y="410"/>
                    </a:cubicBezTo>
                    <a:cubicBezTo>
                      <a:pt x="192" y="410"/>
                      <a:pt x="193" y="409"/>
                      <a:pt x="194" y="409"/>
                    </a:cubicBezTo>
                    <a:cubicBezTo>
                      <a:pt x="192" y="406"/>
                      <a:pt x="192" y="402"/>
                      <a:pt x="191" y="398"/>
                    </a:cubicBezTo>
                    <a:cubicBezTo>
                      <a:pt x="191" y="389"/>
                      <a:pt x="191" y="389"/>
                      <a:pt x="191" y="389"/>
                    </a:cubicBezTo>
                    <a:cubicBezTo>
                      <a:pt x="196" y="389"/>
                      <a:pt x="196" y="389"/>
                      <a:pt x="196" y="389"/>
                    </a:cubicBezTo>
                    <a:close/>
                    <a:moveTo>
                      <a:pt x="196" y="464"/>
                    </a:moveTo>
                    <a:cubicBezTo>
                      <a:pt x="196" y="477"/>
                      <a:pt x="196" y="477"/>
                      <a:pt x="196" y="477"/>
                    </a:cubicBezTo>
                    <a:cubicBezTo>
                      <a:pt x="196" y="477"/>
                      <a:pt x="196" y="476"/>
                      <a:pt x="195" y="476"/>
                    </a:cubicBezTo>
                    <a:cubicBezTo>
                      <a:pt x="194" y="478"/>
                      <a:pt x="192" y="479"/>
                      <a:pt x="191" y="480"/>
                    </a:cubicBezTo>
                    <a:cubicBezTo>
                      <a:pt x="191" y="445"/>
                      <a:pt x="191" y="445"/>
                      <a:pt x="191" y="445"/>
                    </a:cubicBezTo>
                    <a:cubicBezTo>
                      <a:pt x="192" y="451"/>
                      <a:pt x="194" y="458"/>
                      <a:pt x="196" y="464"/>
                    </a:cubicBezTo>
                    <a:close/>
                    <a:moveTo>
                      <a:pt x="196" y="491"/>
                    </a:moveTo>
                    <a:cubicBezTo>
                      <a:pt x="196" y="504"/>
                      <a:pt x="196" y="504"/>
                      <a:pt x="196" y="504"/>
                    </a:cubicBezTo>
                    <a:cubicBezTo>
                      <a:pt x="194" y="508"/>
                      <a:pt x="194" y="512"/>
                      <a:pt x="196" y="518"/>
                    </a:cubicBezTo>
                    <a:cubicBezTo>
                      <a:pt x="196" y="528"/>
                      <a:pt x="196" y="528"/>
                      <a:pt x="196" y="528"/>
                    </a:cubicBezTo>
                    <a:cubicBezTo>
                      <a:pt x="194" y="526"/>
                      <a:pt x="193" y="523"/>
                      <a:pt x="191" y="521"/>
                    </a:cubicBezTo>
                    <a:cubicBezTo>
                      <a:pt x="191" y="499"/>
                      <a:pt x="191" y="499"/>
                      <a:pt x="191" y="499"/>
                    </a:cubicBezTo>
                    <a:cubicBezTo>
                      <a:pt x="193" y="496"/>
                      <a:pt x="195" y="494"/>
                      <a:pt x="196" y="491"/>
                    </a:cubicBezTo>
                    <a:close/>
                    <a:moveTo>
                      <a:pt x="196" y="603"/>
                    </a:moveTo>
                    <a:cubicBezTo>
                      <a:pt x="196" y="614"/>
                      <a:pt x="196" y="614"/>
                      <a:pt x="196" y="614"/>
                    </a:cubicBezTo>
                    <a:cubicBezTo>
                      <a:pt x="195" y="615"/>
                      <a:pt x="195" y="615"/>
                      <a:pt x="195" y="615"/>
                    </a:cubicBezTo>
                    <a:cubicBezTo>
                      <a:pt x="195" y="616"/>
                      <a:pt x="195" y="617"/>
                      <a:pt x="196" y="618"/>
                    </a:cubicBezTo>
                    <a:cubicBezTo>
                      <a:pt x="196" y="630"/>
                      <a:pt x="196" y="630"/>
                      <a:pt x="196" y="630"/>
                    </a:cubicBezTo>
                    <a:cubicBezTo>
                      <a:pt x="191" y="626"/>
                      <a:pt x="191" y="626"/>
                      <a:pt x="191" y="626"/>
                    </a:cubicBezTo>
                    <a:cubicBezTo>
                      <a:pt x="191" y="605"/>
                      <a:pt x="191" y="605"/>
                      <a:pt x="191" y="605"/>
                    </a:cubicBezTo>
                    <a:cubicBezTo>
                      <a:pt x="196" y="603"/>
                      <a:pt x="196" y="603"/>
                      <a:pt x="196" y="603"/>
                    </a:cubicBezTo>
                    <a:close/>
                    <a:moveTo>
                      <a:pt x="196" y="632"/>
                    </a:moveTo>
                    <a:cubicBezTo>
                      <a:pt x="196" y="641"/>
                      <a:pt x="196" y="641"/>
                      <a:pt x="196" y="641"/>
                    </a:cubicBezTo>
                    <a:cubicBezTo>
                      <a:pt x="194" y="639"/>
                      <a:pt x="194" y="637"/>
                      <a:pt x="196" y="632"/>
                    </a:cubicBezTo>
                    <a:close/>
                    <a:moveTo>
                      <a:pt x="196" y="686"/>
                    </a:moveTo>
                    <a:cubicBezTo>
                      <a:pt x="196" y="694"/>
                      <a:pt x="196" y="694"/>
                      <a:pt x="196" y="694"/>
                    </a:cubicBezTo>
                    <a:cubicBezTo>
                      <a:pt x="194" y="693"/>
                      <a:pt x="193" y="693"/>
                      <a:pt x="191" y="694"/>
                    </a:cubicBezTo>
                    <a:cubicBezTo>
                      <a:pt x="191" y="695"/>
                      <a:pt x="191" y="695"/>
                      <a:pt x="191" y="695"/>
                    </a:cubicBezTo>
                    <a:cubicBezTo>
                      <a:pt x="191" y="684"/>
                      <a:pt x="191" y="684"/>
                      <a:pt x="191" y="684"/>
                    </a:cubicBezTo>
                    <a:cubicBezTo>
                      <a:pt x="193" y="685"/>
                      <a:pt x="194" y="685"/>
                      <a:pt x="196" y="686"/>
                    </a:cubicBezTo>
                    <a:close/>
                    <a:moveTo>
                      <a:pt x="191" y="587"/>
                    </a:moveTo>
                    <a:cubicBezTo>
                      <a:pt x="191" y="579"/>
                      <a:pt x="191" y="579"/>
                      <a:pt x="191" y="579"/>
                    </a:cubicBezTo>
                    <a:cubicBezTo>
                      <a:pt x="193" y="580"/>
                      <a:pt x="194" y="582"/>
                      <a:pt x="194" y="584"/>
                    </a:cubicBezTo>
                    <a:cubicBezTo>
                      <a:pt x="193" y="585"/>
                      <a:pt x="192" y="586"/>
                      <a:pt x="191" y="587"/>
                    </a:cubicBezTo>
                    <a:close/>
                    <a:moveTo>
                      <a:pt x="189" y="60"/>
                    </a:moveTo>
                    <a:cubicBezTo>
                      <a:pt x="190" y="59"/>
                      <a:pt x="190" y="58"/>
                      <a:pt x="191" y="58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0" y="74"/>
                      <a:pt x="190" y="74"/>
                      <a:pt x="189" y="74"/>
                    </a:cubicBezTo>
                    <a:cubicBezTo>
                      <a:pt x="189" y="60"/>
                      <a:pt x="189" y="60"/>
                      <a:pt x="189" y="60"/>
                    </a:cubicBezTo>
                    <a:close/>
                    <a:moveTo>
                      <a:pt x="191" y="736"/>
                    </a:moveTo>
                    <a:cubicBezTo>
                      <a:pt x="190" y="736"/>
                      <a:pt x="190" y="735"/>
                      <a:pt x="189" y="734"/>
                    </a:cubicBezTo>
                    <a:cubicBezTo>
                      <a:pt x="189" y="683"/>
                      <a:pt x="189" y="683"/>
                      <a:pt x="189" y="683"/>
                    </a:cubicBezTo>
                    <a:cubicBezTo>
                      <a:pt x="189" y="683"/>
                      <a:pt x="189" y="683"/>
                      <a:pt x="189" y="683"/>
                    </a:cubicBezTo>
                    <a:cubicBezTo>
                      <a:pt x="190" y="684"/>
                      <a:pt x="190" y="684"/>
                      <a:pt x="191" y="684"/>
                    </a:cubicBezTo>
                    <a:cubicBezTo>
                      <a:pt x="191" y="695"/>
                      <a:pt x="191" y="695"/>
                      <a:pt x="191" y="695"/>
                    </a:cubicBezTo>
                    <a:cubicBezTo>
                      <a:pt x="191" y="706"/>
                      <a:pt x="190" y="714"/>
                      <a:pt x="191" y="720"/>
                    </a:cubicBezTo>
                    <a:cubicBezTo>
                      <a:pt x="191" y="736"/>
                      <a:pt x="191" y="736"/>
                      <a:pt x="191" y="736"/>
                    </a:cubicBezTo>
                    <a:close/>
                    <a:moveTo>
                      <a:pt x="191" y="94"/>
                    </a:moveTo>
                    <a:cubicBezTo>
                      <a:pt x="191" y="111"/>
                      <a:pt x="191" y="111"/>
                      <a:pt x="191" y="111"/>
                    </a:cubicBezTo>
                    <a:cubicBezTo>
                      <a:pt x="190" y="111"/>
                      <a:pt x="190" y="112"/>
                      <a:pt x="189" y="113"/>
                    </a:cubicBezTo>
                    <a:cubicBezTo>
                      <a:pt x="189" y="104"/>
                      <a:pt x="189" y="104"/>
                      <a:pt x="189" y="104"/>
                    </a:cubicBezTo>
                    <a:cubicBezTo>
                      <a:pt x="189" y="104"/>
                      <a:pt x="189" y="104"/>
                      <a:pt x="189" y="104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89" y="93"/>
                      <a:pt x="189" y="93"/>
                      <a:pt x="189" y="93"/>
                    </a:cubicBezTo>
                    <a:cubicBezTo>
                      <a:pt x="191" y="94"/>
                      <a:pt x="191" y="94"/>
                      <a:pt x="191" y="94"/>
                    </a:cubicBezTo>
                    <a:close/>
                    <a:moveTo>
                      <a:pt x="191" y="150"/>
                    </a:move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7"/>
                      <a:pt x="191" y="166"/>
                      <a:pt x="190" y="165"/>
                    </a:cubicBezTo>
                    <a:cubicBezTo>
                      <a:pt x="189" y="165"/>
                      <a:pt x="189" y="165"/>
                      <a:pt x="189" y="165"/>
                    </a:cubicBezTo>
                    <a:cubicBezTo>
                      <a:pt x="189" y="146"/>
                      <a:pt x="189" y="146"/>
                      <a:pt x="189" y="146"/>
                    </a:cubicBezTo>
                    <a:cubicBezTo>
                      <a:pt x="190" y="148"/>
                      <a:pt x="190" y="149"/>
                      <a:pt x="191" y="150"/>
                    </a:cubicBezTo>
                    <a:close/>
                    <a:moveTo>
                      <a:pt x="191" y="174"/>
                    </a:moveTo>
                    <a:cubicBezTo>
                      <a:pt x="191" y="190"/>
                      <a:pt x="191" y="190"/>
                      <a:pt x="191" y="190"/>
                    </a:cubicBezTo>
                    <a:cubicBezTo>
                      <a:pt x="189" y="193"/>
                      <a:pt x="189" y="193"/>
                      <a:pt x="189" y="193"/>
                    </a:cubicBezTo>
                    <a:cubicBezTo>
                      <a:pt x="190" y="193"/>
                      <a:pt x="190" y="193"/>
                      <a:pt x="191" y="193"/>
                    </a:cubicBezTo>
                    <a:cubicBezTo>
                      <a:pt x="191" y="193"/>
                      <a:pt x="191" y="193"/>
                      <a:pt x="191" y="193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90" y="206"/>
                      <a:pt x="190" y="206"/>
                      <a:pt x="189" y="206"/>
                    </a:cubicBezTo>
                    <a:cubicBezTo>
                      <a:pt x="189" y="178"/>
                      <a:pt x="189" y="178"/>
                      <a:pt x="189" y="178"/>
                    </a:cubicBezTo>
                    <a:cubicBezTo>
                      <a:pt x="189" y="177"/>
                      <a:pt x="189" y="177"/>
                      <a:pt x="189" y="177"/>
                    </a:cubicBezTo>
                    <a:cubicBezTo>
                      <a:pt x="190" y="176"/>
                      <a:pt x="191" y="175"/>
                      <a:pt x="191" y="174"/>
                    </a:cubicBezTo>
                    <a:close/>
                    <a:moveTo>
                      <a:pt x="191" y="213"/>
                    </a:moveTo>
                    <a:cubicBezTo>
                      <a:pt x="191" y="220"/>
                      <a:pt x="191" y="220"/>
                      <a:pt x="191" y="220"/>
                    </a:cubicBezTo>
                    <a:cubicBezTo>
                      <a:pt x="191" y="220"/>
                      <a:pt x="191" y="220"/>
                      <a:pt x="191" y="220"/>
                    </a:cubicBezTo>
                    <a:cubicBezTo>
                      <a:pt x="190" y="219"/>
                      <a:pt x="190" y="219"/>
                      <a:pt x="190" y="215"/>
                    </a:cubicBezTo>
                    <a:cubicBezTo>
                      <a:pt x="190" y="214"/>
                      <a:pt x="191" y="214"/>
                      <a:pt x="191" y="213"/>
                    </a:cubicBezTo>
                    <a:close/>
                    <a:moveTo>
                      <a:pt x="191" y="281"/>
                    </a:moveTo>
                    <a:cubicBezTo>
                      <a:pt x="191" y="297"/>
                      <a:pt x="191" y="297"/>
                      <a:pt x="191" y="297"/>
                    </a:cubicBezTo>
                    <a:cubicBezTo>
                      <a:pt x="190" y="297"/>
                      <a:pt x="190" y="298"/>
                      <a:pt x="189" y="299"/>
                    </a:cubicBezTo>
                    <a:cubicBezTo>
                      <a:pt x="189" y="285"/>
                      <a:pt x="189" y="285"/>
                      <a:pt x="189" y="285"/>
                    </a:cubicBezTo>
                    <a:cubicBezTo>
                      <a:pt x="190" y="284"/>
                      <a:pt x="190" y="282"/>
                      <a:pt x="191" y="281"/>
                    </a:cubicBezTo>
                    <a:close/>
                    <a:moveTo>
                      <a:pt x="191" y="307"/>
                    </a:moveTo>
                    <a:cubicBezTo>
                      <a:pt x="191" y="313"/>
                      <a:pt x="191" y="313"/>
                      <a:pt x="191" y="313"/>
                    </a:cubicBezTo>
                    <a:cubicBezTo>
                      <a:pt x="190" y="313"/>
                      <a:pt x="190" y="313"/>
                      <a:pt x="189" y="313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191" y="307"/>
                      <a:pt x="191" y="307"/>
                      <a:pt x="191" y="307"/>
                    </a:cubicBezTo>
                    <a:close/>
                    <a:moveTo>
                      <a:pt x="191" y="323"/>
                    </a:moveTo>
                    <a:cubicBezTo>
                      <a:pt x="191" y="329"/>
                      <a:pt x="191" y="329"/>
                      <a:pt x="191" y="329"/>
                    </a:cubicBezTo>
                    <a:cubicBezTo>
                      <a:pt x="189" y="330"/>
                      <a:pt x="189" y="330"/>
                      <a:pt x="189" y="330"/>
                    </a:cubicBezTo>
                    <a:cubicBezTo>
                      <a:pt x="189" y="324"/>
                      <a:pt x="189" y="324"/>
                      <a:pt x="189" y="324"/>
                    </a:cubicBezTo>
                    <a:cubicBezTo>
                      <a:pt x="190" y="324"/>
                      <a:pt x="190" y="324"/>
                      <a:pt x="191" y="323"/>
                    </a:cubicBezTo>
                    <a:close/>
                    <a:moveTo>
                      <a:pt x="191" y="335"/>
                    </a:moveTo>
                    <a:cubicBezTo>
                      <a:pt x="191" y="355"/>
                      <a:pt x="191" y="355"/>
                      <a:pt x="191" y="355"/>
                    </a:cubicBezTo>
                    <a:cubicBezTo>
                      <a:pt x="190" y="359"/>
                      <a:pt x="189" y="364"/>
                      <a:pt x="189" y="368"/>
                    </a:cubicBezTo>
                    <a:cubicBezTo>
                      <a:pt x="189" y="347"/>
                      <a:pt x="189" y="347"/>
                      <a:pt x="189" y="347"/>
                    </a:cubicBezTo>
                    <a:cubicBezTo>
                      <a:pt x="189" y="347"/>
                      <a:pt x="189" y="347"/>
                      <a:pt x="189" y="347"/>
                    </a:cubicBezTo>
                    <a:cubicBezTo>
                      <a:pt x="189" y="347"/>
                      <a:pt x="189" y="347"/>
                      <a:pt x="189" y="347"/>
                    </a:cubicBezTo>
                    <a:cubicBezTo>
                      <a:pt x="189" y="339"/>
                      <a:pt x="189" y="339"/>
                      <a:pt x="189" y="339"/>
                    </a:cubicBezTo>
                    <a:cubicBezTo>
                      <a:pt x="190" y="338"/>
                      <a:pt x="191" y="336"/>
                      <a:pt x="191" y="335"/>
                    </a:cubicBezTo>
                    <a:close/>
                    <a:moveTo>
                      <a:pt x="191" y="389"/>
                    </a:moveTo>
                    <a:cubicBezTo>
                      <a:pt x="191" y="398"/>
                      <a:pt x="191" y="398"/>
                      <a:pt x="191" y="398"/>
                    </a:cubicBezTo>
                    <a:cubicBezTo>
                      <a:pt x="191" y="396"/>
                      <a:pt x="190" y="395"/>
                      <a:pt x="189" y="393"/>
                    </a:cubicBezTo>
                    <a:cubicBezTo>
                      <a:pt x="189" y="388"/>
                      <a:pt x="189" y="388"/>
                      <a:pt x="189" y="388"/>
                    </a:cubicBezTo>
                    <a:cubicBezTo>
                      <a:pt x="189" y="389"/>
                      <a:pt x="189" y="389"/>
                      <a:pt x="189" y="389"/>
                    </a:cubicBezTo>
                    <a:cubicBezTo>
                      <a:pt x="191" y="389"/>
                      <a:pt x="191" y="389"/>
                      <a:pt x="191" y="389"/>
                    </a:cubicBezTo>
                    <a:close/>
                    <a:moveTo>
                      <a:pt x="191" y="410"/>
                    </a:moveTo>
                    <a:cubicBezTo>
                      <a:pt x="191" y="414"/>
                      <a:pt x="191" y="414"/>
                      <a:pt x="191" y="414"/>
                    </a:cubicBezTo>
                    <a:cubicBezTo>
                      <a:pt x="189" y="414"/>
                      <a:pt x="189" y="414"/>
                      <a:pt x="189" y="414"/>
                    </a:cubicBezTo>
                    <a:cubicBezTo>
                      <a:pt x="189" y="410"/>
                      <a:pt x="189" y="410"/>
                      <a:pt x="189" y="410"/>
                    </a:cubicBezTo>
                    <a:cubicBezTo>
                      <a:pt x="190" y="410"/>
                      <a:pt x="190" y="410"/>
                      <a:pt x="191" y="410"/>
                    </a:cubicBezTo>
                    <a:close/>
                    <a:moveTo>
                      <a:pt x="191" y="445"/>
                    </a:moveTo>
                    <a:cubicBezTo>
                      <a:pt x="191" y="480"/>
                      <a:pt x="191" y="480"/>
                      <a:pt x="191" y="480"/>
                    </a:cubicBezTo>
                    <a:cubicBezTo>
                      <a:pt x="190" y="481"/>
                      <a:pt x="190" y="482"/>
                      <a:pt x="189" y="483"/>
                    </a:cubicBezTo>
                    <a:cubicBezTo>
                      <a:pt x="189" y="474"/>
                      <a:pt x="189" y="474"/>
                      <a:pt x="189" y="474"/>
                    </a:cubicBezTo>
                    <a:cubicBezTo>
                      <a:pt x="191" y="470"/>
                      <a:pt x="192" y="466"/>
                      <a:pt x="189" y="459"/>
                    </a:cubicBezTo>
                    <a:cubicBezTo>
                      <a:pt x="189" y="459"/>
                      <a:pt x="189" y="459"/>
                      <a:pt x="189" y="459"/>
                    </a:cubicBezTo>
                    <a:cubicBezTo>
                      <a:pt x="189" y="427"/>
                      <a:pt x="189" y="427"/>
                      <a:pt x="189" y="427"/>
                    </a:cubicBezTo>
                    <a:cubicBezTo>
                      <a:pt x="190" y="433"/>
                      <a:pt x="190" y="439"/>
                      <a:pt x="191" y="445"/>
                    </a:cubicBezTo>
                    <a:close/>
                    <a:moveTo>
                      <a:pt x="191" y="499"/>
                    </a:moveTo>
                    <a:cubicBezTo>
                      <a:pt x="191" y="521"/>
                      <a:pt x="191" y="521"/>
                      <a:pt x="191" y="521"/>
                    </a:cubicBezTo>
                    <a:cubicBezTo>
                      <a:pt x="190" y="519"/>
                      <a:pt x="190" y="517"/>
                      <a:pt x="189" y="515"/>
                    </a:cubicBezTo>
                    <a:cubicBezTo>
                      <a:pt x="189" y="503"/>
                      <a:pt x="189" y="503"/>
                      <a:pt x="189" y="503"/>
                    </a:cubicBezTo>
                    <a:cubicBezTo>
                      <a:pt x="190" y="502"/>
                      <a:pt x="190" y="500"/>
                      <a:pt x="191" y="499"/>
                    </a:cubicBezTo>
                    <a:close/>
                    <a:moveTo>
                      <a:pt x="191" y="579"/>
                    </a:moveTo>
                    <a:cubicBezTo>
                      <a:pt x="191" y="587"/>
                      <a:pt x="191" y="587"/>
                      <a:pt x="191" y="587"/>
                    </a:cubicBezTo>
                    <a:cubicBezTo>
                      <a:pt x="190" y="587"/>
                      <a:pt x="190" y="588"/>
                      <a:pt x="189" y="589"/>
                    </a:cubicBezTo>
                    <a:cubicBezTo>
                      <a:pt x="189" y="576"/>
                      <a:pt x="189" y="576"/>
                      <a:pt x="189" y="576"/>
                    </a:cubicBezTo>
                    <a:cubicBezTo>
                      <a:pt x="190" y="577"/>
                      <a:pt x="190" y="578"/>
                      <a:pt x="191" y="579"/>
                    </a:cubicBezTo>
                    <a:close/>
                    <a:moveTo>
                      <a:pt x="191" y="605"/>
                    </a:moveTo>
                    <a:cubicBezTo>
                      <a:pt x="191" y="626"/>
                      <a:pt x="191" y="626"/>
                      <a:pt x="191" y="626"/>
                    </a:cubicBezTo>
                    <a:cubicBezTo>
                      <a:pt x="189" y="623"/>
                      <a:pt x="189" y="623"/>
                      <a:pt x="189" y="623"/>
                    </a:cubicBezTo>
                    <a:cubicBezTo>
                      <a:pt x="189" y="607"/>
                      <a:pt x="189" y="607"/>
                      <a:pt x="189" y="607"/>
                    </a:cubicBezTo>
                    <a:cubicBezTo>
                      <a:pt x="191" y="605"/>
                      <a:pt x="191" y="605"/>
                      <a:pt x="191" y="605"/>
                    </a:cubicBezTo>
                    <a:close/>
                    <a:moveTo>
                      <a:pt x="189" y="234"/>
                    </a:moveTo>
                    <a:cubicBezTo>
                      <a:pt x="189" y="228"/>
                      <a:pt x="189" y="228"/>
                      <a:pt x="189" y="228"/>
                    </a:cubicBezTo>
                    <a:cubicBezTo>
                      <a:pt x="189" y="230"/>
                      <a:pt x="190" y="232"/>
                      <a:pt x="190" y="234"/>
                    </a:cubicBezTo>
                    <a:cubicBezTo>
                      <a:pt x="189" y="234"/>
                      <a:pt x="189" y="234"/>
                      <a:pt x="189" y="234"/>
                    </a:cubicBezTo>
                    <a:close/>
                    <a:moveTo>
                      <a:pt x="189" y="178"/>
                    </a:moveTo>
                    <a:cubicBezTo>
                      <a:pt x="189" y="177"/>
                      <a:pt x="189" y="177"/>
                      <a:pt x="189" y="177"/>
                    </a:cubicBezTo>
                    <a:cubicBezTo>
                      <a:pt x="189" y="177"/>
                      <a:pt x="189" y="177"/>
                      <a:pt x="189" y="177"/>
                    </a:cubicBezTo>
                    <a:cubicBezTo>
                      <a:pt x="189" y="175"/>
                      <a:pt x="189" y="173"/>
                      <a:pt x="189" y="170"/>
                    </a:cubicBezTo>
                    <a:cubicBezTo>
                      <a:pt x="189" y="170"/>
                      <a:pt x="189" y="170"/>
                      <a:pt x="189" y="170"/>
                    </a:cubicBezTo>
                    <a:cubicBezTo>
                      <a:pt x="189" y="177"/>
                      <a:pt x="189" y="177"/>
                      <a:pt x="189" y="177"/>
                    </a:cubicBezTo>
                    <a:cubicBezTo>
                      <a:pt x="189" y="177"/>
                      <a:pt x="189" y="177"/>
                      <a:pt x="189" y="177"/>
                    </a:cubicBezTo>
                    <a:lnTo>
                      <a:pt x="189" y="178"/>
                    </a:lnTo>
                    <a:close/>
                    <a:moveTo>
                      <a:pt x="187" y="61"/>
                    </a:moveTo>
                    <a:cubicBezTo>
                      <a:pt x="187" y="61"/>
                      <a:pt x="188" y="60"/>
                      <a:pt x="189" y="60"/>
                    </a:cubicBezTo>
                    <a:cubicBezTo>
                      <a:pt x="189" y="74"/>
                      <a:pt x="189" y="74"/>
                      <a:pt x="189" y="74"/>
                    </a:cubicBezTo>
                    <a:cubicBezTo>
                      <a:pt x="188" y="74"/>
                      <a:pt x="187" y="74"/>
                      <a:pt x="187" y="74"/>
                    </a:cubicBezTo>
                    <a:cubicBezTo>
                      <a:pt x="187" y="61"/>
                      <a:pt x="187" y="61"/>
                      <a:pt x="187" y="61"/>
                    </a:cubicBezTo>
                    <a:close/>
                    <a:moveTo>
                      <a:pt x="189" y="734"/>
                    </a:moveTo>
                    <a:cubicBezTo>
                      <a:pt x="188" y="734"/>
                      <a:pt x="187" y="733"/>
                      <a:pt x="187" y="732"/>
                    </a:cubicBezTo>
                    <a:cubicBezTo>
                      <a:pt x="187" y="680"/>
                      <a:pt x="187" y="680"/>
                      <a:pt x="187" y="680"/>
                    </a:cubicBezTo>
                    <a:cubicBezTo>
                      <a:pt x="187" y="681"/>
                      <a:pt x="188" y="682"/>
                      <a:pt x="189" y="683"/>
                    </a:cubicBezTo>
                    <a:cubicBezTo>
                      <a:pt x="189" y="734"/>
                      <a:pt x="189" y="734"/>
                      <a:pt x="189" y="734"/>
                    </a:cubicBezTo>
                    <a:close/>
                    <a:moveTo>
                      <a:pt x="189" y="93"/>
                    </a:move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88" y="103"/>
                      <a:pt x="188" y="103"/>
                      <a:pt x="187" y="102"/>
                    </a:cubicBezTo>
                    <a:cubicBezTo>
                      <a:pt x="187" y="92"/>
                      <a:pt x="187" y="92"/>
                      <a:pt x="187" y="92"/>
                    </a:cubicBezTo>
                    <a:cubicBezTo>
                      <a:pt x="189" y="93"/>
                      <a:pt x="189" y="93"/>
                      <a:pt x="189" y="93"/>
                    </a:cubicBezTo>
                    <a:close/>
                    <a:moveTo>
                      <a:pt x="189" y="104"/>
                    </a:moveTo>
                    <a:cubicBezTo>
                      <a:pt x="189" y="113"/>
                      <a:pt x="189" y="113"/>
                      <a:pt x="189" y="113"/>
                    </a:cubicBezTo>
                    <a:cubicBezTo>
                      <a:pt x="188" y="113"/>
                      <a:pt x="187" y="114"/>
                      <a:pt x="187" y="114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7" y="105"/>
                      <a:pt x="188" y="104"/>
                      <a:pt x="189" y="104"/>
                    </a:cubicBezTo>
                    <a:close/>
                    <a:moveTo>
                      <a:pt x="189" y="146"/>
                    </a:moveTo>
                    <a:cubicBezTo>
                      <a:pt x="189" y="165"/>
                      <a:pt x="189" y="165"/>
                      <a:pt x="189" y="165"/>
                    </a:cubicBezTo>
                    <a:cubicBezTo>
                      <a:pt x="188" y="165"/>
                      <a:pt x="187" y="165"/>
                      <a:pt x="187" y="164"/>
                    </a:cubicBezTo>
                    <a:cubicBezTo>
                      <a:pt x="187" y="144"/>
                      <a:pt x="187" y="144"/>
                      <a:pt x="187" y="144"/>
                    </a:cubicBezTo>
                    <a:cubicBezTo>
                      <a:pt x="188" y="144"/>
                      <a:pt x="188" y="144"/>
                      <a:pt x="188" y="144"/>
                    </a:cubicBezTo>
                    <a:cubicBezTo>
                      <a:pt x="188" y="145"/>
                      <a:pt x="188" y="146"/>
                      <a:pt x="189" y="146"/>
                    </a:cubicBezTo>
                    <a:close/>
                    <a:moveTo>
                      <a:pt x="189" y="170"/>
                    </a:moveTo>
                    <a:cubicBezTo>
                      <a:pt x="189" y="177"/>
                      <a:pt x="189" y="177"/>
                      <a:pt x="189" y="177"/>
                    </a:cubicBezTo>
                    <a:cubicBezTo>
                      <a:pt x="188" y="178"/>
                      <a:pt x="187" y="178"/>
                      <a:pt x="187" y="178"/>
                    </a:cubicBezTo>
                    <a:cubicBezTo>
                      <a:pt x="187" y="170"/>
                      <a:pt x="187" y="170"/>
                      <a:pt x="187" y="170"/>
                    </a:cubicBezTo>
                    <a:cubicBezTo>
                      <a:pt x="189" y="170"/>
                      <a:pt x="189" y="170"/>
                      <a:pt x="189" y="170"/>
                    </a:cubicBezTo>
                    <a:close/>
                    <a:moveTo>
                      <a:pt x="189" y="177"/>
                    </a:moveTo>
                    <a:cubicBezTo>
                      <a:pt x="188" y="178"/>
                      <a:pt x="187" y="178"/>
                      <a:pt x="187" y="178"/>
                    </a:cubicBezTo>
                    <a:cubicBezTo>
                      <a:pt x="187" y="180"/>
                      <a:pt x="187" y="180"/>
                      <a:pt x="187" y="180"/>
                    </a:cubicBezTo>
                    <a:cubicBezTo>
                      <a:pt x="189" y="178"/>
                      <a:pt x="189" y="178"/>
                      <a:pt x="189" y="178"/>
                    </a:cubicBezTo>
                    <a:cubicBezTo>
                      <a:pt x="189" y="177"/>
                      <a:pt x="189" y="177"/>
                      <a:pt x="189" y="177"/>
                    </a:cubicBezTo>
                    <a:close/>
                    <a:moveTo>
                      <a:pt x="189" y="178"/>
                    </a:moveTo>
                    <a:cubicBezTo>
                      <a:pt x="187" y="180"/>
                      <a:pt x="187" y="180"/>
                      <a:pt x="187" y="180"/>
                    </a:cubicBezTo>
                    <a:cubicBezTo>
                      <a:pt x="187" y="207"/>
                      <a:pt x="187" y="207"/>
                      <a:pt x="187" y="207"/>
                    </a:cubicBezTo>
                    <a:cubicBezTo>
                      <a:pt x="187" y="206"/>
                      <a:pt x="188" y="206"/>
                      <a:pt x="189" y="206"/>
                    </a:cubicBezTo>
                    <a:cubicBezTo>
                      <a:pt x="189" y="178"/>
                      <a:pt x="189" y="178"/>
                      <a:pt x="189" y="178"/>
                    </a:cubicBezTo>
                    <a:close/>
                    <a:moveTo>
                      <a:pt x="189" y="228"/>
                    </a:moveTo>
                    <a:cubicBezTo>
                      <a:pt x="189" y="234"/>
                      <a:pt x="189" y="234"/>
                      <a:pt x="189" y="234"/>
                    </a:cubicBezTo>
                    <a:cubicBezTo>
                      <a:pt x="188" y="235"/>
                      <a:pt x="187" y="235"/>
                      <a:pt x="187" y="235"/>
                    </a:cubicBezTo>
                    <a:cubicBezTo>
                      <a:pt x="187" y="224"/>
                      <a:pt x="187" y="224"/>
                      <a:pt x="187" y="224"/>
                    </a:cubicBezTo>
                    <a:cubicBezTo>
                      <a:pt x="187" y="225"/>
                      <a:pt x="188" y="227"/>
                      <a:pt x="189" y="228"/>
                    </a:cubicBezTo>
                    <a:close/>
                    <a:moveTo>
                      <a:pt x="189" y="285"/>
                    </a:moveTo>
                    <a:cubicBezTo>
                      <a:pt x="189" y="299"/>
                      <a:pt x="189" y="299"/>
                      <a:pt x="189" y="299"/>
                    </a:cubicBezTo>
                    <a:cubicBezTo>
                      <a:pt x="188" y="300"/>
                      <a:pt x="187" y="300"/>
                      <a:pt x="187" y="302"/>
                    </a:cubicBezTo>
                    <a:cubicBezTo>
                      <a:pt x="187" y="289"/>
                      <a:pt x="187" y="289"/>
                      <a:pt x="187" y="289"/>
                    </a:cubicBezTo>
                    <a:cubicBezTo>
                      <a:pt x="187" y="288"/>
                      <a:pt x="188" y="287"/>
                      <a:pt x="189" y="285"/>
                    </a:cubicBezTo>
                    <a:close/>
                    <a:moveTo>
                      <a:pt x="189" y="307"/>
                    </a:moveTo>
                    <a:cubicBezTo>
                      <a:pt x="189" y="313"/>
                      <a:pt x="189" y="313"/>
                      <a:pt x="189" y="313"/>
                    </a:cubicBezTo>
                    <a:cubicBezTo>
                      <a:pt x="188" y="313"/>
                      <a:pt x="187" y="313"/>
                      <a:pt x="187" y="313"/>
                    </a:cubicBezTo>
                    <a:cubicBezTo>
                      <a:pt x="187" y="307"/>
                      <a:pt x="187" y="307"/>
                      <a:pt x="187" y="307"/>
                    </a:cubicBezTo>
                    <a:cubicBezTo>
                      <a:pt x="187" y="307"/>
                      <a:pt x="188" y="307"/>
                      <a:pt x="189" y="307"/>
                    </a:cubicBezTo>
                    <a:close/>
                    <a:moveTo>
                      <a:pt x="189" y="324"/>
                    </a:moveTo>
                    <a:cubicBezTo>
                      <a:pt x="189" y="330"/>
                      <a:pt x="189" y="330"/>
                      <a:pt x="189" y="330"/>
                    </a:cubicBezTo>
                    <a:cubicBezTo>
                      <a:pt x="188" y="330"/>
                      <a:pt x="187" y="330"/>
                      <a:pt x="187" y="330"/>
                    </a:cubicBezTo>
                    <a:cubicBezTo>
                      <a:pt x="187" y="325"/>
                      <a:pt x="187" y="325"/>
                      <a:pt x="187" y="325"/>
                    </a:cubicBezTo>
                    <a:cubicBezTo>
                      <a:pt x="187" y="324"/>
                      <a:pt x="188" y="324"/>
                      <a:pt x="189" y="324"/>
                    </a:cubicBezTo>
                    <a:close/>
                    <a:moveTo>
                      <a:pt x="189" y="339"/>
                    </a:moveTo>
                    <a:cubicBezTo>
                      <a:pt x="189" y="347"/>
                      <a:pt x="189" y="347"/>
                      <a:pt x="189" y="347"/>
                    </a:cubicBezTo>
                    <a:cubicBezTo>
                      <a:pt x="188" y="347"/>
                      <a:pt x="187" y="347"/>
                      <a:pt x="187" y="347"/>
                    </a:cubicBezTo>
                    <a:cubicBezTo>
                      <a:pt x="187" y="340"/>
                      <a:pt x="187" y="340"/>
                      <a:pt x="187" y="340"/>
                    </a:cubicBezTo>
                    <a:cubicBezTo>
                      <a:pt x="187" y="340"/>
                      <a:pt x="188" y="339"/>
                      <a:pt x="189" y="339"/>
                    </a:cubicBezTo>
                    <a:close/>
                    <a:moveTo>
                      <a:pt x="189" y="347"/>
                    </a:moveTo>
                    <a:cubicBezTo>
                      <a:pt x="188" y="349"/>
                      <a:pt x="187" y="352"/>
                      <a:pt x="187" y="354"/>
                    </a:cubicBezTo>
                    <a:cubicBezTo>
                      <a:pt x="187" y="396"/>
                      <a:pt x="187" y="396"/>
                      <a:pt x="187" y="396"/>
                    </a:cubicBezTo>
                    <a:cubicBezTo>
                      <a:pt x="187" y="394"/>
                      <a:pt x="187" y="393"/>
                      <a:pt x="188" y="393"/>
                    </a:cubicBezTo>
                    <a:cubicBezTo>
                      <a:pt x="189" y="393"/>
                      <a:pt x="189" y="393"/>
                      <a:pt x="189" y="393"/>
                    </a:cubicBezTo>
                    <a:cubicBezTo>
                      <a:pt x="189" y="388"/>
                      <a:pt x="189" y="388"/>
                      <a:pt x="189" y="388"/>
                    </a:cubicBezTo>
                    <a:cubicBezTo>
                      <a:pt x="188" y="381"/>
                      <a:pt x="188" y="375"/>
                      <a:pt x="189" y="368"/>
                    </a:cubicBezTo>
                    <a:cubicBezTo>
                      <a:pt x="189" y="347"/>
                      <a:pt x="189" y="347"/>
                      <a:pt x="189" y="347"/>
                    </a:cubicBezTo>
                    <a:close/>
                    <a:moveTo>
                      <a:pt x="189" y="410"/>
                    </a:moveTo>
                    <a:cubicBezTo>
                      <a:pt x="189" y="414"/>
                      <a:pt x="189" y="414"/>
                      <a:pt x="189" y="414"/>
                    </a:cubicBezTo>
                    <a:cubicBezTo>
                      <a:pt x="187" y="414"/>
                      <a:pt x="187" y="414"/>
                      <a:pt x="187" y="414"/>
                    </a:cubicBezTo>
                    <a:cubicBezTo>
                      <a:pt x="187" y="404"/>
                      <a:pt x="187" y="404"/>
                      <a:pt x="187" y="404"/>
                    </a:cubicBezTo>
                    <a:cubicBezTo>
                      <a:pt x="187" y="406"/>
                      <a:pt x="187" y="408"/>
                      <a:pt x="188" y="410"/>
                    </a:cubicBezTo>
                    <a:cubicBezTo>
                      <a:pt x="189" y="410"/>
                      <a:pt x="189" y="410"/>
                      <a:pt x="189" y="410"/>
                    </a:cubicBezTo>
                    <a:close/>
                    <a:moveTo>
                      <a:pt x="189" y="427"/>
                    </a:moveTo>
                    <a:cubicBezTo>
                      <a:pt x="189" y="459"/>
                      <a:pt x="189" y="459"/>
                      <a:pt x="189" y="459"/>
                    </a:cubicBezTo>
                    <a:cubicBezTo>
                      <a:pt x="188" y="460"/>
                      <a:pt x="187" y="460"/>
                      <a:pt x="187" y="461"/>
                    </a:cubicBezTo>
                    <a:cubicBezTo>
                      <a:pt x="187" y="448"/>
                      <a:pt x="187" y="448"/>
                      <a:pt x="187" y="448"/>
                    </a:cubicBezTo>
                    <a:cubicBezTo>
                      <a:pt x="187" y="447"/>
                      <a:pt x="187" y="446"/>
                      <a:pt x="187" y="445"/>
                    </a:cubicBezTo>
                    <a:cubicBezTo>
                      <a:pt x="187" y="414"/>
                      <a:pt x="187" y="414"/>
                      <a:pt x="187" y="414"/>
                    </a:cubicBezTo>
                    <a:cubicBezTo>
                      <a:pt x="187" y="419"/>
                      <a:pt x="188" y="423"/>
                      <a:pt x="189" y="427"/>
                    </a:cubicBezTo>
                    <a:close/>
                    <a:moveTo>
                      <a:pt x="189" y="474"/>
                    </a:moveTo>
                    <a:cubicBezTo>
                      <a:pt x="189" y="483"/>
                      <a:pt x="189" y="483"/>
                      <a:pt x="189" y="483"/>
                    </a:cubicBezTo>
                    <a:cubicBezTo>
                      <a:pt x="188" y="485"/>
                      <a:pt x="187" y="486"/>
                      <a:pt x="187" y="487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6"/>
                      <a:pt x="188" y="475"/>
                      <a:pt x="189" y="474"/>
                    </a:cubicBezTo>
                    <a:close/>
                    <a:moveTo>
                      <a:pt x="189" y="503"/>
                    </a:moveTo>
                    <a:cubicBezTo>
                      <a:pt x="189" y="515"/>
                      <a:pt x="189" y="515"/>
                      <a:pt x="189" y="515"/>
                    </a:cubicBezTo>
                    <a:cubicBezTo>
                      <a:pt x="188" y="514"/>
                      <a:pt x="187" y="512"/>
                      <a:pt x="187" y="510"/>
                    </a:cubicBezTo>
                    <a:cubicBezTo>
                      <a:pt x="187" y="510"/>
                      <a:pt x="187" y="510"/>
                      <a:pt x="187" y="510"/>
                    </a:cubicBezTo>
                    <a:cubicBezTo>
                      <a:pt x="187" y="501"/>
                      <a:pt x="187" y="501"/>
                      <a:pt x="187" y="501"/>
                    </a:cubicBezTo>
                    <a:cubicBezTo>
                      <a:pt x="187" y="502"/>
                      <a:pt x="187" y="503"/>
                      <a:pt x="188" y="504"/>
                    </a:cubicBezTo>
                    <a:cubicBezTo>
                      <a:pt x="188" y="504"/>
                      <a:pt x="188" y="503"/>
                      <a:pt x="189" y="503"/>
                    </a:cubicBezTo>
                    <a:close/>
                    <a:moveTo>
                      <a:pt x="189" y="576"/>
                    </a:moveTo>
                    <a:cubicBezTo>
                      <a:pt x="189" y="589"/>
                      <a:pt x="189" y="589"/>
                      <a:pt x="189" y="589"/>
                    </a:cubicBezTo>
                    <a:cubicBezTo>
                      <a:pt x="187" y="591"/>
                      <a:pt x="187" y="591"/>
                      <a:pt x="187" y="591"/>
                    </a:cubicBezTo>
                    <a:cubicBezTo>
                      <a:pt x="187" y="577"/>
                      <a:pt x="187" y="577"/>
                      <a:pt x="187" y="577"/>
                    </a:cubicBezTo>
                    <a:cubicBezTo>
                      <a:pt x="188" y="576"/>
                      <a:pt x="188" y="576"/>
                      <a:pt x="188" y="576"/>
                    </a:cubicBezTo>
                    <a:cubicBezTo>
                      <a:pt x="188" y="576"/>
                      <a:pt x="189" y="576"/>
                      <a:pt x="189" y="576"/>
                    </a:cubicBezTo>
                    <a:close/>
                    <a:moveTo>
                      <a:pt x="189" y="607"/>
                    </a:moveTo>
                    <a:cubicBezTo>
                      <a:pt x="189" y="623"/>
                      <a:pt x="189" y="623"/>
                      <a:pt x="189" y="623"/>
                    </a:cubicBezTo>
                    <a:cubicBezTo>
                      <a:pt x="187" y="621"/>
                      <a:pt x="187" y="621"/>
                      <a:pt x="187" y="621"/>
                    </a:cubicBezTo>
                    <a:cubicBezTo>
                      <a:pt x="187" y="608"/>
                      <a:pt x="187" y="608"/>
                      <a:pt x="187" y="608"/>
                    </a:cubicBezTo>
                    <a:lnTo>
                      <a:pt x="189" y="607"/>
                    </a:lnTo>
                    <a:close/>
                    <a:moveTo>
                      <a:pt x="184" y="63"/>
                    </a:moveTo>
                    <a:cubicBezTo>
                      <a:pt x="185" y="63"/>
                      <a:pt x="186" y="62"/>
                      <a:pt x="187" y="61"/>
                    </a:cubicBezTo>
                    <a:cubicBezTo>
                      <a:pt x="187" y="74"/>
                      <a:pt x="187" y="74"/>
                      <a:pt x="187" y="74"/>
                    </a:cubicBezTo>
                    <a:cubicBezTo>
                      <a:pt x="186" y="74"/>
                      <a:pt x="185" y="74"/>
                      <a:pt x="184" y="73"/>
                    </a:cubicBezTo>
                    <a:cubicBezTo>
                      <a:pt x="184" y="63"/>
                      <a:pt x="184" y="63"/>
                      <a:pt x="184" y="63"/>
                    </a:cubicBezTo>
                    <a:close/>
                    <a:moveTo>
                      <a:pt x="187" y="732"/>
                    </a:moveTo>
                    <a:cubicBezTo>
                      <a:pt x="186" y="732"/>
                      <a:pt x="186" y="732"/>
                      <a:pt x="186" y="732"/>
                    </a:cubicBezTo>
                    <a:cubicBezTo>
                      <a:pt x="184" y="731"/>
                      <a:pt x="184" y="731"/>
                      <a:pt x="184" y="731"/>
                    </a:cubicBezTo>
                    <a:cubicBezTo>
                      <a:pt x="184" y="677"/>
                      <a:pt x="184" y="677"/>
                      <a:pt x="184" y="677"/>
                    </a:cubicBezTo>
                    <a:cubicBezTo>
                      <a:pt x="185" y="678"/>
                      <a:pt x="186" y="679"/>
                      <a:pt x="187" y="680"/>
                    </a:cubicBezTo>
                    <a:cubicBezTo>
                      <a:pt x="187" y="732"/>
                      <a:pt x="187" y="732"/>
                      <a:pt x="187" y="732"/>
                    </a:cubicBezTo>
                    <a:close/>
                    <a:moveTo>
                      <a:pt x="187" y="9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6" y="102"/>
                      <a:pt x="185" y="101"/>
                      <a:pt x="184" y="101"/>
                    </a:cubicBezTo>
                    <a:cubicBezTo>
                      <a:pt x="184" y="91"/>
                      <a:pt x="184" y="91"/>
                      <a:pt x="184" y="91"/>
                    </a:cubicBezTo>
                    <a:cubicBezTo>
                      <a:pt x="187" y="92"/>
                      <a:pt x="187" y="92"/>
                      <a:pt x="187" y="92"/>
                    </a:cubicBezTo>
                    <a:close/>
                    <a:moveTo>
                      <a:pt x="187" y="106"/>
                    </a:moveTo>
                    <a:cubicBezTo>
                      <a:pt x="187" y="114"/>
                      <a:pt x="187" y="114"/>
                      <a:pt x="187" y="114"/>
                    </a:cubicBezTo>
                    <a:cubicBezTo>
                      <a:pt x="186" y="115"/>
                      <a:pt x="185" y="116"/>
                      <a:pt x="184" y="116"/>
                    </a:cubicBezTo>
                    <a:cubicBezTo>
                      <a:pt x="184" y="108"/>
                      <a:pt x="184" y="108"/>
                      <a:pt x="184" y="108"/>
                    </a:cubicBezTo>
                    <a:cubicBezTo>
                      <a:pt x="185" y="107"/>
                      <a:pt x="186" y="106"/>
                      <a:pt x="187" y="106"/>
                    </a:cubicBezTo>
                    <a:close/>
                    <a:moveTo>
                      <a:pt x="187" y="144"/>
                    </a:moveTo>
                    <a:cubicBezTo>
                      <a:pt x="187" y="164"/>
                      <a:pt x="187" y="164"/>
                      <a:pt x="187" y="164"/>
                    </a:cubicBezTo>
                    <a:cubicBezTo>
                      <a:pt x="185" y="164"/>
                      <a:pt x="185" y="164"/>
                      <a:pt x="184" y="163"/>
                    </a:cubicBezTo>
                    <a:cubicBezTo>
                      <a:pt x="184" y="144"/>
                      <a:pt x="184" y="144"/>
                      <a:pt x="184" y="144"/>
                    </a:cubicBezTo>
                    <a:cubicBezTo>
                      <a:pt x="187" y="144"/>
                      <a:pt x="187" y="144"/>
                      <a:pt x="187" y="144"/>
                    </a:cubicBezTo>
                    <a:close/>
                    <a:moveTo>
                      <a:pt x="187" y="170"/>
                    </a:moveTo>
                    <a:cubicBezTo>
                      <a:pt x="187" y="178"/>
                      <a:pt x="187" y="178"/>
                      <a:pt x="187" y="178"/>
                    </a:cubicBezTo>
                    <a:cubicBezTo>
                      <a:pt x="186" y="178"/>
                      <a:pt x="185" y="178"/>
                      <a:pt x="184" y="178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7" y="170"/>
                      <a:pt x="187" y="170"/>
                      <a:pt x="187" y="170"/>
                    </a:cubicBezTo>
                    <a:close/>
                    <a:moveTo>
                      <a:pt x="187" y="178"/>
                    </a:moveTo>
                    <a:cubicBezTo>
                      <a:pt x="186" y="178"/>
                      <a:pt x="185" y="178"/>
                      <a:pt x="184" y="178"/>
                    </a:cubicBezTo>
                    <a:cubicBezTo>
                      <a:pt x="184" y="182"/>
                      <a:pt x="184" y="182"/>
                      <a:pt x="184" y="182"/>
                    </a:cubicBezTo>
                    <a:cubicBezTo>
                      <a:pt x="187" y="180"/>
                      <a:pt x="187" y="180"/>
                      <a:pt x="187" y="180"/>
                    </a:cubicBezTo>
                    <a:cubicBezTo>
                      <a:pt x="187" y="178"/>
                      <a:pt x="187" y="178"/>
                      <a:pt x="187" y="178"/>
                    </a:cubicBezTo>
                    <a:close/>
                    <a:moveTo>
                      <a:pt x="187" y="180"/>
                    </a:moveTo>
                    <a:cubicBezTo>
                      <a:pt x="187" y="207"/>
                      <a:pt x="187" y="207"/>
                      <a:pt x="187" y="207"/>
                    </a:cubicBezTo>
                    <a:cubicBezTo>
                      <a:pt x="185" y="207"/>
                      <a:pt x="185" y="207"/>
                      <a:pt x="185" y="207"/>
                    </a:cubicBezTo>
                    <a:cubicBezTo>
                      <a:pt x="185" y="204"/>
                      <a:pt x="185" y="201"/>
                      <a:pt x="185" y="199"/>
                    </a:cubicBezTo>
                    <a:cubicBezTo>
                      <a:pt x="184" y="199"/>
                      <a:pt x="184" y="199"/>
                      <a:pt x="184" y="199"/>
                    </a:cubicBezTo>
                    <a:cubicBezTo>
                      <a:pt x="184" y="182"/>
                      <a:pt x="184" y="182"/>
                      <a:pt x="184" y="182"/>
                    </a:cubicBezTo>
                    <a:cubicBezTo>
                      <a:pt x="187" y="180"/>
                      <a:pt x="187" y="180"/>
                      <a:pt x="187" y="180"/>
                    </a:cubicBezTo>
                    <a:close/>
                    <a:moveTo>
                      <a:pt x="187" y="224"/>
                    </a:moveTo>
                    <a:cubicBezTo>
                      <a:pt x="187" y="235"/>
                      <a:pt x="187" y="235"/>
                      <a:pt x="187" y="235"/>
                    </a:cubicBezTo>
                    <a:cubicBezTo>
                      <a:pt x="186" y="235"/>
                      <a:pt x="185" y="235"/>
                      <a:pt x="184" y="235"/>
                    </a:cubicBezTo>
                    <a:cubicBezTo>
                      <a:pt x="184" y="222"/>
                      <a:pt x="184" y="222"/>
                      <a:pt x="184" y="222"/>
                    </a:cubicBezTo>
                    <a:cubicBezTo>
                      <a:pt x="185" y="222"/>
                      <a:pt x="186" y="223"/>
                      <a:pt x="187" y="224"/>
                    </a:cubicBezTo>
                    <a:close/>
                    <a:moveTo>
                      <a:pt x="187" y="289"/>
                    </a:moveTo>
                    <a:cubicBezTo>
                      <a:pt x="187" y="302"/>
                      <a:pt x="187" y="302"/>
                      <a:pt x="187" y="302"/>
                    </a:cubicBezTo>
                    <a:cubicBezTo>
                      <a:pt x="186" y="303"/>
                      <a:pt x="185" y="305"/>
                      <a:pt x="184" y="307"/>
                    </a:cubicBezTo>
                    <a:cubicBezTo>
                      <a:pt x="184" y="294"/>
                      <a:pt x="184" y="294"/>
                      <a:pt x="184" y="294"/>
                    </a:cubicBezTo>
                    <a:cubicBezTo>
                      <a:pt x="185" y="292"/>
                      <a:pt x="186" y="291"/>
                      <a:pt x="187" y="289"/>
                    </a:cubicBezTo>
                    <a:close/>
                    <a:moveTo>
                      <a:pt x="187" y="307"/>
                    </a:moveTo>
                    <a:cubicBezTo>
                      <a:pt x="187" y="313"/>
                      <a:pt x="187" y="313"/>
                      <a:pt x="187" y="313"/>
                    </a:cubicBezTo>
                    <a:cubicBezTo>
                      <a:pt x="186" y="314"/>
                      <a:pt x="185" y="314"/>
                      <a:pt x="184" y="314"/>
                    </a:cubicBezTo>
                    <a:cubicBezTo>
                      <a:pt x="184" y="308"/>
                      <a:pt x="184" y="308"/>
                      <a:pt x="184" y="308"/>
                    </a:cubicBezTo>
                    <a:cubicBezTo>
                      <a:pt x="185" y="308"/>
                      <a:pt x="186" y="307"/>
                      <a:pt x="187" y="307"/>
                    </a:cubicBezTo>
                    <a:close/>
                    <a:moveTo>
                      <a:pt x="187" y="325"/>
                    </a:moveTo>
                    <a:cubicBezTo>
                      <a:pt x="187" y="330"/>
                      <a:pt x="187" y="330"/>
                      <a:pt x="187" y="330"/>
                    </a:cubicBezTo>
                    <a:cubicBezTo>
                      <a:pt x="186" y="330"/>
                      <a:pt x="185" y="330"/>
                      <a:pt x="184" y="331"/>
                    </a:cubicBezTo>
                    <a:cubicBezTo>
                      <a:pt x="184" y="325"/>
                      <a:pt x="184" y="325"/>
                      <a:pt x="184" y="325"/>
                    </a:cubicBezTo>
                    <a:cubicBezTo>
                      <a:pt x="185" y="325"/>
                      <a:pt x="186" y="325"/>
                      <a:pt x="187" y="325"/>
                    </a:cubicBezTo>
                    <a:close/>
                    <a:moveTo>
                      <a:pt x="187" y="340"/>
                    </a:moveTo>
                    <a:cubicBezTo>
                      <a:pt x="187" y="347"/>
                      <a:pt x="187" y="347"/>
                      <a:pt x="187" y="347"/>
                    </a:cubicBezTo>
                    <a:cubicBezTo>
                      <a:pt x="184" y="348"/>
                      <a:pt x="184" y="348"/>
                      <a:pt x="184" y="348"/>
                    </a:cubicBezTo>
                    <a:cubicBezTo>
                      <a:pt x="184" y="341"/>
                      <a:pt x="184" y="341"/>
                      <a:pt x="184" y="341"/>
                    </a:cubicBezTo>
                    <a:cubicBezTo>
                      <a:pt x="185" y="341"/>
                      <a:pt x="186" y="341"/>
                      <a:pt x="187" y="340"/>
                    </a:cubicBezTo>
                    <a:close/>
                    <a:moveTo>
                      <a:pt x="187" y="354"/>
                    </a:moveTo>
                    <a:cubicBezTo>
                      <a:pt x="187" y="396"/>
                      <a:pt x="187" y="396"/>
                      <a:pt x="187" y="396"/>
                    </a:cubicBezTo>
                    <a:cubicBezTo>
                      <a:pt x="186" y="398"/>
                      <a:pt x="186" y="401"/>
                      <a:pt x="187" y="404"/>
                    </a:cubicBezTo>
                    <a:cubicBezTo>
                      <a:pt x="187" y="414"/>
                      <a:pt x="187" y="414"/>
                      <a:pt x="187" y="414"/>
                    </a:cubicBezTo>
                    <a:cubicBezTo>
                      <a:pt x="186" y="414"/>
                      <a:pt x="186" y="414"/>
                      <a:pt x="186" y="414"/>
                    </a:cubicBezTo>
                    <a:cubicBezTo>
                      <a:pt x="187" y="414"/>
                      <a:pt x="187" y="414"/>
                      <a:pt x="187" y="414"/>
                    </a:cubicBezTo>
                    <a:cubicBezTo>
                      <a:pt x="187" y="445"/>
                      <a:pt x="187" y="445"/>
                      <a:pt x="187" y="445"/>
                    </a:cubicBezTo>
                    <a:cubicBezTo>
                      <a:pt x="186" y="443"/>
                      <a:pt x="185" y="442"/>
                      <a:pt x="184" y="440"/>
                    </a:cubicBezTo>
                    <a:cubicBezTo>
                      <a:pt x="184" y="440"/>
                      <a:pt x="184" y="440"/>
                      <a:pt x="184" y="440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5" y="358"/>
                      <a:pt x="185" y="358"/>
                      <a:pt x="185" y="358"/>
                    </a:cubicBezTo>
                    <a:cubicBezTo>
                      <a:pt x="187" y="354"/>
                      <a:pt x="187" y="354"/>
                      <a:pt x="187" y="354"/>
                    </a:cubicBezTo>
                    <a:close/>
                    <a:moveTo>
                      <a:pt x="187" y="448"/>
                    </a:moveTo>
                    <a:cubicBezTo>
                      <a:pt x="187" y="461"/>
                      <a:pt x="187" y="461"/>
                      <a:pt x="187" y="461"/>
                    </a:cubicBezTo>
                    <a:cubicBezTo>
                      <a:pt x="186" y="461"/>
                      <a:pt x="185" y="462"/>
                      <a:pt x="184" y="463"/>
                    </a:cubicBezTo>
                    <a:cubicBezTo>
                      <a:pt x="184" y="453"/>
                      <a:pt x="184" y="453"/>
                      <a:pt x="184" y="453"/>
                    </a:cubicBezTo>
                    <a:cubicBezTo>
                      <a:pt x="185" y="451"/>
                      <a:pt x="186" y="450"/>
                      <a:pt x="187" y="448"/>
                    </a:cubicBezTo>
                    <a:close/>
                    <a:moveTo>
                      <a:pt x="187" y="477"/>
                    </a:moveTo>
                    <a:cubicBezTo>
                      <a:pt x="187" y="487"/>
                      <a:pt x="187" y="487"/>
                      <a:pt x="187" y="487"/>
                    </a:cubicBezTo>
                    <a:cubicBezTo>
                      <a:pt x="185" y="491"/>
                      <a:pt x="185" y="495"/>
                      <a:pt x="187" y="501"/>
                    </a:cubicBezTo>
                    <a:cubicBezTo>
                      <a:pt x="187" y="510"/>
                      <a:pt x="187" y="510"/>
                      <a:pt x="187" y="510"/>
                    </a:cubicBezTo>
                    <a:cubicBezTo>
                      <a:pt x="186" y="509"/>
                      <a:pt x="185" y="508"/>
                      <a:pt x="184" y="507"/>
                    </a:cubicBezTo>
                    <a:cubicBezTo>
                      <a:pt x="184" y="480"/>
                      <a:pt x="184" y="480"/>
                      <a:pt x="184" y="480"/>
                    </a:cubicBezTo>
                    <a:cubicBezTo>
                      <a:pt x="185" y="479"/>
                      <a:pt x="186" y="478"/>
                      <a:pt x="187" y="477"/>
                    </a:cubicBezTo>
                    <a:close/>
                    <a:moveTo>
                      <a:pt x="187" y="577"/>
                    </a:moveTo>
                    <a:cubicBezTo>
                      <a:pt x="187" y="591"/>
                      <a:pt x="187" y="591"/>
                      <a:pt x="187" y="591"/>
                    </a:cubicBezTo>
                    <a:cubicBezTo>
                      <a:pt x="186" y="591"/>
                      <a:pt x="185" y="592"/>
                      <a:pt x="184" y="593"/>
                    </a:cubicBezTo>
                    <a:cubicBezTo>
                      <a:pt x="184" y="578"/>
                      <a:pt x="184" y="578"/>
                      <a:pt x="184" y="578"/>
                    </a:cubicBezTo>
                    <a:cubicBezTo>
                      <a:pt x="187" y="577"/>
                      <a:pt x="187" y="577"/>
                      <a:pt x="187" y="577"/>
                    </a:cubicBezTo>
                    <a:close/>
                    <a:moveTo>
                      <a:pt x="187" y="608"/>
                    </a:moveTo>
                    <a:cubicBezTo>
                      <a:pt x="187" y="621"/>
                      <a:pt x="187" y="621"/>
                      <a:pt x="187" y="621"/>
                    </a:cubicBezTo>
                    <a:cubicBezTo>
                      <a:pt x="185" y="620"/>
                      <a:pt x="185" y="620"/>
                      <a:pt x="185" y="620"/>
                    </a:cubicBezTo>
                    <a:cubicBezTo>
                      <a:pt x="184" y="620"/>
                      <a:pt x="184" y="620"/>
                      <a:pt x="184" y="620"/>
                    </a:cubicBezTo>
                    <a:cubicBezTo>
                      <a:pt x="184" y="609"/>
                      <a:pt x="184" y="609"/>
                      <a:pt x="184" y="609"/>
                    </a:cubicBezTo>
                    <a:lnTo>
                      <a:pt x="187" y="608"/>
                    </a:lnTo>
                    <a:close/>
                    <a:moveTo>
                      <a:pt x="173" y="68"/>
                    </a:moveTo>
                    <a:cubicBezTo>
                      <a:pt x="177" y="66"/>
                      <a:pt x="179" y="65"/>
                      <a:pt x="184" y="64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0" y="73"/>
                      <a:pt x="177" y="74"/>
                      <a:pt x="173" y="76"/>
                    </a:cubicBezTo>
                    <a:cubicBezTo>
                      <a:pt x="173" y="68"/>
                      <a:pt x="173" y="68"/>
                      <a:pt x="173" y="68"/>
                    </a:cubicBezTo>
                    <a:close/>
                    <a:moveTo>
                      <a:pt x="184" y="731"/>
                    </a:moveTo>
                    <a:cubicBezTo>
                      <a:pt x="180" y="729"/>
                      <a:pt x="177" y="727"/>
                      <a:pt x="173" y="725"/>
                    </a:cubicBezTo>
                    <a:cubicBezTo>
                      <a:pt x="173" y="715"/>
                      <a:pt x="173" y="715"/>
                      <a:pt x="173" y="715"/>
                    </a:cubicBezTo>
                    <a:cubicBezTo>
                      <a:pt x="176" y="717"/>
                      <a:pt x="178" y="719"/>
                      <a:pt x="181" y="721"/>
                    </a:cubicBezTo>
                    <a:cubicBezTo>
                      <a:pt x="182" y="701"/>
                      <a:pt x="186" y="688"/>
                      <a:pt x="173" y="678"/>
                    </a:cubicBezTo>
                    <a:cubicBezTo>
                      <a:pt x="173" y="668"/>
                      <a:pt x="173" y="668"/>
                      <a:pt x="173" y="668"/>
                    </a:cubicBezTo>
                    <a:cubicBezTo>
                      <a:pt x="177" y="671"/>
                      <a:pt x="181" y="674"/>
                      <a:pt x="184" y="677"/>
                    </a:cubicBezTo>
                    <a:cubicBezTo>
                      <a:pt x="184" y="731"/>
                      <a:pt x="184" y="731"/>
                      <a:pt x="184" y="731"/>
                    </a:cubicBezTo>
                    <a:close/>
                    <a:moveTo>
                      <a:pt x="184" y="91"/>
                    </a:move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82" y="100"/>
                      <a:pt x="179" y="99"/>
                      <a:pt x="173" y="96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84" y="91"/>
                      <a:pt x="184" y="91"/>
                      <a:pt x="184" y="91"/>
                    </a:cubicBezTo>
                    <a:close/>
                    <a:moveTo>
                      <a:pt x="184" y="108"/>
                    </a:moveTo>
                    <a:cubicBezTo>
                      <a:pt x="184" y="116"/>
                      <a:pt x="184" y="116"/>
                      <a:pt x="184" y="116"/>
                    </a:cubicBezTo>
                    <a:cubicBezTo>
                      <a:pt x="181" y="118"/>
                      <a:pt x="177" y="121"/>
                      <a:pt x="173" y="123"/>
                    </a:cubicBezTo>
                    <a:cubicBezTo>
                      <a:pt x="173" y="123"/>
                      <a:pt x="173" y="123"/>
                      <a:pt x="173" y="123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7" y="112"/>
                      <a:pt x="180" y="110"/>
                      <a:pt x="184" y="108"/>
                    </a:cubicBezTo>
                    <a:close/>
                    <a:moveTo>
                      <a:pt x="184" y="144"/>
                    </a:moveTo>
                    <a:cubicBezTo>
                      <a:pt x="184" y="163"/>
                      <a:pt x="184" y="163"/>
                      <a:pt x="184" y="163"/>
                    </a:cubicBezTo>
                    <a:cubicBezTo>
                      <a:pt x="183" y="163"/>
                      <a:pt x="183" y="161"/>
                      <a:pt x="182" y="158"/>
                    </a:cubicBezTo>
                    <a:cubicBezTo>
                      <a:pt x="170" y="157"/>
                      <a:pt x="174" y="152"/>
                      <a:pt x="178" y="144"/>
                    </a:cubicBezTo>
                    <a:cubicBezTo>
                      <a:pt x="184" y="144"/>
                      <a:pt x="184" y="144"/>
                      <a:pt x="184" y="144"/>
                    </a:cubicBezTo>
                    <a:close/>
                    <a:moveTo>
                      <a:pt x="184" y="170"/>
                    </a:moveTo>
                    <a:cubicBezTo>
                      <a:pt x="182" y="170"/>
                      <a:pt x="182" y="170"/>
                      <a:pt x="182" y="170"/>
                    </a:cubicBezTo>
                    <a:cubicBezTo>
                      <a:pt x="179" y="166"/>
                      <a:pt x="179" y="166"/>
                      <a:pt x="174" y="165"/>
                    </a:cubicBezTo>
                    <a:cubicBezTo>
                      <a:pt x="174" y="163"/>
                      <a:pt x="174" y="161"/>
                      <a:pt x="173" y="158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3" y="184"/>
                      <a:pt x="173" y="184"/>
                      <a:pt x="173" y="184"/>
                    </a:cubicBezTo>
                    <a:cubicBezTo>
                      <a:pt x="174" y="184"/>
                      <a:pt x="175" y="185"/>
                      <a:pt x="176" y="187"/>
                    </a:cubicBezTo>
                    <a:cubicBezTo>
                      <a:pt x="178" y="186"/>
                      <a:pt x="180" y="186"/>
                      <a:pt x="182" y="186"/>
                    </a:cubicBezTo>
                    <a:cubicBezTo>
                      <a:pt x="182" y="183"/>
                      <a:pt x="182" y="181"/>
                      <a:pt x="182" y="178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4" y="170"/>
                      <a:pt x="184" y="170"/>
                      <a:pt x="184" y="170"/>
                    </a:cubicBezTo>
                    <a:close/>
                    <a:moveTo>
                      <a:pt x="184" y="178"/>
                    </a:moveTo>
                    <a:cubicBezTo>
                      <a:pt x="182" y="178"/>
                      <a:pt x="182" y="178"/>
                      <a:pt x="182" y="178"/>
                    </a:cubicBezTo>
                    <a:cubicBezTo>
                      <a:pt x="182" y="181"/>
                      <a:pt x="182" y="183"/>
                      <a:pt x="182" y="186"/>
                    </a:cubicBezTo>
                    <a:cubicBezTo>
                      <a:pt x="183" y="184"/>
                      <a:pt x="183" y="184"/>
                      <a:pt x="184" y="182"/>
                    </a:cubicBezTo>
                    <a:cubicBezTo>
                      <a:pt x="184" y="199"/>
                      <a:pt x="184" y="199"/>
                      <a:pt x="184" y="199"/>
                    </a:cubicBezTo>
                    <a:cubicBezTo>
                      <a:pt x="183" y="199"/>
                      <a:pt x="183" y="199"/>
                      <a:pt x="183" y="199"/>
                    </a:cubicBezTo>
                    <a:cubicBezTo>
                      <a:pt x="179" y="204"/>
                      <a:pt x="174" y="209"/>
                      <a:pt x="174" y="215"/>
                    </a:cubicBezTo>
                    <a:cubicBezTo>
                      <a:pt x="178" y="217"/>
                      <a:pt x="182" y="219"/>
                      <a:pt x="184" y="222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235"/>
                      <a:pt x="183" y="235"/>
                      <a:pt x="183" y="235"/>
                    </a:cubicBezTo>
                    <a:cubicBezTo>
                      <a:pt x="180" y="231"/>
                      <a:pt x="177" y="228"/>
                      <a:pt x="173" y="226"/>
                    </a:cubicBezTo>
                    <a:cubicBezTo>
                      <a:pt x="173" y="198"/>
                      <a:pt x="173" y="198"/>
                      <a:pt x="173" y="198"/>
                    </a:cubicBezTo>
                    <a:cubicBezTo>
                      <a:pt x="181" y="188"/>
                      <a:pt x="181" y="188"/>
                      <a:pt x="182" y="186"/>
                    </a:cubicBezTo>
                    <a:cubicBezTo>
                      <a:pt x="183" y="184"/>
                      <a:pt x="183" y="184"/>
                      <a:pt x="184" y="182"/>
                    </a:cubicBezTo>
                    <a:cubicBezTo>
                      <a:pt x="184" y="178"/>
                      <a:pt x="184" y="178"/>
                      <a:pt x="184" y="178"/>
                    </a:cubicBezTo>
                    <a:close/>
                    <a:moveTo>
                      <a:pt x="184" y="294"/>
                    </a:moveTo>
                    <a:cubicBezTo>
                      <a:pt x="184" y="307"/>
                      <a:pt x="184" y="307"/>
                      <a:pt x="184" y="307"/>
                    </a:cubicBezTo>
                    <a:cubicBezTo>
                      <a:pt x="184" y="308"/>
                      <a:pt x="184" y="308"/>
                      <a:pt x="184" y="308"/>
                    </a:cubicBezTo>
                    <a:cubicBezTo>
                      <a:pt x="184" y="308"/>
                      <a:pt x="184" y="308"/>
                      <a:pt x="184" y="308"/>
                    </a:cubicBezTo>
                    <a:cubicBezTo>
                      <a:pt x="184" y="314"/>
                      <a:pt x="184" y="314"/>
                      <a:pt x="184" y="314"/>
                    </a:cubicBezTo>
                    <a:cubicBezTo>
                      <a:pt x="181" y="316"/>
                      <a:pt x="179" y="319"/>
                      <a:pt x="177" y="327"/>
                    </a:cubicBezTo>
                    <a:cubicBezTo>
                      <a:pt x="180" y="326"/>
                      <a:pt x="182" y="326"/>
                      <a:pt x="184" y="325"/>
                    </a:cubicBezTo>
                    <a:cubicBezTo>
                      <a:pt x="184" y="331"/>
                      <a:pt x="184" y="331"/>
                      <a:pt x="184" y="331"/>
                    </a:cubicBezTo>
                    <a:cubicBezTo>
                      <a:pt x="179" y="332"/>
                      <a:pt x="175" y="334"/>
                      <a:pt x="173" y="339"/>
                    </a:cubicBezTo>
                    <a:cubicBezTo>
                      <a:pt x="173" y="321"/>
                      <a:pt x="173" y="321"/>
                      <a:pt x="173" y="321"/>
                    </a:cubicBezTo>
                    <a:cubicBezTo>
                      <a:pt x="176" y="311"/>
                      <a:pt x="180" y="302"/>
                      <a:pt x="184" y="294"/>
                    </a:cubicBezTo>
                    <a:close/>
                    <a:moveTo>
                      <a:pt x="184" y="341"/>
                    </a:moveTo>
                    <a:cubicBezTo>
                      <a:pt x="184" y="348"/>
                      <a:pt x="184" y="348"/>
                      <a:pt x="184" y="348"/>
                    </a:cubicBezTo>
                    <a:cubicBezTo>
                      <a:pt x="179" y="349"/>
                      <a:pt x="176" y="350"/>
                      <a:pt x="173" y="352"/>
                    </a:cubicBezTo>
                    <a:cubicBezTo>
                      <a:pt x="173" y="345"/>
                      <a:pt x="173" y="345"/>
                      <a:pt x="173" y="345"/>
                    </a:cubicBezTo>
                    <a:cubicBezTo>
                      <a:pt x="178" y="343"/>
                      <a:pt x="181" y="343"/>
                      <a:pt x="184" y="341"/>
                    </a:cubicBezTo>
                    <a:close/>
                    <a:moveTo>
                      <a:pt x="184" y="358"/>
                    </a:moveTo>
                    <a:cubicBezTo>
                      <a:pt x="184" y="440"/>
                      <a:pt x="184" y="440"/>
                      <a:pt x="184" y="440"/>
                    </a:cubicBezTo>
                    <a:cubicBezTo>
                      <a:pt x="179" y="444"/>
                      <a:pt x="175" y="447"/>
                      <a:pt x="173" y="451"/>
                    </a:cubicBezTo>
                    <a:cubicBezTo>
                      <a:pt x="173" y="442"/>
                      <a:pt x="173" y="442"/>
                      <a:pt x="173" y="442"/>
                    </a:cubicBezTo>
                    <a:cubicBezTo>
                      <a:pt x="181" y="436"/>
                      <a:pt x="184" y="433"/>
                      <a:pt x="182" y="421"/>
                    </a:cubicBezTo>
                    <a:cubicBezTo>
                      <a:pt x="178" y="424"/>
                      <a:pt x="175" y="426"/>
                      <a:pt x="173" y="428"/>
                    </a:cubicBezTo>
                    <a:cubicBezTo>
                      <a:pt x="173" y="421"/>
                      <a:pt x="173" y="421"/>
                      <a:pt x="173" y="421"/>
                    </a:cubicBezTo>
                    <a:cubicBezTo>
                      <a:pt x="177" y="418"/>
                      <a:pt x="178" y="417"/>
                      <a:pt x="181" y="414"/>
                    </a:cubicBezTo>
                    <a:cubicBezTo>
                      <a:pt x="181" y="410"/>
                      <a:pt x="181" y="406"/>
                      <a:pt x="181" y="402"/>
                    </a:cubicBezTo>
                    <a:cubicBezTo>
                      <a:pt x="178" y="404"/>
                      <a:pt x="175" y="406"/>
                      <a:pt x="173" y="407"/>
                    </a:cubicBezTo>
                    <a:cubicBezTo>
                      <a:pt x="173" y="401"/>
                      <a:pt x="173" y="401"/>
                      <a:pt x="173" y="401"/>
                    </a:cubicBezTo>
                    <a:cubicBezTo>
                      <a:pt x="179" y="397"/>
                      <a:pt x="185" y="391"/>
                      <a:pt x="181" y="385"/>
                    </a:cubicBezTo>
                    <a:cubicBezTo>
                      <a:pt x="178" y="386"/>
                      <a:pt x="175" y="387"/>
                      <a:pt x="173" y="388"/>
                    </a:cubicBezTo>
                    <a:cubicBezTo>
                      <a:pt x="173" y="382"/>
                      <a:pt x="173" y="382"/>
                      <a:pt x="173" y="382"/>
                    </a:cubicBezTo>
                    <a:cubicBezTo>
                      <a:pt x="180" y="379"/>
                      <a:pt x="183" y="377"/>
                      <a:pt x="183" y="366"/>
                    </a:cubicBezTo>
                    <a:cubicBezTo>
                      <a:pt x="179" y="367"/>
                      <a:pt x="176" y="368"/>
                      <a:pt x="173" y="370"/>
                    </a:cubicBezTo>
                    <a:cubicBezTo>
                      <a:pt x="173" y="363"/>
                      <a:pt x="173" y="363"/>
                      <a:pt x="173" y="363"/>
                    </a:cubicBezTo>
                    <a:cubicBezTo>
                      <a:pt x="177" y="361"/>
                      <a:pt x="181" y="360"/>
                      <a:pt x="184" y="358"/>
                    </a:cubicBezTo>
                    <a:close/>
                    <a:moveTo>
                      <a:pt x="184" y="453"/>
                    </a:moveTo>
                    <a:cubicBezTo>
                      <a:pt x="184" y="463"/>
                      <a:pt x="184" y="463"/>
                      <a:pt x="184" y="463"/>
                    </a:cubicBezTo>
                    <a:cubicBezTo>
                      <a:pt x="178" y="469"/>
                      <a:pt x="176" y="474"/>
                      <a:pt x="179" y="486"/>
                    </a:cubicBezTo>
                    <a:cubicBezTo>
                      <a:pt x="181" y="483"/>
                      <a:pt x="183" y="482"/>
                      <a:pt x="184" y="480"/>
                    </a:cubicBezTo>
                    <a:cubicBezTo>
                      <a:pt x="184" y="507"/>
                      <a:pt x="184" y="507"/>
                      <a:pt x="184" y="507"/>
                    </a:cubicBezTo>
                    <a:cubicBezTo>
                      <a:pt x="180" y="500"/>
                      <a:pt x="176" y="492"/>
                      <a:pt x="173" y="483"/>
                    </a:cubicBezTo>
                    <a:cubicBezTo>
                      <a:pt x="173" y="464"/>
                      <a:pt x="173" y="464"/>
                      <a:pt x="173" y="464"/>
                    </a:cubicBezTo>
                    <a:cubicBezTo>
                      <a:pt x="173" y="465"/>
                      <a:pt x="173" y="465"/>
                      <a:pt x="173" y="466"/>
                    </a:cubicBezTo>
                    <a:cubicBezTo>
                      <a:pt x="177" y="462"/>
                      <a:pt x="181" y="458"/>
                      <a:pt x="184" y="453"/>
                    </a:cubicBezTo>
                    <a:close/>
                    <a:moveTo>
                      <a:pt x="184" y="578"/>
                    </a:moveTo>
                    <a:cubicBezTo>
                      <a:pt x="184" y="593"/>
                      <a:pt x="184" y="593"/>
                      <a:pt x="184" y="593"/>
                    </a:cubicBezTo>
                    <a:cubicBezTo>
                      <a:pt x="181" y="596"/>
                      <a:pt x="177" y="598"/>
                      <a:pt x="173" y="601"/>
                    </a:cubicBezTo>
                    <a:cubicBezTo>
                      <a:pt x="173" y="587"/>
                      <a:pt x="173" y="587"/>
                      <a:pt x="173" y="587"/>
                    </a:cubicBezTo>
                    <a:cubicBezTo>
                      <a:pt x="177" y="584"/>
                      <a:pt x="181" y="581"/>
                      <a:pt x="184" y="578"/>
                    </a:cubicBezTo>
                    <a:close/>
                    <a:moveTo>
                      <a:pt x="184" y="609"/>
                    </a:moveTo>
                    <a:cubicBezTo>
                      <a:pt x="184" y="620"/>
                      <a:pt x="184" y="620"/>
                      <a:pt x="184" y="620"/>
                    </a:cubicBezTo>
                    <a:cubicBezTo>
                      <a:pt x="178" y="624"/>
                      <a:pt x="178" y="624"/>
                      <a:pt x="178" y="624"/>
                    </a:cubicBezTo>
                    <a:cubicBezTo>
                      <a:pt x="173" y="620"/>
                      <a:pt x="173" y="620"/>
                      <a:pt x="173" y="620"/>
                    </a:cubicBezTo>
                    <a:cubicBezTo>
                      <a:pt x="173" y="615"/>
                      <a:pt x="173" y="615"/>
                      <a:pt x="173" y="615"/>
                    </a:cubicBezTo>
                    <a:cubicBezTo>
                      <a:pt x="184" y="609"/>
                      <a:pt x="184" y="609"/>
                      <a:pt x="184" y="609"/>
                    </a:cubicBezTo>
                    <a:close/>
                    <a:moveTo>
                      <a:pt x="173" y="571"/>
                    </a:moveTo>
                    <a:cubicBezTo>
                      <a:pt x="173" y="557"/>
                      <a:pt x="173" y="557"/>
                      <a:pt x="173" y="557"/>
                    </a:cubicBezTo>
                    <a:cubicBezTo>
                      <a:pt x="173" y="557"/>
                      <a:pt x="173" y="557"/>
                      <a:pt x="173" y="557"/>
                    </a:cubicBezTo>
                    <a:cubicBezTo>
                      <a:pt x="179" y="563"/>
                      <a:pt x="179" y="563"/>
                      <a:pt x="180" y="566"/>
                    </a:cubicBezTo>
                    <a:cubicBezTo>
                      <a:pt x="178" y="567"/>
                      <a:pt x="176" y="569"/>
                      <a:pt x="173" y="571"/>
                    </a:cubicBezTo>
                    <a:close/>
                    <a:moveTo>
                      <a:pt x="162" y="76"/>
                    </a:moveTo>
                    <a:cubicBezTo>
                      <a:pt x="164" y="74"/>
                      <a:pt x="167" y="73"/>
                      <a:pt x="169" y="71"/>
                    </a:cubicBezTo>
                    <a:cubicBezTo>
                      <a:pt x="170" y="70"/>
                      <a:pt x="172" y="69"/>
                      <a:pt x="173" y="68"/>
                    </a:cubicBezTo>
                    <a:cubicBezTo>
                      <a:pt x="173" y="76"/>
                      <a:pt x="173" y="76"/>
                      <a:pt x="173" y="76"/>
                    </a:cubicBezTo>
                    <a:cubicBezTo>
                      <a:pt x="170" y="78"/>
                      <a:pt x="168" y="80"/>
                      <a:pt x="166" y="84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4" y="93"/>
                      <a:pt x="163" y="93"/>
                      <a:pt x="162" y="93"/>
                    </a:cubicBezTo>
                    <a:cubicBezTo>
                      <a:pt x="162" y="76"/>
                      <a:pt x="162" y="76"/>
                      <a:pt x="162" y="76"/>
                    </a:cubicBezTo>
                    <a:close/>
                    <a:moveTo>
                      <a:pt x="173" y="725"/>
                    </a:moveTo>
                    <a:cubicBezTo>
                      <a:pt x="169" y="722"/>
                      <a:pt x="166" y="720"/>
                      <a:pt x="162" y="717"/>
                    </a:cubicBezTo>
                    <a:cubicBezTo>
                      <a:pt x="162" y="660"/>
                      <a:pt x="162" y="660"/>
                      <a:pt x="162" y="660"/>
                    </a:cubicBezTo>
                    <a:cubicBezTo>
                      <a:pt x="164" y="661"/>
                      <a:pt x="165" y="663"/>
                      <a:pt x="166" y="665"/>
                    </a:cubicBezTo>
                    <a:cubicBezTo>
                      <a:pt x="169" y="666"/>
                      <a:pt x="171" y="667"/>
                      <a:pt x="173" y="668"/>
                    </a:cubicBezTo>
                    <a:cubicBezTo>
                      <a:pt x="173" y="678"/>
                      <a:pt x="173" y="678"/>
                      <a:pt x="173" y="678"/>
                    </a:cubicBezTo>
                    <a:cubicBezTo>
                      <a:pt x="171" y="676"/>
                      <a:pt x="169" y="675"/>
                      <a:pt x="166" y="674"/>
                    </a:cubicBezTo>
                    <a:cubicBezTo>
                      <a:pt x="166" y="686"/>
                      <a:pt x="161" y="698"/>
                      <a:pt x="166" y="709"/>
                    </a:cubicBezTo>
                    <a:cubicBezTo>
                      <a:pt x="168" y="711"/>
                      <a:pt x="171" y="713"/>
                      <a:pt x="173" y="715"/>
                    </a:cubicBezTo>
                    <a:cubicBezTo>
                      <a:pt x="173" y="725"/>
                      <a:pt x="173" y="725"/>
                      <a:pt x="173" y="725"/>
                    </a:cubicBezTo>
                    <a:close/>
                    <a:moveTo>
                      <a:pt x="173" y="113"/>
                    </a:moveTo>
                    <a:cubicBezTo>
                      <a:pt x="173" y="123"/>
                      <a:pt x="173" y="123"/>
                      <a:pt x="173" y="123"/>
                    </a:cubicBezTo>
                    <a:cubicBezTo>
                      <a:pt x="169" y="128"/>
                      <a:pt x="166" y="131"/>
                      <a:pt x="162" y="134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3" y="124"/>
                      <a:pt x="164" y="123"/>
                      <a:pt x="164" y="123"/>
                    </a:cubicBezTo>
                    <a:cubicBezTo>
                      <a:pt x="162" y="122"/>
                      <a:pt x="162" y="122"/>
                      <a:pt x="162" y="122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68" y="114"/>
                      <a:pt x="171" y="113"/>
                      <a:pt x="173" y="113"/>
                    </a:cubicBezTo>
                    <a:close/>
                    <a:moveTo>
                      <a:pt x="173" y="158"/>
                    </a:moveTo>
                    <a:cubicBezTo>
                      <a:pt x="173" y="184"/>
                      <a:pt x="173" y="184"/>
                      <a:pt x="173" y="184"/>
                    </a:cubicBezTo>
                    <a:cubicBezTo>
                      <a:pt x="170" y="181"/>
                      <a:pt x="167" y="180"/>
                      <a:pt x="165" y="175"/>
                    </a:cubicBezTo>
                    <a:cubicBezTo>
                      <a:pt x="164" y="175"/>
                      <a:pt x="163" y="174"/>
                      <a:pt x="162" y="174"/>
                    </a:cubicBezTo>
                    <a:cubicBezTo>
                      <a:pt x="162" y="166"/>
                      <a:pt x="162" y="166"/>
                      <a:pt x="162" y="166"/>
                    </a:cubicBezTo>
                    <a:cubicBezTo>
                      <a:pt x="163" y="166"/>
                      <a:pt x="164" y="165"/>
                      <a:pt x="164" y="165"/>
                    </a:cubicBezTo>
                    <a:cubicBezTo>
                      <a:pt x="165" y="160"/>
                      <a:pt x="165" y="160"/>
                      <a:pt x="166" y="158"/>
                    </a:cubicBezTo>
                    <a:cubicBezTo>
                      <a:pt x="168" y="158"/>
                      <a:pt x="171" y="158"/>
                      <a:pt x="173" y="158"/>
                    </a:cubicBezTo>
                    <a:close/>
                    <a:moveTo>
                      <a:pt x="173" y="198"/>
                    </a:moveTo>
                    <a:cubicBezTo>
                      <a:pt x="173" y="226"/>
                      <a:pt x="173" y="226"/>
                      <a:pt x="173" y="226"/>
                    </a:cubicBezTo>
                    <a:cubicBezTo>
                      <a:pt x="170" y="224"/>
                      <a:pt x="166" y="223"/>
                      <a:pt x="162" y="222"/>
                    </a:cubicBezTo>
                    <a:cubicBezTo>
                      <a:pt x="162" y="209"/>
                      <a:pt x="162" y="209"/>
                      <a:pt x="162" y="209"/>
                    </a:cubicBezTo>
                    <a:cubicBezTo>
                      <a:pt x="164" y="208"/>
                      <a:pt x="165" y="206"/>
                      <a:pt x="166" y="204"/>
                    </a:cubicBezTo>
                    <a:cubicBezTo>
                      <a:pt x="165" y="204"/>
                      <a:pt x="164" y="204"/>
                      <a:pt x="162" y="203"/>
                    </a:cubicBezTo>
                    <a:cubicBezTo>
                      <a:pt x="162" y="190"/>
                      <a:pt x="162" y="190"/>
                      <a:pt x="162" y="190"/>
                    </a:cubicBezTo>
                    <a:cubicBezTo>
                      <a:pt x="163" y="191"/>
                      <a:pt x="164" y="191"/>
                      <a:pt x="164" y="191"/>
                    </a:cubicBezTo>
                    <a:cubicBezTo>
                      <a:pt x="164" y="190"/>
                      <a:pt x="165" y="188"/>
                      <a:pt x="165" y="187"/>
                    </a:cubicBezTo>
                    <a:cubicBezTo>
                      <a:pt x="167" y="186"/>
                      <a:pt x="168" y="186"/>
                      <a:pt x="170" y="186"/>
                    </a:cubicBezTo>
                    <a:cubicBezTo>
                      <a:pt x="173" y="190"/>
                      <a:pt x="171" y="196"/>
                      <a:pt x="170" y="201"/>
                    </a:cubicBezTo>
                    <a:cubicBezTo>
                      <a:pt x="173" y="198"/>
                      <a:pt x="173" y="198"/>
                      <a:pt x="173" y="198"/>
                    </a:cubicBezTo>
                    <a:close/>
                    <a:moveTo>
                      <a:pt x="173" y="321"/>
                    </a:moveTo>
                    <a:cubicBezTo>
                      <a:pt x="173" y="339"/>
                      <a:pt x="173" y="339"/>
                      <a:pt x="173" y="339"/>
                    </a:cubicBezTo>
                    <a:cubicBezTo>
                      <a:pt x="172" y="341"/>
                      <a:pt x="172" y="343"/>
                      <a:pt x="171" y="345"/>
                    </a:cubicBezTo>
                    <a:cubicBezTo>
                      <a:pt x="172" y="345"/>
                      <a:pt x="173" y="345"/>
                      <a:pt x="173" y="345"/>
                    </a:cubicBezTo>
                    <a:cubicBezTo>
                      <a:pt x="173" y="352"/>
                      <a:pt x="173" y="352"/>
                      <a:pt x="173" y="352"/>
                    </a:cubicBezTo>
                    <a:cubicBezTo>
                      <a:pt x="170" y="355"/>
                      <a:pt x="168" y="358"/>
                      <a:pt x="168" y="366"/>
                    </a:cubicBezTo>
                    <a:cubicBezTo>
                      <a:pt x="169" y="365"/>
                      <a:pt x="171" y="364"/>
                      <a:pt x="173" y="363"/>
                    </a:cubicBezTo>
                    <a:cubicBezTo>
                      <a:pt x="173" y="370"/>
                      <a:pt x="173" y="370"/>
                      <a:pt x="173" y="370"/>
                    </a:cubicBezTo>
                    <a:cubicBezTo>
                      <a:pt x="168" y="372"/>
                      <a:pt x="166" y="376"/>
                      <a:pt x="165" y="385"/>
                    </a:cubicBezTo>
                    <a:cubicBezTo>
                      <a:pt x="168" y="384"/>
                      <a:pt x="171" y="383"/>
                      <a:pt x="173" y="382"/>
                    </a:cubicBezTo>
                    <a:cubicBezTo>
                      <a:pt x="173" y="388"/>
                      <a:pt x="173" y="388"/>
                      <a:pt x="173" y="388"/>
                    </a:cubicBezTo>
                    <a:cubicBezTo>
                      <a:pt x="166" y="392"/>
                      <a:pt x="165" y="394"/>
                      <a:pt x="164" y="407"/>
                    </a:cubicBezTo>
                    <a:cubicBezTo>
                      <a:pt x="166" y="405"/>
                      <a:pt x="170" y="404"/>
                      <a:pt x="173" y="401"/>
                    </a:cubicBezTo>
                    <a:cubicBezTo>
                      <a:pt x="173" y="407"/>
                      <a:pt x="173" y="407"/>
                      <a:pt x="173" y="407"/>
                    </a:cubicBezTo>
                    <a:cubicBezTo>
                      <a:pt x="167" y="412"/>
                      <a:pt x="164" y="416"/>
                      <a:pt x="165" y="427"/>
                    </a:cubicBezTo>
                    <a:cubicBezTo>
                      <a:pt x="169" y="424"/>
                      <a:pt x="171" y="422"/>
                      <a:pt x="173" y="421"/>
                    </a:cubicBezTo>
                    <a:cubicBezTo>
                      <a:pt x="173" y="428"/>
                      <a:pt x="173" y="428"/>
                      <a:pt x="173" y="428"/>
                    </a:cubicBezTo>
                    <a:cubicBezTo>
                      <a:pt x="169" y="432"/>
                      <a:pt x="168" y="436"/>
                      <a:pt x="169" y="445"/>
                    </a:cubicBezTo>
                    <a:cubicBezTo>
                      <a:pt x="170" y="444"/>
                      <a:pt x="172" y="443"/>
                      <a:pt x="173" y="442"/>
                    </a:cubicBezTo>
                    <a:cubicBezTo>
                      <a:pt x="173" y="451"/>
                      <a:pt x="173" y="451"/>
                      <a:pt x="173" y="451"/>
                    </a:cubicBezTo>
                    <a:cubicBezTo>
                      <a:pt x="171" y="455"/>
                      <a:pt x="171" y="459"/>
                      <a:pt x="173" y="464"/>
                    </a:cubicBezTo>
                    <a:cubicBezTo>
                      <a:pt x="173" y="483"/>
                      <a:pt x="173" y="483"/>
                      <a:pt x="173" y="483"/>
                    </a:cubicBezTo>
                    <a:cubicBezTo>
                      <a:pt x="168" y="470"/>
                      <a:pt x="165" y="455"/>
                      <a:pt x="162" y="444"/>
                    </a:cubicBezTo>
                    <a:cubicBezTo>
                      <a:pt x="162" y="362"/>
                      <a:pt x="162" y="362"/>
                      <a:pt x="162" y="362"/>
                    </a:cubicBezTo>
                    <a:cubicBezTo>
                      <a:pt x="165" y="348"/>
                      <a:pt x="168" y="334"/>
                      <a:pt x="173" y="321"/>
                    </a:cubicBezTo>
                    <a:close/>
                    <a:moveTo>
                      <a:pt x="173" y="557"/>
                    </a:moveTo>
                    <a:cubicBezTo>
                      <a:pt x="173" y="571"/>
                      <a:pt x="173" y="571"/>
                      <a:pt x="173" y="571"/>
                    </a:cubicBezTo>
                    <a:cubicBezTo>
                      <a:pt x="170" y="573"/>
                      <a:pt x="166" y="576"/>
                      <a:pt x="162" y="579"/>
                    </a:cubicBezTo>
                    <a:cubicBezTo>
                      <a:pt x="162" y="564"/>
                      <a:pt x="162" y="564"/>
                      <a:pt x="162" y="564"/>
                    </a:cubicBezTo>
                    <a:cubicBezTo>
                      <a:pt x="165" y="561"/>
                      <a:pt x="168" y="559"/>
                      <a:pt x="171" y="557"/>
                    </a:cubicBezTo>
                    <a:cubicBezTo>
                      <a:pt x="173" y="557"/>
                      <a:pt x="173" y="557"/>
                      <a:pt x="173" y="557"/>
                    </a:cubicBezTo>
                    <a:close/>
                    <a:moveTo>
                      <a:pt x="173" y="587"/>
                    </a:moveTo>
                    <a:cubicBezTo>
                      <a:pt x="173" y="601"/>
                      <a:pt x="173" y="601"/>
                      <a:pt x="173" y="601"/>
                    </a:cubicBezTo>
                    <a:cubicBezTo>
                      <a:pt x="170" y="602"/>
                      <a:pt x="166" y="603"/>
                      <a:pt x="162" y="604"/>
                    </a:cubicBezTo>
                    <a:cubicBezTo>
                      <a:pt x="162" y="592"/>
                      <a:pt x="162" y="592"/>
                      <a:pt x="162" y="592"/>
                    </a:cubicBezTo>
                    <a:cubicBezTo>
                      <a:pt x="164" y="592"/>
                      <a:pt x="165" y="592"/>
                      <a:pt x="166" y="592"/>
                    </a:cubicBezTo>
                    <a:cubicBezTo>
                      <a:pt x="169" y="590"/>
                      <a:pt x="171" y="588"/>
                      <a:pt x="173" y="587"/>
                    </a:cubicBezTo>
                    <a:close/>
                    <a:moveTo>
                      <a:pt x="173" y="615"/>
                    </a:moveTo>
                    <a:cubicBezTo>
                      <a:pt x="173" y="620"/>
                      <a:pt x="173" y="620"/>
                      <a:pt x="173" y="620"/>
                    </a:cubicBezTo>
                    <a:cubicBezTo>
                      <a:pt x="169" y="617"/>
                      <a:pt x="169" y="617"/>
                      <a:pt x="169" y="617"/>
                    </a:cubicBezTo>
                    <a:cubicBezTo>
                      <a:pt x="173" y="615"/>
                      <a:pt x="173" y="615"/>
                      <a:pt x="173" y="615"/>
                    </a:cubicBezTo>
                    <a:close/>
                    <a:moveTo>
                      <a:pt x="162" y="548"/>
                    </a:moveTo>
                    <a:cubicBezTo>
                      <a:pt x="162" y="540"/>
                      <a:pt x="162" y="540"/>
                      <a:pt x="162" y="540"/>
                    </a:cubicBezTo>
                    <a:cubicBezTo>
                      <a:pt x="164" y="542"/>
                      <a:pt x="165" y="544"/>
                      <a:pt x="166" y="546"/>
                    </a:cubicBezTo>
                    <a:cubicBezTo>
                      <a:pt x="162" y="548"/>
                      <a:pt x="162" y="548"/>
                      <a:pt x="162" y="548"/>
                    </a:cubicBezTo>
                    <a:close/>
                    <a:moveTo>
                      <a:pt x="162" y="189"/>
                    </a:moveTo>
                    <a:cubicBezTo>
                      <a:pt x="164" y="187"/>
                      <a:pt x="163" y="186"/>
                      <a:pt x="163" y="183"/>
                    </a:cubicBezTo>
                    <a:cubicBezTo>
                      <a:pt x="163" y="183"/>
                      <a:pt x="163" y="182"/>
                      <a:pt x="162" y="182"/>
                    </a:cubicBezTo>
                    <a:lnTo>
                      <a:pt x="162" y="189"/>
                    </a:lnTo>
                    <a:close/>
                    <a:moveTo>
                      <a:pt x="147" y="88"/>
                    </a:moveTo>
                    <a:cubicBezTo>
                      <a:pt x="152" y="84"/>
                      <a:pt x="158" y="80"/>
                      <a:pt x="162" y="76"/>
                    </a:cubicBezTo>
                    <a:cubicBezTo>
                      <a:pt x="162" y="93"/>
                      <a:pt x="162" y="93"/>
                      <a:pt x="162" y="93"/>
                    </a:cubicBezTo>
                    <a:cubicBezTo>
                      <a:pt x="155" y="93"/>
                      <a:pt x="152" y="95"/>
                      <a:pt x="147" y="98"/>
                    </a:cubicBezTo>
                    <a:cubicBezTo>
                      <a:pt x="147" y="88"/>
                      <a:pt x="147" y="88"/>
                      <a:pt x="147" y="88"/>
                    </a:cubicBezTo>
                    <a:close/>
                    <a:moveTo>
                      <a:pt x="162" y="717"/>
                    </a:moveTo>
                    <a:cubicBezTo>
                      <a:pt x="161" y="715"/>
                      <a:pt x="159" y="713"/>
                      <a:pt x="157" y="711"/>
                    </a:cubicBezTo>
                    <a:cubicBezTo>
                      <a:pt x="153" y="709"/>
                      <a:pt x="151" y="708"/>
                      <a:pt x="147" y="705"/>
                    </a:cubicBezTo>
                    <a:cubicBezTo>
                      <a:pt x="147" y="696"/>
                      <a:pt x="147" y="696"/>
                      <a:pt x="147" y="696"/>
                    </a:cubicBezTo>
                    <a:cubicBezTo>
                      <a:pt x="149" y="698"/>
                      <a:pt x="151" y="699"/>
                      <a:pt x="154" y="701"/>
                    </a:cubicBezTo>
                    <a:cubicBezTo>
                      <a:pt x="154" y="694"/>
                      <a:pt x="156" y="688"/>
                      <a:pt x="156" y="682"/>
                    </a:cubicBezTo>
                    <a:cubicBezTo>
                      <a:pt x="156" y="668"/>
                      <a:pt x="157" y="663"/>
                      <a:pt x="147" y="656"/>
                    </a:cubicBezTo>
                    <a:cubicBezTo>
                      <a:pt x="147" y="646"/>
                      <a:pt x="147" y="646"/>
                      <a:pt x="147" y="646"/>
                    </a:cubicBezTo>
                    <a:cubicBezTo>
                      <a:pt x="153" y="650"/>
                      <a:pt x="158" y="654"/>
                      <a:pt x="162" y="660"/>
                    </a:cubicBezTo>
                    <a:cubicBezTo>
                      <a:pt x="162" y="717"/>
                      <a:pt x="162" y="717"/>
                      <a:pt x="162" y="717"/>
                    </a:cubicBezTo>
                    <a:close/>
                    <a:moveTo>
                      <a:pt x="162" y="113"/>
                    </a:moveTo>
                    <a:cubicBezTo>
                      <a:pt x="162" y="122"/>
                      <a:pt x="162" y="122"/>
                      <a:pt x="162" y="122"/>
                    </a:cubicBezTo>
                    <a:cubicBezTo>
                      <a:pt x="157" y="120"/>
                      <a:pt x="152" y="118"/>
                      <a:pt x="147" y="117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62" y="113"/>
                      <a:pt x="162" y="113"/>
                      <a:pt x="162" y="113"/>
                    </a:cubicBezTo>
                    <a:close/>
                    <a:moveTo>
                      <a:pt x="162" y="125"/>
                    </a:moveTo>
                    <a:cubicBezTo>
                      <a:pt x="162" y="134"/>
                      <a:pt x="162" y="134"/>
                      <a:pt x="162" y="134"/>
                    </a:cubicBezTo>
                    <a:cubicBezTo>
                      <a:pt x="159" y="137"/>
                      <a:pt x="155" y="140"/>
                      <a:pt x="151" y="143"/>
                    </a:cubicBezTo>
                    <a:cubicBezTo>
                      <a:pt x="150" y="144"/>
                      <a:pt x="149" y="146"/>
                      <a:pt x="147" y="147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54" y="133"/>
                      <a:pt x="158" y="130"/>
                      <a:pt x="162" y="125"/>
                    </a:cubicBezTo>
                    <a:close/>
                    <a:moveTo>
                      <a:pt x="162" y="166"/>
                    </a:moveTo>
                    <a:cubicBezTo>
                      <a:pt x="162" y="174"/>
                      <a:pt x="162" y="174"/>
                      <a:pt x="162" y="174"/>
                    </a:cubicBezTo>
                    <a:cubicBezTo>
                      <a:pt x="160" y="174"/>
                      <a:pt x="159" y="173"/>
                      <a:pt x="157" y="173"/>
                    </a:cubicBezTo>
                    <a:cubicBezTo>
                      <a:pt x="157" y="171"/>
                      <a:pt x="157" y="169"/>
                      <a:pt x="157" y="167"/>
                    </a:cubicBezTo>
                    <a:cubicBezTo>
                      <a:pt x="159" y="166"/>
                      <a:pt x="161" y="166"/>
                      <a:pt x="162" y="166"/>
                    </a:cubicBezTo>
                    <a:close/>
                    <a:moveTo>
                      <a:pt x="162" y="182"/>
                    </a:moveTo>
                    <a:cubicBezTo>
                      <a:pt x="162" y="189"/>
                      <a:pt x="162" y="189"/>
                      <a:pt x="162" y="189"/>
                    </a:cubicBezTo>
                    <a:cubicBezTo>
                      <a:pt x="162" y="190"/>
                      <a:pt x="162" y="190"/>
                      <a:pt x="162" y="190"/>
                    </a:cubicBezTo>
                    <a:cubicBezTo>
                      <a:pt x="162" y="190"/>
                      <a:pt x="162" y="190"/>
                      <a:pt x="162" y="190"/>
                    </a:cubicBezTo>
                    <a:cubicBezTo>
                      <a:pt x="162" y="203"/>
                      <a:pt x="162" y="203"/>
                      <a:pt x="162" y="203"/>
                    </a:cubicBezTo>
                    <a:cubicBezTo>
                      <a:pt x="158" y="202"/>
                      <a:pt x="152" y="199"/>
                      <a:pt x="147" y="195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0" y="175"/>
                      <a:pt x="151" y="176"/>
                      <a:pt x="154" y="177"/>
                    </a:cubicBezTo>
                    <a:cubicBezTo>
                      <a:pt x="154" y="179"/>
                      <a:pt x="154" y="181"/>
                      <a:pt x="155" y="183"/>
                    </a:cubicBezTo>
                    <a:cubicBezTo>
                      <a:pt x="158" y="182"/>
                      <a:pt x="159" y="181"/>
                      <a:pt x="162" y="182"/>
                    </a:cubicBezTo>
                    <a:close/>
                    <a:moveTo>
                      <a:pt x="162" y="209"/>
                    </a:move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61" y="222"/>
                      <a:pt x="160" y="222"/>
                      <a:pt x="158" y="222"/>
                    </a:cubicBezTo>
                    <a:cubicBezTo>
                      <a:pt x="158" y="219"/>
                      <a:pt x="158" y="216"/>
                      <a:pt x="158" y="214"/>
                    </a:cubicBezTo>
                    <a:cubicBezTo>
                      <a:pt x="160" y="212"/>
                      <a:pt x="161" y="211"/>
                      <a:pt x="162" y="209"/>
                    </a:cubicBezTo>
                    <a:close/>
                    <a:moveTo>
                      <a:pt x="162" y="362"/>
                    </a:moveTo>
                    <a:cubicBezTo>
                      <a:pt x="162" y="444"/>
                      <a:pt x="162" y="444"/>
                      <a:pt x="162" y="444"/>
                    </a:cubicBezTo>
                    <a:cubicBezTo>
                      <a:pt x="162" y="443"/>
                      <a:pt x="162" y="443"/>
                      <a:pt x="162" y="443"/>
                    </a:cubicBezTo>
                    <a:cubicBezTo>
                      <a:pt x="160" y="424"/>
                      <a:pt x="160" y="411"/>
                      <a:pt x="159" y="404"/>
                    </a:cubicBezTo>
                    <a:cubicBezTo>
                      <a:pt x="159" y="391"/>
                      <a:pt x="160" y="376"/>
                      <a:pt x="162" y="362"/>
                    </a:cubicBezTo>
                    <a:close/>
                    <a:moveTo>
                      <a:pt x="162" y="540"/>
                    </a:moveTo>
                    <a:cubicBezTo>
                      <a:pt x="162" y="548"/>
                      <a:pt x="162" y="548"/>
                      <a:pt x="162" y="548"/>
                    </a:cubicBezTo>
                    <a:cubicBezTo>
                      <a:pt x="158" y="551"/>
                      <a:pt x="152" y="553"/>
                      <a:pt x="147" y="556"/>
                    </a:cubicBezTo>
                    <a:cubicBezTo>
                      <a:pt x="147" y="543"/>
                      <a:pt x="147" y="543"/>
                      <a:pt x="147" y="543"/>
                    </a:cubicBezTo>
                    <a:cubicBezTo>
                      <a:pt x="151" y="540"/>
                      <a:pt x="156" y="537"/>
                      <a:pt x="161" y="537"/>
                    </a:cubicBezTo>
                    <a:cubicBezTo>
                      <a:pt x="161" y="538"/>
                      <a:pt x="162" y="539"/>
                      <a:pt x="162" y="540"/>
                    </a:cubicBezTo>
                    <a:close/>
                    <a:moveTo>
                      <a:pt x="162" y="564"/>
                    </a:moveTo>
                    <a:cubicBezTo>
                      <a:pt x="162" y="579"/>
                      <a:pt x="162" y="579"/>
                      <a:pt x="162" y="579"/>
                    </a:cubicBezTo>
                    <a:cubicBezTo>
                      <a:pt x="157" y="585"/>
                      <a:pt x="154" y="590"/>
                      <a:pt x="162" y="592"/>
                    </a:cubicBezTo>
                    <a:cubicBezTo>
                      <a:pt x="162" y="604"/>
                      <a:pt x="162" y="604"/>
                      <a:pt x="162" y="604"/>
                    </a:cubicBezTo>
                    <a:cubicBezTo>
                      <a:pt x="162" y="604"/>
                      <a:pt x="161" y="604"/>
                      <a:pt x="160" y="604"/>
                    </a:cubicBezTo>
                    <a:cubicBezTo>
                      <a:pt x="153" y="599"/>
                      <a:pt x="149" y="595"/>
                      <a:pt x="147" y="590"/>
                    </a:cubicBezTo>
                    <a:cubicBezTo>
                      <a:pt x="147" y="581"/>
                      <a:pt x="147" y="581"/>
                      <a:pt x="147" y="581"/>
                    </a:cubicBezTo>
                    <a:cubicBezTo>
                      <a:pt x="149" y="575"/>
                      <a:pt x="156" y="570"/>
                      <a:pt x="162" y="564"/>
                    </a:cubicBezTo>
                    <a:close/>
                    <a:moveTo>
                      <a:pt x="147" y="529"/>
                    </a:moveTo>
                    <a:cubicBezTo>
                      <a:pt x="147" y="516"/>
                      <a:pt x="147" y="516"/>
                      <a:pt x="147" y="516"/>
                    </a:cubicBezTo>
                    <a:cubicBezTo>
                      <a:pt x="149" y="516"/>
                      <a:pt x="149" y="516"/>
                      <a:pt x="149" y="516"/>
                    </a:cubicBezTo>
                    <a:cubicBezTo>
                      <a:pt x="151" y="519"/>
                      <a:pt x="152" y="522"/>
                      <a:pt x="154" y="525"/>
                    </a:cubicBezTo>
                    <a:cubicBezTo>
                      <a:pt x="151" y="527"/>
                      <a:pt x="149" y="529"/>
                      <a:pt x="147" y="529"/>
                    </a:cubicBezTo>
                    <a:close/>
                    <a:moveTo>
                      <a:pt x="132" y="101"/>
                    </a:moveTo>
                    <a:cubicBezTo>
                      <a:pt x="137" y="97"/>
                      <a:pt x="142" y="93"/>
                      <a:pt x="147" y="88"/>
                    </a:cubicBezTo>
                    <a:cubicBezTo>
                      <a:pt x="147" y="98"/>
                      <a:pt x="147" y="98"/>
                      <a:pt x="147" y="98"/>
                    </a:cubicBezTo>
                    <a:cubicBezTo>
                      <a:pt x="145" y="99"/>
                      <a:pt x="143" y="102"/>
                      <a:pt x="139" y="105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2" y="115"/>
                      <a:pt x="137" y="114"/>
                      <a:pt x="132" y="116"/>
                    </a:cubicBezTo>
                    <a:cubicBezTo>
                      <a:pt x="132" y="101"/>
                      <a:pt x="132" y="101"/>
                      <a:pt x="132" y="101"/>
                    </a:cubicBezTo>
                    <a:close/>
                    <a:moveTo>
                      <a:pt x="147" y="705"/>
                    </a:moveTo>
                    <a:cubicBezTo>
                      <a:pt x="145" y="704"/>
                      <a:pt x="141" y="701"/>
                      <a:pt x="135" y="696"/>
                    </a:cubicBezTo>
                    <a:cubicBezTo>
                      <a:pt x="134" y="695"/>
                      <a:pt x="133" y="693"/>
                      <a:pt x="132" y="692"/>
                    </a:cubicBezTo>
                    <a:cubicBezTo>
                      <a:pt x="132" y="662"/>
                      <a:pt x="132" y="662"/>
                      <a:pt x="132" y="662"/>
                    </a:cubicBezTo>
                    <a:cubicBezTo>
                      <a:pt x="134" y="654"/>
                      <a:pt x="135" y="648"/>
                      <a:pt x="132" y="641"/>
                    </a:cubicBezTo>
                    <a:cubicBezTo>
                      <a:pt x="132" y="627"/>
                      <a:pt x="132" y="627"/>
                      <a:pt x="132" y="627"/>
                    </a:cubicBezTo>
                    <a:cubicBezTo>
                      <a:pt x="132" y="627"/>
                      <a:pt x="132" y="628"/>
                      <a:pt x="133" y="628"/>
                    </a:cubicBezTo>
                    <a:cubicBezTo>
                      <a:pt x="136" y="633"/>
                      <a:pt x="139" y="637"/>
                      <a:pt x="143" y="642"/>
                    </a:cubicBezTo>
                    <a:cubicBezTo>
                      <a:pt x="144" y="643"/>
                      <a:pt x="146" y="645"/>
                      <a:pt x="147" y="646"/>
                    </a:cubicBezTo>
                    <a:cubicBezTo>
                      <a:pt x="147" y="656"/>
                      <a:pt x="147" y="656"/>
                      <a:pt x="147" y="656"/>
                    </a:cubicBezTo>
                    <a:cubicBezTo>
                      <a:pt x="146" y="655"/>
                      <a:pt x="145" y="654"/>
                      <a:pt x="143" y="653"/>
                    </a:cubicBezTo>
                    <a:cubicBezTo>
                      <a:pt x="139" y="673"/>
                      <a:pt x="133" y="684"/>
                      <a:pt x="147" y="696"/>
                    </a:cubicBezTo>
                    <a:cubicBezTo>
                      <a:pt x="147" y="705"/>
                      <a:pt x="147" y="705"/>
                      <a:pt x="147" y="705"/>
                    </a:cubicBezTo>
                    <a:close/>
                    <a:moveTo>
                      <a:pt x="147" y="134"/>
                    </a:moveTo>
                    <a:cubicBezTo>
                      <a:pt x="147" y="147"/>
                      <a:pt x="147" y="147"/>
                      <a:pt x="147" y="147"/>
                    </a:cubicBezTo>
                    <a:cubicBezTo>
                      <a:pt x="143" y="154"/>
                      <a:pt x="138" y="160"/>
                      <a:pt x="132" y="164"/>
                    </a:cubicBezTo>
                    <a:cubicBezTo>
                      <a:pt x="132" y="153"/>
                      <a:pt x="132" y="153"/>
                      <a:pt x="132" y="153"/>
                    </a:cubicBezTo>
                    <a:cubicBezTo>
                      <a:pt x="135" y="151"/>
                      <a:pt x="138" y="148"/>
                      <a:pt x="141" y="143"/>
                    </a:cubicBezTo>
                    <a:cubicBezTo>
                      <a:pt x="137" y="143"/>
                      <a:pt x="134" y="142"/>
                      <a:pt x="132" y="142"/>
                    </a:cubicBezTo>
                    <a:cubicBezTo>
                      <a:pt x="132" y="133"/>
                      <a:pt x="132" y="133"/>
                      <a:pt x="132" y="133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4" y="135"/>
                      <a:pt x="146" y="134"/>
                      <a:pt x="147" y="134"/>
                    </a:cubicBezTo>
                    <a:close/>
                    <a:moveTo>
                      <a:pt x="147" y="176"/>
                    </a:moveTo>
                    <a:cubicBezTo>
                      <a:pt x="147" y="195"/>
                      <a:pt x="147" y="195"/>
                      <a:pt x="147" y="195"/>
                    </a:cubicBezTo>
                    <a:cubicBezTo>
                      <a:pt x="145" y="193"/>
                      <a:pt x="143" y="191"/>
                      <a:pt x="142" y="189"/>
                    </a:cubicBezTo>
                    <a:cubicBezTo>
                      <a:pt x="143" y="181"/>
                      <a:pt x="143" y="181"/>
                      <a:pt x="145" y="176"/>
                    </a:cubicBezTo>
                    <a:cubicBezTo>
                      <a:pt x="146" y="176"/>
                      <a:pt x="147" y="176"/>
                      <a:pt x="147" y="176"/>
                    </a:cubicBezTo>
                    <a:close/>
                    <a:moveTo>
                      <a:pt x="147" y="516"/>
                    </a:moveTo>
                    <a:cubicBezTo>
                      <a:pt x="147" y="529"/>
                      <a:pt x="147" y="529"/>
                      <a:pt x="147" y="529"/>
                    </a:cubicBezTo>
                    <a:cubicBezTo>
                      <a:pt x="146" y="531"/>
                      <a:pt x="144" y="531"/>
                      <a:pt x="141" y="533"/>
                    </a:cubicBezTo>
                    <a:cubicBezTo>
                      <a:pt x="146" y="542"/>
                      <a:pt x="146" y="542"/>
                      <a:pt x="147" y="543"/>
                    </a:cubicBezTo>
                    <a:cubicBezTo>
                      <a:pt x="147" y="543"/>
                      <a:pt x="147" y="543"/>
                      <a:pt x="147" y="543"/>
                    </a:cubicBezTo>
                    <a:cubicBezTo>
                      <a:pt x="147" y="556"/>
                      <a:pt x="147" y="556"/>
                      <a:pt x="147" y="556"/>
                    </a:cubicBezTo>
                    <a:cubicBezTo>
                      <a:pt x="142" y="559"/>
                      <a:pt x="137" y="562"/>
                      <a:pt x="132" y="565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3" y="551"/>
                      <a:pt x="135" y="550"/>
                      <a:pt x="138" y="549"/>
                    </a:cubicBezTo>
                    <a:cubicBezTo>
                      <a:pt x="137" y="543"/>
                      <a:pt x="137" y="543"/>
                      <a:pt x="133" y="537"/>
                    </a:cubicBezTo>
                    <a:cubicBezTo>
                      <a:pt x="132" y="538"/>
                      <a:pt x="132" y="538"/>
                      <a:pt x="132" y="538"/>
                    </a:cubicBezTo>
                    <a:cubicBezTo>
                      <a:pt x="132" y="525"/>
                      <a:pt x="132" y="525"/>
                      <a:pt x="132" y="525"/>
                    </a:cubicBezTo>
                    <a:cubicBezTo>
                      <a:pt x="137" y="522"/>
                      <a:pt x="142" y="519"/>
                      <a:pt x="147" y="516"/>
                    </a:cubicBezTo>
                    <a:close/>
                    <a:moveTo>
                      <a:pt x="147" y="581"/>
                    </a:moveTo>
                    <a:cubicBezTo>
                      <a:pt x="147" y="590"/>
                      <a:pt x="147" y="590"/>
                      <a:pt x="147" y="590"/>
                    </a:cubicBezTo>
                    <a:cubicBezTo>
                      <a:pt x="146" y="587"/>
                      <a:pt x="147" y="584"/>
                      <a:pt x="147" y="581"/>
                    </a:cubicBezTo>
                    <a:close/>
                    <a:moveTo>
                      <a:pt x="132" y="501"/>
                    </a:moveTo>
                    <a:cubicBezTo>
                      <a:pt x="132" y="480"/>
                      <a:pt x="132" y="480"/>
                      <a:pt x="132" y="480"/>
                    </a:cubicBezTo>
                    <a:cubicBezTo>
                      <a:pt x="137" y="485"/>
                      <a:pt x="140" y="493"/>
                      <a:pt x="142" y="504"/>
                    </a:cubicBezTo>
                    <a:cubicBezTo>
                      <a:pt x="139" y="505"/>
                      <a:pt x="136" y="506"/>
                      <a:pt x="133" y="506"/>
                    </a:cubicBezTo>
                    <a:cubicBezTo>
                      <a:pt x="133" y="504"/>
                      <a:pt x="132" y="502"/>
                      <a:pt x="132" y="501"/>
                    </a:cubicBezTo>
                    <a:close/>
                    <a:moveTo>
                      <a:pt x="132" y="324"/>
                    </a:moveTo>
                    <a:cubicBezTo>
                      <a:pt x="132" y="309"/>
                      <a:pt x="132" y="309"/>
                      <a:pt x="132" y="309"/>
                    </a:cubicBezTo>
                    <a:cubicBezTo>
                      <a:pt x="133" y="309"/>
                      <a:pt x="134" y="310"/>
                      <a:pt x="136" y="310"/>
                    </a:cubicBezTo>
                    <a:cubicBezTo>
                      <a:pt x="134" y="315"/>
                      <a:pt x="133" y="319"/>
                      <a:pt x="132" y="324"/>
                    </a:cubicBezTo>
                    <a:close/>
                    <a:moveTo>
                      <a:pt x="132" y="272"/>
                    </a:moveTo>
                    <a:cubicBezTo>
                      <a:pt x="132" y="257"/>
                      <a:pt x="132" y="257"/>
                      <a:pt x="132" y="257"/>
                    </a:cubicBezTo>
                    <a:cubicBezTo>
                      <a:pt x="139" y="256"/>
                      <a:pt x="143" y="263"/>
                      <a:pt x="136" y="272"/>
                    </a:cubicBezTo>
                    <a:cubicBezTo>
                      <a:pt x="135" y="272"/>
                      <a:pt x="133" y="272"/>
                      <a:pt x="132" y="272"/>
                    </a:cubicBezTo>
                    <a:close/>
                    <a:moveTo>
                      <a:pt x="124" y="108"/>
                    </a:moveTo>
                    <a:cubicBezTo>
                      <a:pt x="127" y="106"/>
                      <a:pt x="129" y="103"/>
                      <a:pt x="132" y="101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29" y="116"/>
                      <a:pt x="127" y="117"/>
                      <a:pt x="124" y="119"/>
                    </a:cubicBezTo>
                    <a:cubicBezTo>
                      <a:pt x="124" y="108"/>
                      <a:pt x="124" y="108"/>
                      <a:pt x="124" y="108"/>
                    </a:cubicBezTo>
                    <a:close/>
                    <a:moveTo>
                      <a:pt x="132" y="692"/>
                    </a:moveTo>
                    <a:cubicBezTo>
                      <a:pt x="130" y="689"/>
                      <a:pt x="127" y="687"/>
                      <a:pt x="124" y="684"/>
                    </a:cubicBezTo>
                    <a:cubicBezTo>
                      <a:pt x="124" y="675"/>
                      <a:pt x="124" y="675"/>
                      <a:pt x="124" y="675"/>
                    </a:cubicBezTo>
                    <a:cubicBezTo>
                      <a:pt x="125" y="676"/>
                      <a:pt x="126" y="677"/>
                      <a:pt x="128" y="678"/>
                    </a:cubicBezTo>
                    <a:cubicBezTo>
                      <a:pt x="129" y="672"/>
                      <a:pt x="131" y="667"/>
                      <a:pt x="132" y="662"/>
                    </a:cubicBezTo>
                    <a:cubicBezTo>
                      <a:pt x="132" y="692"/>
                      <a:pt x="132" y="692"/>
                      <a:pt x="132" y="692"/>
                    </a:cubicBezTo>
                    <a:close/>
                    <a:moveTo>
                      <a:pt x="132" y="133"/>
                    </a:moveTo>
                    <a:cubicBezTo>
                      <a:pt x="132" y="142"/>
                      <a:pt x="132" y="142"/>
                      <a:pt x="132" y="142"/>
                    </a:cubicBezTo>
                    <a:cubicBezTo>
                      <a:pt x="129" y="141"/>
                      <a:pt x="127" y="140"/>
                      <a:pt x="124" y="140"/>
                    </a:cubicBezTo>
                    <a:cubicBezTo>
                      <a:pt x="124" y="131"/>
                      <a:pt x="124" y="131"/>
                      <a:pt x="124" y="131"/>
                    </a:cubicBezTo>
                    <a:cubicBezTo>
                      <a:pt x="132" y="133"/>
                      <a:pt x="132" y="133"/>
                      <a:pt x="132" y="133"/>
                    </a:cubicBezTo>
                    <a:close/>
                    <a:moveTo>
                      <a:pt x="132" y="153"/>
                    </a:moveTo>
                    <a:cubicBezTo>
                      <a:pt x="132" y="164"/>
                      <a:pt x="132" y="164"/>
                      <a:pt x="132" y="164"/>
                    </a:cubicBezTo>
                    <a:cubicBezTo>
                      <a:pt x="131" y="164"/>
                      <a:pt x="130" y="165"/>
                      <a:pt x="130" y="165"/>
                    </a:cubicBezTo>
                    <a:cubicBezTo>
                      <a:pt x="128" y="168"/>
                      <a:pt x="126" y="171"/>
                      <a:pt x="124" y="174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7" y="156"/>
                      <a:pt x="130" y="155"/>
                      <a:pt x="132" y="153"/>
                    </a:cubicBezTo>
                    <a:close/>
                    <a:moveTo>
                      <a:pt x="132" y="257"/>
                    </a:move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0" y="272"/>
                      <a:pt x="129" y="272"/>
                      <a:pt x="128" y="273"/>
                    </a:cubicBezTo>
                    <a:cubicBezTo>
                      <a:pt x="124" y="268"/>
                      <a:pt x="125" y="267"/>
                      <a:pt x="125" y="261"/>
                    </a:cubicBezTo>
                    <a:cubicBezTo>
                      <a:pt x="127" y="259"/>
                      <a:pt x="130" y="258"/>
                      <a:pt x="132" y="257"/>
                    </a:cubicBezTo>
                    <a:close/>
                    <a:moveTo>
                      <a:pt x="132" y="309"/>
                    </a:moveTo>
                    <a:cubicBezTo>
                      <a:pt x="132" y="324"/>
                      <a:pt x="132" y="324"/>
                      <a:pt x="132" y="324"/>
                    </a:cubicBezTo>
                    <a:cubicBezTo>
                      <a:pt x="130" y="330"/>
                      <a:pt x="129" y="335"/>
                      <a:pt x="128" y="341"/>
                    </a:cubicBezTo>
                    <a:cubicBezTo>
                      <a:pt x="124" y="341"/>
                      <a:pt x="124" y="341"/>
                      <a:pt x="124" y="341"/>
                    </a:cubicBezTo>
                    <a:cubicBezTo>
                      <a:pt x="124" y="316"/>
                      <a:pt x="124" y="316"/>
                      <a:pt x="124" y="316"/>
                    </a:cubicBezTo>
                    <a:cubicBezTo>
                      <a:pt x="124" y="316"/>
                      <a:pt x="124" y="316"/>
                      <a:pt x="124" y="316"/>
                    </a:cubicBezTo>
                    <a:cubicBezTo>
                      <a:pt x="125" y="313"/>
                      <a:pt x="126" y="311"/>
                      <a:pt x="126" y="308"/>
                    </a:cubicBezTo>
                    <a:cubicBezTo>
                      <a:pt x="128" y="308"/>
                      <a:pt x="130" y="309"/>
                      <a:pt x="132" y="309"/>
                    </a:cubicBezTo>
                    <a:close/>
                    <a:moveTo>
                      <a:pt x="132" y="480"/>
                    </a:moveTo>
                    <a:cubicBezTo>
                      <a:pt x="132" y="501"/>
                      <a:pt x="132" y="501"/>
                      <a:pt x="132" y="501"/>
                    </a:cubicBezTo>
                    <a:cubicBezTo>
                      <a:pt x="132" y="498"/>
                      <a:pt x="131" y="495"/>
                      <a:pt x="130" y="493"/>
                    </a:cubicBezTo>
                    <a:cubicBezTo>
                      <a:pt x="129" y="490"/>
                      <a:pt x="127" y="488"/>
                      <a:pt x="124" y="487"/>
                    </a:cubicBezTo>
                    <a:cubicBezTo>
                      <a:pt x="124" y="476"/>
                      <a:pt x="124" y="476"/>
                      <a:pt x="124" y="476"/>
                    </a:cubicBezTo>
                    <a:cubicBezTo>
                      <a:pt x="127" y="476"/>
                      <a:pt x="130" y="478"/>
                      <a:pt x="132" y="480"/>
                    </a:cubicBezTo>
                    <a:close/>
                    <a:moveTo>
                      <a:pt x="132" y="525"/>
                    </a:moveTo>
                    <a:cubicBezTo>
                      <a:pt x="132" y="538"/>
                      <a:pt x="132" y="538"/>
                      <a:pt x="132" y="538"/>
                    </a:cubicBezTo>
                    <a:cubicBezTo>
                      <a:pt x="129" y="540"/>
                      <a:pt x="127" y="541"/>
                      <a:pt x="124" y="543"/>
                    </a:cubicBezTo>
                    <a:cubicBezTo>
                      <a:pt x="124" y="529"/>
                      <a:pt x="124" y="529"/>
                      <a:pt x="124" y="529"/>
                    </a:cubicBezTo>
                    <a:cubicBezTo>
                      <a:pt x="132" y="525"/>
                      <a:pt x="132" y="525"/>
                      <a:pt x="132" y="525"/>
                    </a:cubicBezTo>
                    <a:close/>
                    <a:moveTo>
                      <a:pt x="132" y="552"/>
                    </a:moveTo>
                    <a:cubicBezTo>
                      <a:pt x="132" y="565"/>
                      <a:pt x="132" y="565"/>
                      <a:pt x="132" y="565"/>
                    </a:cubicBezTo>
                    <a:cubicBezTo>
                      <a:pt x="129" y="567"/>
                      <a:pt x="129" y="567"/>
                      <a:pt x="129" y="567"/>
                    </a:cubicBezTo>
                    <a:cubicBezTo>
                      <a:pt x="127" y="563"/>
                      <a:pt x="126" y="560"/>
                      <a:pt x="125" y="557"/>
                    </a:cubicBezTo>
                    <a:cubicBezTo>
                      <a:pt x="128" y="554"/>
                      <a:pt x="130" y="553"/>
                      <a:pt x="132" y="552"/>
                    </a:cubicBezTo>
                    <a:close/>
                    <a:moveTo>
                      <a:pt x="132" y="627"/>
                    </a:moveTo>
                    <a:cubicBezTo>
                      <a:pt x="132" y="641"/>
                      <a:pt x="132" y="641"/>
                      <a:pt x="132" y="641"/>
                    </a:cubicBezTo>
                    <a:cubicBezTo>
                      <a:pt x="130" y="637"/>
                      <a:pt x="128" y="634"/>
                      <a:pt x="124" y="631"/>
                    </a:cubicBezTo>
                    <a:cubicBezTo>
                      <a:pt x="124" y="620"/>
                      <a:pt x="124" y="620"/>
                      <a:pt x="124" y="620"/>
                    </a:cubicBezTo>
                    <a:cubicBezTo>
                      <a:pt x="126" y="622"/>
                      <a:pt x="129" y="625"/>
                      <a:pt x="132" y="627"/>
                    </a:cubicBezTo>
                    <a:close/>
                    <a:moveTo>
                      <a:pt x="124" y="511"/>
                    </a:moveTo>
                    <a:cubicBezTo>
                      <a:pt x="124" y="504"/>
                      <a:pt x="124" y="504"/>
                      <a:pt x="124" y="504"/>
                    </a:cubicBezTo>
                    <a:cubicBezTo>
                      <a:pt x="125" y="506"/>
                      <a:pt x="126" y="508"/>
                      <a:pt x="127" y="510"/>
                    </a:cubicBezTo>
                    <a:cubicBezTo>
                      <a:pt x="124" y="511"/>
                      <a:pt x="124" y="511"/>
                      <a:pt x="124" y="511"/>
                    </a:cubicBezTo>
                    <a:close/>
                    <a:moveTo>
                      <a:pt x="124" y="459"/>
                    </a:moveTo>
                    <a:cubicBezTo>
                      <a:pt x="124" y="449"/>
                      <a:pt x="124" y="449"/>
                      <a:pt x="124" y="449"/>
                    </a:cubicBezTo>
                    <a:cubicBezTo>
                      <a:pt x="125" y="449"/>
                      <a:pt x="126" y="449"/>
                      <a:pt x="127" y="449"/>
                    </a:cubicBezTo>
                    <a:cubicBezTo>
                      <a:pt x="127" y="452"/>
                      <a:pt x="128" y="455"/>
                      <a:pt x="129" y="458"/>
                    </a:cubicBezTo>
                    <a:cubicBezTo>
                      <a:pt x="124" y="459"/>
                      <a:pt x="124" y="459"/>
                      <a:pt x="124" y="459"/>
                    </a:cubicBezTo>
                    <a:close/>
                    <a:moveTo>
                      <a:pt x="124" y="435"/>
                    </a:moveTo>
                    <a:cubicBezTo>
                      <a:pt x="124" y="432"/>
                      <a:pt x="124" y="432"/>
                      <a:pt x="124" y="432"/>
                    </a:cubicBezTo>
                    <a:cubicBezTo>
                      <a:pt x="125" y="434"/>
                      <a:pt x="125" y="434"/>
                      <a:pt x="125" y="434"/>
                    </a:cubicBezTo>
                    <a:lnTo>
                      <a:pt x="124" y="435"/>
                    </a:lnTo>
                    <a:close/>
                    <a:moveTo>
                      <a:pt x="103" y="131"/>
                    </a:moveTo>
                    <a:cubicBezTo>
                      <a:pt x="103" y="131"/>
                      <a:pt x="104" y="131"/>
                      <a:pt x="104" y="130"/>
                    </a:cubicBezTo>
                    <a:cubicBezTo>
                      <a:pt x="110" y="122"/>
                      <a:pt x="117" y="115"/>
                      <a:pt x="124" y="108"/>
                    </a:cubicBezTo>
                    <a:cubicBezTo>
                      <a:pt x="124" y="119"/>
                      <a:pt x="124" y="119"/>
                      <a:pt x="124" y="119"/>
                    </a:cubicBezTo>
                    <a:cubicBezTo>
                      <a:pt x="121" y="121"/>
                      <a:pt x="118" y="124"/>
                      <a:pt x="115" y="128"/>
                    </a:cubicBezTo>
                    <a:cubicBezTo>
                      <a:pt x="118" y="129"/>
                      <a:pt x="121" y="130"/>
                      <a:pt x="124" y="131"/>
                    </a:cubicBezTo>
                    <a:cubicBezTo>
                      <a:pt x="124" y="140"/>
                      <a:pt x="124" y="140"/>
                      <a:pt x="124" y="140"/>
                    </a:cubicBezTo>
                    <a:cubicBezTo>
                      <a:pt x="115" y="138"/>
                      <a:pt x="109" y="138"/>
                      <a:pt x="103" y="142"/>
                    </a:cubicBezTo>
                    <a:cubicBezTo>
                      <a:pt x="103" y="131"/>
                      <a:pt x="103" y="131"/>
                      <a:pt x="103" y="131"/>
                    </a:cubicBezTo>
                    <a:close/>
                    <a:moveTo>
                      <a:pt x="124" y="684"/>
                    </a:moveTo>
                    <a:cubicBezTo>
                      <a:pt x="118" y="678"/>
                      <a:pt x="110" y="673"/>
                      <a:pt x="105" y="664"/>
                    </a:cubicBezTo>
                    <a:cubicBezTo>
                      <a:pt x="105" y="663"/>
                      <a:pt x="104" y="663"/>
                      <a:pt x="103" y="662"/>
                    </a:cubicBezTo>
                    <a:cubicBezTo>
                      <a:pt x="103" y="652"/>
                      <a:pt x="103" y="652"/>
                      <a:pt x="103" y="652"/>
                    </a:cubicBezTo>
                    <a:cubicBezTo>
                      <a:pt x="104" y="654"/>
                      <a:pt x="104" y="654"/>
                      <a:pt x="104" y="654"/>
                    </a:cubicBezTo>
                    <a:cubicBezTo>
                      <a:pt x="107" y="645"/>
                      <a:pt x="110" y="637"/>
                      <a:pt x="113" y="628"/>
                    </a:cubicBezTo>
                    <a:cubicBezTo>
                      <a:pt x="113" y="616"/>
                      <a:pt x="111" y="614"/>
                      <a:pt x="103" y="604"/>
                    </a:cubicBezTo>
                    <a:cubicBezTo>
                      <a:pt x="103" y="605"/>
                      <a:pt x="103" y="605"/>
                      <a:pt x="103" y="605"/>
                    </a:cubicBezTo>
                    <a:cubicBezTo>
                      <a:pt x="103" y="591"/>
                      <a:pt x="103" y="591"/>
                      <a:pt x="103" y="591"/>
                    </a:cubicBezTo>
                    <a:cubicBezTo>
                      <a:pt x="104" y="593"/>
                      <a:pt x="104" y="595"/>
                      <a:pt x="105" y="596"/>
                    </a:cubicBezTo>
                    <a:cubicBezTo>
                      <a:pt x="113" y="604"/>
                      <a:pt x="118" y="612"/>
                      <a:pt x="124" y="620"/>
                    </a:cubicBezTo>
                    <a:cubicBezTo>
                      <a:pt x="124" y="631"/>
                      <a:pt x="124" y="631"/>
                      <a:pt x="124" y="631"/>
                    </a:cubicBezTo>
                    <a:cubicBezTo>
                      <a:pt x="124" y="630"/>
                      <a:pt x="123" y="630"/>
                      <a:pt x="122" y="629"/>
                    </a:cubicBezTo>
                    <a:cubicBezTo>
                      <a:pt x="115" y="653"/>
                      <a:pt x="109" y="660"/>
                      <a:pt x="124" y="675"/>
                    </a:cubicBezTo>
                    <a:cubicBezTo>
                      <a:pt x="124" y="684"/>
                      <a:pt x="124" y="684"/>
                      <a:pt x="124" y="684"/>
                    </a:cubicBezTo>
                    <a:close/>
                    <a:moveTo>
                      <a:pt x="124" y="156"/>
                    </a:move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21" y="179"/>
                      <a:pt x="117" y="184"/>
                      <a:pt x="111" y="189"/>
                    </a:cubicBezTo>
                    <a:cubicBezTo>
                      <a:pt x="108" y="195"/>
                      <a:pt x="106" y="199"/>
                      <a:pt x="103" y="204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11" y="180"/>
                      <a:pt x="114" y="176"/>
                      <a:pt x="119" y="167"/>
                    </a:cubicBezTo>
                    <a:cubicBezTo>
                      <a:pt x="111" y="165"/>
                      <a:pt x="106" y="165"/>
                      <a:pt x="103" y="164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7" y="157"/>
                      <a:pt x="121" y="157"/>
                      <a:pt x="124" y="156"/>
                    </a:cubicBezTo>
                    <a:close/>
                    <a:moveTo>
                      <a:pt x="124" y="316"/>
                    </a:moveTo>
                    <a:cubicBezTo>
                      <a:pt x="124" y="341"/>
                      <a:pt x="124" y="341"/>
                      <a:pt x="12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121" y="340"/>
                      <a:pt x="120" y="340"/>
                      <a:pt x="118" y="340"/>
                    </a:cubicBezTo>
                    <a:cubicBezTo>
                      <a:pt x="119" y="336"/>
                      <a:pt x="120" y="332"/>
                      <a:pt x="120" y="329"/>
                    </a:cubicBezTo>
                    <a:cubicBezTo>
                      <a:pt x="115" y="327"/>
                      <a:pt x="109" y="326"/>
                      <a:pt x="103" y="324"/>
                    </a:cubicBezTo>
                    <a:cubicBezTo>
                      <a:pt x="103" y="312"/>
                      <a:pt x="103" y="312"/>
                      <a:pt x="103" y="312"/>
                    </a:cubicBezTo>
                    <a:cubicBezTo>
                      <a:pt x="110" y="315"/>
                      <a:pt x="118" y="317"/>
                      <a:pt x="124" y="316"/>
                    </a:cubicBezTo>
                    <a:close/>
                    <a:moveTo>
                      <a:pt x="124" y="432"/>
                    </a:moveTo>
                    <a:cubicBezTo>
                      <a:pt x="124" y="435"/>
                      <a:pt x="124" y="435"/>
                      <a:pt x="124" y="435"/>
                    </a:cubicBezTo>
                    <a:cubicBezTo>
                      <a:pt x="117" y="440"/>
                      <a:pt x="110" y="445"/>
                      <a:pt x="103" y="450"/>
                    </a:cubicBezTo>
                    <a:cubicBezTo>
                      <a:pt x="103" y="438"/>
                      <a:pt x="103" y="438"/>
                      <a:pt x="103" y="438"/>
                    </a:cubicBezTo>
                    <a:cubicBezTo>
                      <a:pt x="105" y="437"/>
                      <a:pt x="107" y="436"/>
                      <a:pt x="109" y="434"/>
                    </a:cubicBezTo>
                    <a:cubicBezTo>
                      <a:pt x="107" y="434"/>
                      <a:pt x="105" y="435"/>
                      <a:pt x="103" y="435"/>
                    </a:cubicBezTo>
                    <a:cubicBezTo>
                      <a:pt x="103" y="424"/>
                      <a:pt x="103" y="424"/>
                      <a:pt x="103" y="424"/>
                    </a:cubicBezTo>
                    <a:cubicBezTo>
                      <a:pt x="123" y="421"/>
                      <a:pt x="123" y="421"/>
                      <a:pt x="123" y="421"/>
                    </a:cubicBezTo>
                    <a:cubicBezTo>
                      <a:pt x="124" y="432"/>
                      <a:pt x="124" y="432"/>
                      <a:pt x="124" y="432"/>
                    </a:cubicBezTo>
                    <a:close/>
                    <a:moveTo>
                      <a:pt x="124" y="449"/>
                    </a:moveTo>
                    <a:cubicBezTo>
                      <a:pt x="121" y="449"/>
                      <a:pt x="118" y="449"/>
                      <a:pt x="103" y="451"/>
                    </a:cubicBezTo>
                    <a:cubicBezTo>
                      <a:pt x="103" y="462"/>
                      <a:pt x="103" y="462"/>
                      <a:pt x="103" y="462"/>
                    </a:cubicBezTo>
                    <a:cubicBezTo>
                      <a:pt x="110" y="461"/>
                      <a:pt x="117" y="460"/>
                      <a:pt x="124" y="459"/>
                    </a:cubicBezTo>
                    <a:cubicBezTo>
                      <a:pt x="124" y="449"/>
                      <a:pt x="124" y="449"/>
                      <a:pt x="124" y="449"/>
                    </a:cubicBezTo>
                    <a:close/>
                    <a:moveTo>
                      <a:pt x="124" y="476"/>
                    </a:moveTo>
                    <a:cubicBezTo>
                      <a:pt x="124" y="487"/>
                      <a:pt x="124" y="487"/>
                      <a:pt x="124" y="487"/>
                    </a:cubicBezTo>
                    <a:cubicBezTo>
                      <a:pt x="114" y="482"/>
                      <a:pt x="102" y="491"/>
                      <a:pt x="107" y="505"/>
                    </a:cubicBezTo>
                    <a:cubicBezTo>
                      <a:pt x="110" y="505"/>
                      <a:pt x="110" y="505"/>
                      <a:pt x="114" y="504"/>
                    </a:cubicBezTo>
                    <a:cubicBezTo>
                      <a:pt x="113" y="501"/>
                      <a:pt x="113" y="499"/>
                      <a:pt x="113" y="497"/>
                    </a:cubicBezTo>
                    <a:cubicBezTo>
                      <a:pt x="116" y="496"/>
                      <a:pt x="118" y="495"/>
                      <a:pt x="121" y="494"/>
                    </a:cubicBezTo>
                    <a:cubicBezTo>
                      <a:pt x="122" y="497"/>
                      <a:pt x="123" y="501"/>
                      <a:pt x="124" y="504"/>
                    </a:cubicBezTo>
                    <a:cubicBezTo>
                      <a:pt x="124" y="511"/>
                      <a:pt x="124" y="511"/>
                      <a:pt x="124" y="511"/>
                    </a:cubicBezTo>
                    <a:cubicBezTo>
                      <a:pt x="118" y="514"/>
                      <a:pt x="111" y="516"/>
                      <a:pt x="104" y="519"/>
                    </a:cubicBezTo>
                    <a:cubicBezTo>
                      <a:pt x="103" y="516"/>
                      <a:pt x="103" y="516"/>
                      <a:pt x="103" y="516"/>
                    </a:cubicBezTo>
                    <a:cubicBezTo>
                      <a:pt x="103" y="479"/>
                      <a:pt x="103" y="479"/>
                      <a:pt x="103" y="479"/>
                    </a:cubicBezTo>
                    <a:cubicBezTo>
                      <a:pt x="112" y="475"/>
                      <a:pt x="119" y="474"/>
                      <a:pt x="124" y="476"/>
                    </a:cubicBezTo>
                    <a:close/>
                    <a:moveTo>
                      <a:pt x="124" y="529"/>
                    </a:moveTo>
                    <a:cubicBezTo>
                      <a:pt x="124" y="543"/>
                      <a:pt x="124" y="543"/>
                      <a:pt x="124" y="543"/>
                    </a:cubicBezTo>
                    <a:cubicBezTo>
                      <a:pt x="122" y="544"/>
                      <a:pt x="120" y="545"/>
                      <a:pt x="117" y="546"/>
                    </a:cubicBezTo>
                    <a:cubicBezTo>
                      <a:pt x="115" y="542"/>
                      <a:pt x="114" y="538"/>
                      <a:pt x="112" y="535"/>
                    </a:cubicBezTo>
                    <a:cubicBezTo>
                      <a:pt x="116" y="533"/>
                      <a:pt x="120" y="531"/>
                      <a:pt x="124" y="529"/>
                    </a:cubicBezTo>
                    <a:close/>
                    <a:moveTo>
                      <a:pt x="103" y="408"/>
                    </a:moveTo>
                    <a:cubicBezTo>
                      <a:pt x="103" y="396"/>
                      <a:pt x="103" y="396"/>
                      <a:pt x="103" y="396"/>
                    </a:cubicBezTo>
                    <a:cubicBezTo>
                      <a:pt x="109" y="395"/>
                      <a:pt x="115" y="395"/>
                      <a:pt x="122" y="395"/>
                    </a:cubicBezTo>
                    <a:cubicBezTo>
                      <a:pt x="122" y="399"/>
                      <a:pt x="122" y="404"/>
                      <a:pt x="122" y="408"/>
                    </a:cubicBezTo>
                    <a:cubicBezTo>
                      <a:pt x="103" y="408"/>
                      <a:pt x="103" y="408"/>
                      <a:pt x="103" y="408"/>
                    </a:cubicBezTo>
                    <a:close/>
                    <a:moveTo>
                      <a:pt x="103" y="377"/>
                    </a:moveTo>
                    <a:cubicBezTo>
                      <a:pt x="103" y="355"/>
                      <a:pt x="103" y="355"/>
                      <a:pt x="103" y="355"/>
                    </a:cubicBezTo>
                    <a:cubicBezTo>
                      <a:pt x="105" y="353"/>
                      <a:pt x="109" y="352"/>
                      <a:pt x="116" y="352"/>
                    </a:cubicBezTo>
                    <a:cubicBezTo>
                      <a:pt x="126" y="359"/>
                      <a:pt x="124" y="370"/>
                      <a:pt x="122" y="381"/>
                    </a:cubicBezTo>
                    <a:cubicBezTo>
                      <a:pt x="119" y="380"/>
                      <a:pt x="115" y="379"/>
                      <a:pt x="113" y="379"/>
                    </a:cubicBezTo>
                    <a:cubicBezTo>
                      <a:pt x="115" y="374"/>
                      <a:pt x="114" y="369"/>
                      <a:pt x="113" y="363"/>
                    </a:cubicBezTo>
                    <a:cubicBezTo>
                      <a:pt x="112" y="363"/>
                      <a:pt x="111" y="364"/>
                      <a:pt x="109" y="364"/>
                    </a:cubicBezTo>
                    <a:cubicBezTo>
                      <a:pt x="107" y="370"/>
                      <a:pt x="105" y="374"/>
                      <a:pt x="103" y="377"/>
                    </a:cubicBezTo>
                    <a:close/>
                    <a:moveTo>
                      <a:pt x="94" y="140"/>
                    </a:moveTo>
                    <a:cubicBezTo>
                      <a:pt x="96" y="137"/>
                      <a:pt x="99" y="134"/>
                      <a:pt x="103" y="131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0" y="145"/>
                      <a:pt x="97" y="148"/>
                      <a:pt x="94" y="154"/>
                    </a:cubicBezTo>
                    <a:cubicBezTo>
                      <a:pt x="94" y="140"/>
                      <a:pt x="94" y="140"/>
                      <a:pt x="94" y="140"/>
                    </a:cubicBezTo>
                    <a:close/>
                    <a:moveTo>
                      <a:pt x="103" y="662"/>
                    </a:moveTo>
                    <a:cubicBezTo>
                      <a:pt x="99" y="659"/>
                      <a:pt x="96" y="656"/>
                      <a:pt x="94" y="653"/>
                    </a:cubicBezTo>
                    <a:cubicBezTo>
                      <a:pt x="94" y="640"/>
                      <a:pt x="94" y="640"/>
                      <a:pt x="94" y="640"/>
                    </a:cubicBezTo>
                    <a:cubicBezTo>
                      <a:pt x="95" y="643"/>
                      <a:pt x="96" y="644"/>
                      <a:pt x="103" y="652"/>
                    </a:cubicBezTo>
                    <a:cubicBezTo>
                      <a:pt x="103" y="662"/>
                      <a:pt x="103" y="662"/>
                      <a:pt x="103" y="662"/>
                    </a:cubicBezTo>
                    <a:close/>
                    <a:moveTo>
                      <a:pt x="103" y="155"/>
                    </a:moveTo>
                    <a:cubicBezTo>
                      <a:pt x="103" y="164"/>
                      <a:pt x="103" y="164"/>
                      <a:pt x="103" y="164"/>
                    </a:cubicBezTo>
                    <a:cubicBezTo>
                      <a:pt x="99" y="164"/>
                      <a:pt x="97" y="164"/>
                      <a:pt x="94" y="164"/>
                    </a:cubicBezTo>
                    <a:cubicBezTo>
                      <a:pt x="94" y="154"/>
                      <a:pt x="94" y="154"/>
                      <a:pt x="94" y="154"/>
                    </a:cubicBezTo>
                    <a:cubicBezTo>
                      <a:pt x="103" y="155"/>
                      <a:pt x="103" y="155"/>
                      <a:pt x="103" y="155"/>
                    </a:cubicBezTo>
                    <a:close/>
                    <a:moveTo>
                      <a:pt x="103" y="182"/>
                    </a:moveTo>
                    <a:cubicBezTo>
                      <a:pt x="103" y="204"/>
                      <a:pt x="103" y="204"/>
                      <a:pt x="103" y="204"/>
                    </a:cubicBezTo>
                    <a:cubicBezTo>
                      <a:pt x="101" y="208"/>
                      <a:pt x="98" y="211"/>
                      <a:pt x="94" y="214"/>
                    </a:cubicBezTo>
                    <a:cubicBezTo>
                      <a:pt x="94" y="204"/>
                      <a:pt x="94" y="204"/>
                      <a:pt x="94" y="204"/>
                    </a:cubicBezTo>
                    <a:cubicBezTo>
                      <a:pt x="96" y="201"/>
                      <a:pt x="97" y="198"/>
                      <a:pt x="101" y="191"/>
                    </a:cubicBezTo>
                    <a:cubicBezTo>
                      <a:pt x="99" y="192"/>
                      <a:pt x="98" y="192"/>
                      <a:pt x="94" y="192"/>
                    </a:cubicBezTo>
                    <a:cubicBezTo>
                      <a:pt x="94" y="183"/>
                      <a:pt x="94" y="183"/>
                      <a:pt x="94" y="183"/>
                    </a:cubicBezTo>
                    <a:cubicBezTo>
                      <a:pt x="95" y="183"/>
                      <a:pt x="95" y="183"/>
                      <a:pt x="95" y="183"/>
                    </a:cubicBezTo>
                    <a:cubicBezTo>
                      <a:pt x="98" y="183"/>
                      <a:pt x="101" y="182"/>
                      <a:pt x="103" y="182"/>
                    </a:cubicBezTo>
                    <a:close/>
                    <a:moveTo>
                      <a:pt x="103" y="312"/>
                    </a:moveTo>
                    <a:cubicBezTo>
                      <a:pt x="103" y="324"/>
                      <a:pt x="103" y="324"/>
                      <a:pt x="103" y="324"/>
                    </a:cubicBezTo>
                    <a:cubicBezTo>
                      <a:pt x="94" y="322"/>
                      <a:pt x="94" y="322"/>
                      <a:pt x="94" y="322"/>
                    </a:cubicBezTo>
                    <a:cubicBezTo>
                      <a:pt x="94" y="309"/>
                      <a:pt x="94" y="309"/>
                      <a:pt x="94" y="309"/>
                    </a:cubicBezTo>
                    <a:cubicBezTo>
                      <a:pt x="96" y="310"/>
                      <a:pt x="100" y="311"/>
                      <a:pt x="103" y="312"/>
                    </a:cubicBezTo>
                    <a:close/>
                    <a:moveTo>
                      <a:pt x="103" y="355"/>
                    </a:moveTo>
                    <a:cubicBezTo>
                      <a:pt x="103" y="377"/>
                      <a:pt x="103" y="377"/>
                      <a:pt x="103" y="377"/>
                    </a:cubicBezTo>
                    <a:cubicBezTo>
                      <a:pt x="101" y="379"/>
                      <a:pt x="98" y="381"/>
                      <a:pt x="94" y="381"/>
                    </a:cubicBezTo>
                    <a:cubicBezTo>
                      <a:pt x="94" y="368"/>
                      <a:pt x="94" y="368"/>
                      <a:pt x="94" y="368"/>
                    </a:cubicBezTo>
                    <a:cubicBezTo>
                      <a:pt x="94" y="368"/>
                      <a:pt x="94" y="368"/>
                      <a:pt x="95" y="368"/>
                    </a:cubicBezTo>
                    <a:cubicBezTo>
                      <a:pt x="98" y="362"/>
                      <a:pt x="100" y="358"/>
                      <a:pt x="103" y="355"/>
                    </a:cubicBezTo>
                    <a:close/>
                    <a:moveTo>
                      <a:pt x="103" y="396"/>
                    </a:moveTo>
                    <a:cubicBezTo>
                      <a:pt x="103" y="408"/>
                      <a:pt x="103" y="408"/>
                      <a:pt x="103" y="408"/>
                    </a:cubicBezTo>
                    <a:cubicBezTo>
                      <a:pt x="94" y="408"/>
                      <a:pt x="94" y="408"/>
                      <a:pt x="94" y="408"/>
                    </a:cubicBezTo>
                    <a:cubicBezTo>
                      <a:pt x="94" y="396"/>
                      <a:pt x="94" y="396"/>
                      <a:pt x="94" y="396"/>
                    </a:cubicBezTo>
                    <a:cubicBezTo>
                      <a:pt x="103" y="396"/>
                      <a:pt x="103" y="396"/>
                      <a:pt x="103" y="396"/>
                    </a:cubicBezTo>
                    <a:close/>
                    <a:moveTo>
                      <a:pt x="103" y="424"/>
                    </a:moveTo>
                    <a:cubicBezTo>
                      <a:pt x="103" y="435"/>
                      <a:pt x="103" y="435"/>
                      <a:pt x="103" y="435"/>
                    </a:cubicBezTo>
                    <a:cubicBezTo>
                      <a:pt x="100" y="435"/>
                      <a:pt x="97" y="436"/>
                      <a:pt x="94" y="436"/>
                    </a:cubicBezTo>
                    <a:cubicBezTo>
                      <a:pt x="94" y="425"/>
                      <a:pt x="94" y="425"/>
                      <a:pt x="94" y="425"/>
                    </a:cubicBezTo>
                    <a:cubicBezTo>
                      <a:pt x="103" y="424"/>
                      <a:pt x="103" y="424"/>
                      <a:pt x="103" y="424"/>
                    </a:cubicBezTo>
                    <a:close/>
                    <a:moveTo>
                      <a:pt x="103" y="438"/>
                    </a:moveTo>
                    <a:cubicBezTo>
                      <a:pt x="103" y="450"/>
                      <a:pt x="103" y="450"/>
                      <a:pt x="103" y="450"/>
                    </a:cubicBezTo>
                    <a:cubicBezTo>
                      <a:pt x="102" y="451"/>
                      <a:pt x="102" y="451"/>
                      <a:pt x="102" y="451"/>
                    </a:cubicBezTo>
                    <a:cubicBezTo>
                      <a:pt x="103" y="451"/>
                      <a:pt x="103" y="451"/>
                      <a:pt x="103" y="451"/>
                    </a:cubicBezTo>
                    <a:cubicBezTo>
                      <a:pt x="103" y="462"/>
                      <a:pt x="103" y="462"/>
                      <a:pt x="103" y="462"/>
                    </a:cubicBezTo>
                    <a:cubicBezTo>
                      <a:pt x="100" y="462"/>
                      <a:pt x="97" y="463"/>
                      <a:pt x="94" y="463"/>
                    </a:cubicBezTo>
                    <a:cubicBezTo>
                      <a:pt x="94" y="445"/>
                      <a:pt x="94" y="445"/>
                      <a:pt x="94" y="445"/>
                    </a:cubicBezTo>
                    <a:cubicBezTo>
                      <a:pt x="97" y="443"/>
                      <a:pt x="100" y="440"/>
                      <a:pt x="103" y="438"/>
                    </a:cubicBezTo>
                    <a:close/>
                    <a:moveTo>
                      <a:pt x="103" y="479"/>
                    </a:moveTo>
                    <a:cubicBezTo>
                      <a:pt x="103" y="516"/>
                      <a:pt x="103" y="516"/>
                      <a:pt x="103" y="516"/>
                    </a:cubicBezTo>
                    <a:cubicBezTo>
                      <a:pt x="97" y="502"/>
                      <a:pt x="93" y="494"/>
                      <a:pt x="101" y="480"/>
                    </a:cubicBezTo>
                    <a:cubicBezTo>
                      <a:pt x="101" y="479"/>
                      <a:pt x="102" y="479"/>
                      <a:pt x="103" y="479"/>
                    </a:cubicBezTo>
                    <a:close/>
                    <a:moveTo>
                      <a:pt x="103" y="591"/>
                    </a:moveTo>
                    <a:cubicBezTo>
                      <a:pt x="103" y="605"/>
                      <a:pt x="103" y="605"/>
                      <a:pt x="103" y="605"/>
                    </a:cubicBezTo>
                    <a:cubicBezTo>
                      <a:pt x="98" y="611"/>
                      <a:pt x="95" y="620"/>
                      <a:pt x="94" y="629"/>
                    </a:cubicBezTo>
                    <a:cubicBezTo>
                      <a:pt x="94" y="602"/>
                      <a:pt x="94" y="602"/>
                      <a:pt x="94" y="602"/>
                    </a:cubicBezTo>
                    <a:cubicBezTo>
                      <a:pt x="94" y="597"/>
                      <a:pt x="94" y="594"/>
                      <a:pt x="94" y="591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8" y="579"/>
                      <a:pt x="101" y="586"/>
                      <a:pt x="103" y="591"/>
                    </a:cubicBezTo>
                    <a:close/>
                    <a:moveTo>
                      <a:pt x="84" y="154"/>
                    </a:moveTo>
                    <a:cubicBezTo>
                      <a:pt x="87" y="149"/>
                      <a:pt x="90" y="144"/>
                      <a:pt x="94" y="140"/>
                    </a:cubicBezTo>
                    <a:cubicBezTo>
                      <a:pt x="94" y="154"/>
                      <a:pt x="94" y="154"/>
                      <a:pt x="94" y="154"/>
                    </a:cubicBezTo>
                    <a:cubicBezTo>
                      <a:pt x="93" y="154"/>
                      <a:pt x="93" y="154"/>
                      <a:pt x="93" y="154"/>
                    </a:cubicBezTo>
                    <a:cubicBezTo>
                      <a:pt x="94" y="154"/>
                      <a:pt x="94" y="154"/>
                      <a:pt x="94" y="154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92" y="164"/>
                      <a:pt x="91" y="164"/>
                      <a:pt x="90" y="164"/>
                    </a:cubicBezTo>
                    <a:cubicBezTo>
                      <a:pt x="87" y="165"/>
                      <a:pt x="86" y="166"/>
                      <a:pt x="84" y="167"/>
                    </a:cubicBezTo>
                    <a:cubicBezTo>
                      <a:pt x="84" y="154"/>
                      <a:pt x="84" y="154"/>
                      <a:pt x="84" y="154"/>
                    </a:cubicBezTo>
                    <a:close/>
                    <a:moveTo>
                      <a:pt x="94" y="653"/>
                    </a:moveTo>
                    <a:cubicBezTo>
                      <a:pt x="90" y="650"/>
                      <a:pt x="87" y="646"/>
                      <a:pt x="84" y="641"/>
                    </a:cubicBezTo>
                    <a:cubicBezTo>
                      <a:pt x="84" y="627"/>
                      <a:pt x="84" y="627"/>
                      <a:pt x="84" y="627"/>
                    </a:cubicBezTo>
                    <a:cubicBezTo>
                      <a:pt x="84" y="627"/>
                      <a:pt x="84" y="627"/>
                      <a:pt x="84" y="627"/>
                    </a:cubicBezTo>
                    <a:cubicBezTo>
                      <a:pt x="88" y="615"/>
                      <a:pt x="88" y="615"/>
                      <a:pt x="93" y="605"/>
                    </a:cubicBezTo>
                    <a:cubicBezTo>
                      <a:pt x="93" y="604"/>
                      <a:pt x="93" y="603"/>
                      <a:pt x="94" y="602"/>
                    </a:cubicBezTo>
                    <a:cubicBezTo>
                      <a:pt x="94" y="629"/>
                      <a:pt x="94" y="629"/>
                      <a:pt x="94" y="629"/>
                    </a:cubicBezTo>
                    <a:cubicBezTo>
                      <a:pt x="93" y="633"/>
                      <a:pt x="93" y="636"/>
                      <a:pt x="93" y="639"/>
                    </a:cubicBezTo>
                    <a:cubicBezTo>
                      <a:pt x="94" y="640"/>
                      <a:pt x="94" y="640"/>
                      <a:pt x="94" y="640"/>
                    </a:cubicBezTo>
                    <a:cubicBezTo>
                      <a:pt x="94" y="653"/>
                      <a:pt x="94" y="653"/>
                      <a:pt x="94" y="653"/>
                    </a:cubicBezTo>
                    <a:close/>
                    <a:moveTo>
                      <a:pt x="94" y="183"/>
                    </a:moveTo>
                    <a:cubicBezTo>
                      <a:pt x="94" y="192"/>
                      <a:pt x="94" y="192"/>
                      <a:pt x="94" y="192"/>
                    </a:cubicBezTo>
                    <a:cubicBezTo>
                      <a:pt x="91" y="192"/>
                      <a:pt x="88" y="191"/>
                      <a:pt x="84" y="191"/>
                    </a:cubicBezTo>
                    <a:cubicBezTo>
                      <a:pt x="84" y="182"/>
                      <a:pt x="84" y="182"/>
                      <a:pt x="84" y="182"/>
                    </a:cubicBezTo>
                    <a:cubicBezTo>
                      <a:pt x="87" y="182"/>
                      <a:pt x="90" y="183"/>
                      <a:pt x="94" y="183"/>
                    </a:cubicBezTo>
                    <a:close/>
                    <a:moveTo>
                      <a:pt x="94" y="204"/>
                    </a:moveTo>
                    <a:cubicBezTo>
                      <a:pt x="94" y="214"/>
                      <a:pt x="94" y="214"/>
                      <a:pt x="94" y="214"/>
                    </a:cubicBezTo>
                    <a:cubicBezTo>
                      <a:pt x="93" y="214"/>
                      <a:pt x="93" y="215"/>
                      <a:pt x="92" y="215"/>
                    </a:cubicBezTo>
                    <a:cubicBezTo>
                      <a:pt x="91" y="222"/>
                      <a:pt x="88" y="230"/>
                      <a:pt x="84" y="236"/>
                    </a:cubicBezTo>
                    <a:cubicBezTo>
                      <a:pt x="84" y="219"/>
                      <a:pt x="84" y="219"/>
                      <a:pt x="84" y="219"/>
                    </a:cubicBezTo>
                    <a:cubicBezTo>
                      <a:pt x="84" y="218"/>
                      <a:pt x="84" y="218"/>
                      <a:pt x="84" y="218"/>
                    </a:cubicBezTo>
                    <a:cubicBezTo>
                      <a:pt x="84" y="218"/>
                      <a:pt x="84" y="218"/>
                      <a:pt x="84" y="218"/>
                    </a:cubicBezTo>
                    <a:cubicBezTo>
                      <a:pt x="84" y="208"/>
                      <a:pt x="84" y="208"/>
                      <a:pt x="84" y="208"/>
                    </a:cubicBezTo>
                    <a:cubicBezTo>
                      <a:pt x="89" y="207"/>
                      <a:pt x="91" y="206"/>
                      <a:pt x="94" y="204"/>
                    </a:cubicBezTo>
                    <a:close/>
                    <a:moveTo>
                      <a:pt x="94" y="309"/>
                    </a:moveTo>
                    <a:cubicBezTo>
                      <a:pt x="94" y="322"/>
                      <a:pt x="94" y="322"/>
                      <a:pt x="94" y="322"/>
                    </a:cubicBezTo>
                    <a:cubicBezTo>
                      <a:pt x="90" y="321"/>
                      <a:pt x="90" y="321"/>
                      <a:pt x="90" y="321"/>
                    </a:cubicBezTo>
                    <a:cubicBezTo>
                      <a:pt x="91" y="317"/>
                      <a:pt x="91" y="313"/>
                      <a:pt x="92" y="309"/>
                    </a:cubicBezTo>
                    <a:cubicBezTo>
                      <a:pt x="93" y="309"/>
                      <a:pt x="93" y="309"/>
                      <a:pt x="94" y="309"/>
                    </a:cubicBezTo>
                    <a:close/>
                    <a:moveTo>
                      <a:pt x="94" y="368"/>
                    </a:moveTo>
                    <a:cubicBezTo>
                      <a:pt x="94" y="381"/>
                      <a:pt x="94" y="381"/>
                      <a:pt x="94" y="381"/>
                    </a:cubicBezTo>
                    <a:cubicBezTo>
                      <a:pt x="92" y="382"/>
                      <a:pt x="91" y="382"/>
                      <a:pt x="90" y="382"/>
                    </a:cubicBezTo>
                    <a:cubicBezTo>
                      <a:pt x="87" y="380"/>
                      <a:pt x="85" y="378"/>
                      <a:pt x="84" y="376"/>
                    </a:cubicBezTo>
                    <a:cubicBezTo>
                      <a:pt x="84" y="350"/>
                      <a:pt x="84" y="350"/>
                      <a:pt x="84" y="350"/>
                    </a:cubicBezTo>
                    <a:cubicBezTo>
                      <a:pt x="87" y="351"/>
                      <a:pt x="90" y="351"/>
                      <a:pt x="92" y="351"/>
                    </a:cubicBezTo>
                    <a:cubicBezTo>
                      <a:pt x="90" y="357"/>
                      <a:pt x="89" y="363"/>
                      <a:pt x="90" y="369"/>
                    </a:cubicBezTo>
                    <a:cubicBezTo>
                      <a:pt x="91" y="369"/>
                      <a:pt x="92" y="368"/>
                      <a:pt x="94" y="368"/>
                    </a:cubicBezTo>
                    <a:close/>
                    <a:moveTo>
                      <a:pt x="94" y="396"/>
                    </a:moveTo>
                    <a:cubicBezTo>
                      <a:pt x="94" y="408"/>
                      <a:pt x="94" y="408"/>
                      <a:pt x="94" y="408"/>
                    </a:cubicBezTo>
                    <a:cubicBezTo>
                      <a:pt x="84" y="408"/>
                      <a:pt x="84" y="408"/>
                      <a:pt x="84" y="408"/>
                    </a:cubicBezTo>
                    <a:cubicBezTo>
                      <a:pt x="84" y="396"/>
                      <a:pt x="84" y="396"/>
                      <a:pt x="84" y="396"/>
                    </a:cubicBezTo>
                    <a:cubicBezTo>
                      <a:pt x="94" y="396"/>
                      <a:pt x="94" y="396"/>
                      <a:pt x="94" y="396"/>
                    </a:cubicBezTo>
                    <a:close/>
                    <a:moveTo>
                      <a:pt x="94" y="425"/>
                    </a:moveTo>
                    <a:cubicBezTo>
                      <a:pt x="94" y="436"/>
                      <a:pt x="94" y="436"/>
                      <a:pt x="94" y="436"/>
                    </a:cubicBezTo>
                    <a:cubicBezTo>
                      <a:pt x="90" y="436"/>
                      <a:pt x="87" y="437"/>
                      <a:pt x="84" y="437"/>
                    </a:cubicBezTo>
                    <a:cubicBezTo>
                      <a:pt x="84" y="426"/>
                      <a:pt x="84" y="426"/>
                      <a:pt x="84" y="426"/>
                    </a:cubicBezTo>
                    <a:cubicBezTo>
                      <a:pt x="94" y="425"/>
                      <a:pt x="94" y="425"/>
                      <a:pt x="94" y="425"/>
                    </a:cubicBezTo>
                    <a:close/>
                    <a:moveTo>
                      <a:pt x="94" y="445"/>
                    </a:moveTo>
                    <a:cubicBezTo>
                      <a:pt x="94" y="463"/>
                      <a:pt x="94" y="463"/>
                      <a:pt x="94" y="463"/>
                    </a:cubicBezTo>
                    <a:cubicBezTo>
                      <a:pt x="91" y="464"/>
                      <a:pt x="89" y="464"/>
                      <a:pt x="86" y="464"/>
                    </a:cubicBezTo>
                    <a:cubicBezTo>
                      <a:pt x="86" y="460"/>
                      <a:pt x="86" y="455"/>
                      <a:pt x="86" y="450"/>
                    </a:cubicBezTo>
                    <a:cubicBezTo>
                      <a:pt x="94" y="445"/>
                      <a:pt x="94" y="445"/>
                      <a:pt x="94" y="445"/>
                    </a:cubicBezTo>
                    <a:close/>
                    <a:moveTo>
                      <a:pt x="94" y="574"/>
                    </a:moveTo>
                    <a:cubicBezTo>
                      <a:pt x="94" y="591"/>
                      <a:pt x="94" y="591"/>
                      <a:pt x="94" y="591"/>
                    </a:cubicBezTo>
                    <a:cubicBezTo>
                      <a:pt x="92" y="588"/>
                      <a:pt x="90" y="584"/>
                      <a:pt x="88" y="578"/>
                    </a:cubicBezTo>
                    <a:cubicBezTo>
                      <a:pt x="87" y="578"/>
                      <a:pt x="86" y="578"/>
                      <a:pt x="85" y="578"/>
                    </a:cubicBezTo>
                    <a:cubicBezTo>
                      <a:pt x="85" y="580"/>
                      <a:pt x="84" y="581"/>
                      <a:pt x="84" y="582"/>
                    </a:cubicBezTo>
                    <a:cubicBezTo>
                      <a:pt x="84" y="557"/>
                      <a:pt x="84" y="557"/>
                      <a:pt x="84" y="557"/>
                    </a:cubicBezTo>
                    <a:cubicBezTo>
                      <a:pt x="86" y="561"/>
                      <a:pt x="87" y="565"/>
                      <a:pt x="88" y="570"/>
                    </a:cubicBezTo>
                    <a:cubicBezTo>
                      <a:pt x="90" y="571"/>
                      <a:pt x="92" y="572"/>
                      <a:pt x="94" y="574"/>
                    </a:cubicBezTo>
                    <a:close/>
                    <a:moveTo>
                      <a:pt x="76" y="163"/>
                    </a:moveTo>
                    <a:cubicBezTo>
                      <a:pt x="78" y="161"/>
                      <a:pt x="80" y="159"/>
                      <a:pt x="82" y="158"/>
                    </a:cubicBezTo>
                    <a:cubicBezTo>
                      <a:pt x="83" y="156"/>
                      <a:pt x="83" y="155"/>
                      <a:pt x="84" y="154"/>
                    </a:cubicBezTo>
                    <a:cubicBezTo>
                      <a:pt x="84" y="167"/>
                      <a:pt x="84" y="167"/>
                      <a:pt x="84" y="167"/>
                    </a:cubicBezTo>
                    <a:cubicBezTo>
                      <a:pt x="80" y="169"/>
                      <a:pt x="78" y="171"/>
                      <a:pt x="76" y="175"/>
                    </a:cubicBezTo>
                    <a:cubicBezTo>
                      <a:pt x="76" y="163"/>
                      <a:pt x="76" y="163"/>
                      <a:pt x="76" y="163"/>
                    </a:cubicBezTo>
                    <a:close/>
                    <a:moveTo>
                      <a:pt x="84" y="641"/>
                    </a:moveTo>
                    <a:cubicBezTo>
                      <a:pt x="81" y="638"/>
                      <a:pt x="79" y="635"/>
                      <a:pt x="76" y="631"/>
                    </a:cubicBezTo>
                    <a:cubicBezTo>
                      <a:pt x="76" y="618"/>
                      <a:pt x="76" y="618"/>
                      <a:pt x="76" y="618"/>
                    </a:cubicBezTo>
                    <a:cubicBezTo>
                      <a:pt x="77" y="620"/>
                      <a:pt x="79" y="623"/>
                      <a:pt x="82" y="627"/>
                    </a:cubicBezTo>
                    <a:cubicBezTo>
                      <a:pt x="84" y="627"/>
                      <a:pt x="84" y="627"/>
                      <a:pt x="84" y="627"/>
                    </a:cubicBezTo>
                    <a:cubicBezTo>
                      <a:pt x="84" y="641"/>
                      <a:pt x="84" y="641"/>
                      <a:pt x="84" y="641"/>
                    </a:cubicBezTo>
                    <a:close/>
                    <a:moveTo>
                      <a:pt x="84" y="182"/>
                    </a:moveTo>
                    <a:cubicBezTo>
                      <a:pt x="84" y="191"/>
                      <a:pt x="84" y="191"/>
                      <a:pt x="84" y="191"/>
                    </a:cubicBezTo>
                    <a:cubicBezTo>
                      <a:pt x="76" y="191"/>
                      <a:pt x="76" y="191"/>
                      <a:pt x="76" y="19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9" y="182"/>
                      <a:pt x="81" y="182"/>
                      <a:pt x="84" y="182"/>
                    </a:cubicBezTo>
                    <a:close/>
                    <a:moveTo>
                      <a:pt x="84" y="208"/>
                    </a:moveTo>
                    <a:cubicBezTo>
                      <a:pt x="84" y="218"/>
                      <a:pt x="84" y="218"/>
                      <a:pt x="84" y="218"/>
                    </a:cubicBezTo>
                    <a:cubicBezTo>
                      <a:pt x="81" y="218"/>
                      <a:pt x="79" y="218"/>
                      <a:pt x="76" y="218"/>
                    </a:cubicBezTo>
                    <a:cubicBezTo>
                      <a:pt x="76" y="210"/>
                      <a:pt x="76" y="210"/>
                      <a:pt x="76" y="210"/>
                    </a:cubicBezTo>
                    <a:cubicBezTo>
                      <a:pt x="78" y="209"/>
                      <a:pt x="78" y="209"/>
                      <a:pt x="78" y="209"/>
                    </a:cubicBezTo>
                    <a:cubicBezTo>
                      <a:pt x="80" y="209"/>
                      <a:pt x="82" y="209"/>
                      <a:pt x="84" y="208"/>
                    </a:cubicBezTo>
                    <a:close/>
                    <a:moveTo>
                      <a:pt x="84" y="219"/>
                    </a:moveTo>
                    <a:cubicBezTo>
                      <a:pt x="84" y="236"/>
                      <a:pt x="84" y="236"/>
                      <a:pt x="84" y="236"/>
                    </a:cubicBezTo>
                    <a:cubicBezTo>
                      <a:pt x="82" y="238"/>
                      <a:pt x="81" y="240"/>
                      <a:pt x="79" y="242"/>
                    </a:cubicBezTo>
                    <a:cubicBezTo>
                      <a:pt x="78" y="246"/>
                      <a:pt x="77" y="249"/>
                      <a:pt x="76" y="253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79" y="228"/>
                      <a:pt x="82" y="223"/>
                      <a:pt x="84" y="219"/>
                    </a:cubicBezTo>
                    <a:close/>
                    <a:moveTo>
                      <a:pt x="84" y="350"/>
                    </a:moveTo>
                    <a:cubicBezTo>
                      <a:pt x="84" y="376"/>
                      <a:pt x="84" y="376"/>
                      <a:pt x="84" y="376"/>
                    </a:cubicBezTo>
                    <a:cubicBezTo>
                      <a:pt x="79" y="369"/>
                      <a:pt x="80" y="361"/>
                      <a:pt x="82" y="350"/>
                    </a:cubicBezTo>
                    <a:cubicBezTo>
                      <a:pt x="82" y="350"/>
                      <a:pt x="83" y="350"/>
                      <a:pt x="84" y="350"/>
                    </a:cubicBezTo>
                    <a:close/>
                    <a:moveTo>
                      <a:pt x="84" y="396"/>
                    </a:moveTo>
                    <a:cubicBezTo>
                      <a:pt x="84" y="408"/>
                      <a:pt x="84" y="408"/>
                      <a:pt x="84" y="408"/>
                    </a:cubicBezTo>
                    <a:cubicBezTo>
                      <a:pt x="80" y="408"/>
                      <a:pt x="80" y="408"/>
                      <a:pt x="80" y="408"/>
                    </a:cubicBezTo>
                    <a:cubicBezTo>
                      <a:pt x="80" y="404"/>
                      <a:pt x="80" y="400"/>
                      <a:pt x="80" y="396"/>
                    </a:cubicBezTo>
                    <a:cubicBezTo>
                      <a:pt x="84" y="396"/>
                      <a:pt x="84" y="396"/>
                      <a:pt x="84" y="396"/>
                    </a:cubicBezTo>
                    <a:close/>
                    <a:moveTo>
                      <a:pt x="84" y="426"/>
                    </a:moveTo>
                    <a:cubicBezTo>
                      <a:pt x="84" y="437"/>
                      <a:pt x="84" y="437"/>
                      <a:pt x="84" y="437"/>
                    </a:cubicBezTo>
                    <a:cubicBezTo>
                      <a:pt x="83" y="437"/>
                      <a:pt x="83" y="437"/>
                      <a:pt x="83" y="437"/>
                    </a:cubicBezTo>
                    <a:cubicBezTo>
                      <a:pt x="82" y="434"/>
                      <a:pt x="82" y="430"/>
                      <a:pt x="82" y="427"/>
                    </a:cubicBezTo>
                    <a:cubicBezTo>
                      <a:pt x="84" y="426"/>
                      <a:pt x="84" y="426"/>
                      <a:pt x="84" y="426"/>
                    </a:cubicBezTo>
                    <a:close/>
                    <a:moveTo>
                      <a:pt x="84" y="557"/>
                    </a:moveTo>
                    <a:cubicBezTo>
                      <a:pt x="84" y="582"/>
                      <a:pt x="84" y="582"/>
                      <a:pt x="84" y="582"/>
                    </a:cubicBezTo>
                    <a:cubicBezTo>
                      <a:pt x="83" y="584"/>
                      <a:pt x="81" y="587"/>
                      <a:pt x="76" y="596"/>
                    </a:cubicBezTo>
                    <a:cubicBezTo>
                      <a:pt x="76" y="576"/>
                      <a:pt x="76" y="576"/>
                      <a:pt x="76" y="576"/>
                    </a:cubicBezTo>
                    <a:cubicBezTo>
                      <a:pt x="79" y="570"/>
                      <a:pt x="79" y="570"/>
                      <a:pt x="79" y="570"/>
                    </a:cubicBezTo>
                    <a:cubicBezTo>
                      <a:pt x="79" y="566"/>
                      <a:pt x="78" y="563"/>
                      <a:pt x="76" y="559"/>
                    </a:cubicBezTo>
                    <a:cubicBezTo>
                      <a:pt x="76" y="544"/>
                      <a:pt x="76" y="544"/>
                      <a:pt x="76" y="544"/>
                    </a:cubicBezTo>
                    <a:cubicBezTo>
                      <a:pt x="79" y="549"/>
                      <a:pt x="82" y="552"/>
                      <a:pt x="84" y="557"/>
                    </a:cubicBezTo>
                    <a:close/>
                    <a:moveTo>
                      <a:pt x="68" y="175"/>
                    </a:moveTo>
                    <a:cubicBezTo>
                      <a:pt x="70" y="171"/>
                      <a:pt x="73" y="167"/>
                      <a:pt x="76" y="163"/>
                    </a:cubicBezTo>
                    <a:cubicBezTo>
                      <a:pt x="76" y="175"/>
                      <a:pt x="76" y="175"/>
                      <a:pt x="76" y="175"/>
                    </a:cubicBezTo>
                    <a:cubicBezTo>
                      <a:pt x="75" y="177"/>
                      <a:pt x="74" y="179"/>
                      <a:pt x="73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91"/>
                      <a:pt x="76" y="191"/>
                      <a:pt x="76" y="191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1" y="191"/>
                      <a:pt x="69" y="192"/>
                      <a:pt x="68" y="193"/>
                    </a:cubicBezTo>
                    <a:cubicBezTo>
                      <a:pt x="68" y="175"/>
                      <a:pt x="68" y="175"/>
                      <a:pt x="68" y="175"/>
                    </a:cubicBezTo>
                    <a:close/>
                    <a:moveTo>
                      <a:pt x="76" y="631"/>
                    </a:moveTo>
                    <a:cubicBezTo>
                      <a:pt x="74" y="629"/>
                      <a:pt x="72" y="627"/>
                      <a:pt x="71" y="624"/>
                    </a:cubicBezTo>
                    <a:cubicBezTo>
                      <a:pt x="70" y="622"/>
                      <a:pt x="69" y="621"/>
                      <a:pt x="68" y="619"/>
                    </a:cubicBezTo>
                    <a:cubicBezTo>
                      <a:pt x="68" y="592"/>
                      <a:pt x="68" y="592"/>
                      <a:pt x="68" y="592"/>
                    </a:cubicBezTo>
                    <a:cubicBezTo>
                      <a:pt x="71" y="586"/>
                      <a:pt x="73" y="581"/>
                      <a:pt x="76" y="576"/>
                    </a:cubicBezTo>
                    <a:cubicBezTo>
                      <a:pt x="76" y="596"/>
                      <a:pt x="76" y="596"/>
                      <a:pt x="76" y="596"/>
                    </a:cubicBezTo>
                    <a:cubicBezTo>
                      <a:pt x="74" y="600"/>
                      <a:pt x="74" y="600"/>
                      <a:pt x="74" y="600"/>
                    </a:cubicBezTo>
                    <a:cubicBezTo>
                      <a:pt x="73" y="608"/>
                      <a:pt x="73" y="613"/>
                      <a:pt x="76" y="618"/>
                    </a:cubicBezTo>
                    <a:cubicBezTo>
                      <a:pt x="76" y="631"/>
                      <a:pt x="76" y="631"/>
                      <a:pt x="76" y="631"/>
                    </a:cubicBezTo>
                    <a:close/>
                    <a:moveTo>
                      <a:pt x="76" y="210"/>
                    </a:moveTo>
                    <a:cubicBezTo>
                      <a:pt x="76" y="218"/>
                      <a:pt x="76" y="218"/>
                      <a:pt x="76" y="218"/>
                    </a:cubicBezTo>
                    <a:cubicBezTo>
                      <a:pt x="73" y="219"/>
                      <a:pt x="71" y="219"/>
                      <a:pt x="68" y="219"/>
                    </a:cubicBezTo>
                    <a:cubicBezTo>
                      <a:pt x="68" y="210"/>
                      <a:pt x="68" y="210"/>
                      <a:pt x="68" y="210"/>
                    </a:cubicBezTo>
                    <a:cubicBezTo>
                      <a:pt x="76" y="210"/>
                      <a:pt x="76" y="210"/>
                      <a:pt x="76" y="210"/>
                    </a:cubicBezTo>
                    <a:close/>
                    <a:moveTo>
                      <a:pt x="76" y="233"/>
                    </a:moveTo>
                    <a:cubicBezTo>
                      <a:pt x="76" y="253"/>
                      <a:pt x="76" y="253"/>
                      <a:pt x="76" y="253"/>
                    </a:cubicBezTo>
                    <a:cubicBezTo>
                      <a:pt x="74" y="258"/>
                      <a:pt x="72" y="264"/>
                      <a:pt x="68" y="268"/>
                    </a:cubicBezTo>
                    <a:cubicBezTo>
                      <a:pt x="68" y="252"/>
                      <a:pt x="68" y="252"/>
                      <a:pt x="68" y="252"/>
                    </a:cubicBezTo>
                    <a:cubicBezTo>
                      <a:pt x="69" y="247"/>
                      <a:pt x="69" y="247"/>
                      <a:pt x="69" y="247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8" y="237"/>
                      <a:pt x="68" y="237"/>
                      <a:pt x="68" y="237"/>
                    </a:cubicBezTo>
                    <a:cubicBezTo>
                      <a:pt x="71" y="236"/>
                      <a:pt x="73" y="235"/>
                      <a:pt x="76" y="233"/>
                    </a:cubicBezTo>
                    <a:close/>
                    <a:moveTo>
                      <a:pt x="76" y="544"/>
                    </a:moveTo>
                    <a:cubicBezTo>
                      <a:pt x="76" y="559"/>
                      <a:pt x="76" y="559"/>
                      <a:pt x="76" y="559"/>
                    </a:cubicBezTo>
                    <a:cubicBezTo>
                      <a:pt x="75" y="556"/>
                      <a:pt x="73" y="553"/>
                      <a:pt x="72" y="550"/>
                    </a:cubicBezTo>
                    <a:cubicBezTo>
                      <a:pt x="70" y="552"/>
                      <a:pt x="69" y="555"/>
                      <a:pt x="68" y="557"/>
                    </a:cubicBezTo>
                    <a:cubicBezTo>
                      <a:pt x="68" y="521"/>
                      <a:pt x="68" y="521"/>
                      <a:pt x="68" y="521"/>
                    </a:cubicBezTo>
                    <a:cubicBezTo>
                      <a:pt x="69" y="523"/>
                      <a:pt x="70" y="526"/>
                      <a:pt x="72" y="529"/>
                    </a:cubicBezTo>
                    <a:cubicBezTo>
                      <a:pt x="72" y="533"/>
                      <a:pt x="73" y="538"/>
                      <a:pt x="74" y="542"/>
                    </a:cubicBezTo>
                    <a:cubicBezTo>
                      <a:pt x="75" y="543"/>
                      <a:pt x="75" y="544"/>
                      <a:pt x="76" y="544"/>
                    </a:cubicBezTo>
                    <a:close/>
                    <a:moveTo>
                      <a:pt x="60" y="186"/>
                    </a:moveTo>
                    <a:cubicBezTo>
                      <a:pt x="63" y="182"/>
                      <a:pt x="65" y="178"/>
                      <a:pt x="68" y="175"/>
                    </a:cubicBezTo>
                    <a:cubicBezTo>
                      <a:pt x="68" y="193"/>
                      <a:pt x="68" y="193"/>
                      <a:pt x="68" y="193"/>
                    </a:cubicBezTo>
                    <a:cubicBezTo>
                      <a:pt x="65" y="195"/>
                      <a:pt x="62" y="197"/>
                      <a:pt x="60" y="200"/>
                    </a:cubicBezTo>
                    <a:cubicBezTo>
                      <a:pt x="60" y="186"/>
                      <a:pt x="60" y="186"/>
                      <a:pt x="60" y="186"/>
                    </a:cubicBezTo>
                    <a:close/>
                    <a:moveTo>
                      <a:pt x="68" y="619"/>
                    </a:moveTo>
                    <a:cubicBezTo>
                      <a:pt x="66" y="615"/>
                      <a:pt x="64" y="612"/>
                      <a:pt x="62" y="608"/>
                    </a:cubicBezTo>
                    <a:cubicBezTo>
                      <a:pt x="62" y="607"/>
                      <a:pt x="61" y="607"/>
                      <a:pt x="60" y="606"/>
                    </a:cubicBezTo>
                    <a:cubicBezTo>
                      <a:pt x="60" y="593"/>
                      <a:pt x="60" y="593"/>
                      <a:pt x="60" y="593"/>
                    </a:cubicBezTo>
                    <a:cubicBezTo>
                      <a:pt x="61" y="595"/>
                      <a:pt x="62" y="597"/>
                      <a:pt x="64" y="600"/>
                    </a:cubicBezTo>
                    <a:cubicBezTo>
                      <a:pt x="68" y="592"/>
                      <a:pt x="68" y="592"/>
                      <a:pt x="68" y="592"/>
                    </a:cubicBezTo>
                    <a:cubicBezTo>
                      <a:pt x="68" y="619"/>
                      <a:pt x="68" y="619"/>
                      <a:pt x="68" y="619"/>
                    </a:cubicBezTo>
                    <a:close/>
                    <a:moveTo>
                      <a:pt x="68" y="210"/>
                    </a:moveTo>
                    <a:cubicBezTo>
                      <a:pt x="68" y="219"/>
                      <a:pt x="68" y="219"/>
                      <a:pt x="68" y="219"/>
                    </a:cubicBezTo>
                    <a:cubicBezTo>
                      <a:pt x="65" y="219"/>
                      <a:pt x="63" y="219"/>
                      <a:pt x="60" y="220"/>
                    </a:cubicBezTo>
                    <a:cubicBezTo>
                      <a:pt x="60" y="210"/>
                      <a:pt x="60" y="210"/>
                      <a:pt x="60" y="210"/>
                    </a:cubicBezTo>
                    <a:cubicBezTo>
                      <a:pt x="63" y="210"/>
                      <a:pt x="65" y="210"/>
                      <a:pt x="68" y="210"/>
                    </a:cubicBezTo>
                    <a:close/>
                    <a:moveTo>
                      <a:pt x="68" y="237"/>
                    </a:moveTo>
                    <a:cubicBezTo>
                      <a:pt x="68" y="247"/>
                      <a:pt x="68" y="247"/>
                      <a:pt x="68" y="247"/>
                    </a:cubicBezTo>
                    <a:cubicBezTo>
                      <a:pt x="65" y="248"/>
                      <a:pt x="63" y="248"/>
                      <a:pt x="60" y="248"/>
                    </a:cubicBezTo>
                    <a:cubicBezTo>
                      <a:pt x="60" y="239"/>
                      <a:pt x="60" y="239"/>
                      <a:pt x="60" y="239"/>
                    </a:cubicBezTo>
                    <a:cubicBezTo>
                      <a:pt x="63" y="238"/>
                      <a:pt x="65" y="238"/>
                      <a:pt x="68" y="237"/>
                    </a:cubicBezTo>
                    <a:close/>
                    <a:moveTo>
                      <a:pt x="68" y="252"/>
                    </a:moveTo>
                    <a:cubicBezTo>
                      <a:pt x="68" y="268"/>
                      <a:pt x="68" y="268"/>
                      <a:pt x="68" y="268"/>
                    </a:cubicBezTo>
                    <a:cubicBezTo>
                      <a:pt x="67" y="269"/>
                      <a:pt x="67" y="269"/>
                      <a:pt x="67" y="269"/>
                    </a:cubicBezTo>
                    <a:cubicBezTo>
                      <a:pt x="65" y="277"/>
                      <a:pt x="64" y="287"/>
                      <a:pt x="60" y="294"/>
                    </a:cubicBezTo>
                    <a:cubicBezTo>
                      <a:pt x="60" y="264"/>
                      <a:pt x="60" y="264"/>
                      <a:pt x="60" y="264"/>
                    </a:cubicBezTo>
                    <a:cubicBezTo>
                      <a:pt x="61" y="264"/>
                      <a:pt x="61" y="264"/>
                      <a:pt x="62" y="263"/>
                    </a:cubicBezTo>
                    <a:cubicBezTo>
                      <a:pt x="64" y="260"/>
                      <a:pt x="65" y="260"/>
                      <a:pt x="68" y="252"/>
                    </a:cubicBezTo>
                    <a:close/>
                    <a:moveTo>
                      <a:pt x="68" y="521"/>
                    </a:moveTo>
                    <a:cubicBezTo>
                      <a:pt x="68" y="557"/>
                      <a:pt x="68" y="557"/>
                      <a:pt x="68" y="557"/>
                    </a:cubicBezTo>
                    <a:cubicBezTo>
                      <a:pt x="65" y="561"/>
                      <a:pt x="62" y="565"/>
                      <a:pt x="60" y="568"/>
                    </a:cubicBezTo>
                    <a:cubicBezTo>
                      <a:pt x="60" y="550"/>
                      <a:pt x="60" y="550"/>
                      <a:pt x="60" y="550"/>
                    </a:cubicBezTo>
                    <a:cubicBezTo>
                      <a:pt x="65" y="542"/>
                      <a:pt x="65" y="535"/>
                      <a:pt x="60" y="522"/>
                    </a:cubicBezTo>
                    <a:cubicBezTo>
                      <a:pt x="60" y="522"/>
                      <a:pt x="60" y="522"/>
                      <a:pt x="60" y="522"/>
                    </a:cubicBezTo>
                    <a:cubicBezTo>
                      <a:pt x="60" y="500"/>
                      <a:pt x="60" y="500"/>
                      <a:pt x="60" y="500"/>
                    </a:cubicBezTo>
                    <a:cubicBezTo>
                      <a:pt x="63" y="507"/>
                      <a:pt x="65" y="514"/>
                      <a:pt x="68" y="521"/>
                    </a:cubicBezTo>
                    <a:close/>
                    <a:moveTo>
                      <a:pt x="53" y="198"/>
                    </a:moveTo>
                    <a:cubicBezTo>
                      <a:pt x="53" y="197"/>
                      <a:pt x="54" y="196"/>
                      <a:pt x="54" y="195"/>
                    </a:cubicBezTo>
                    <a:cubicBezTo>
                      <a:pt x="56" y="192"/>
                      <a:pt x="58" y="189"/>
                      <a:pt x="60" y="186"/>
                    </a:cubicBezTo>
                    <a:cubicBezTo>
                      <a:pt x="60" y="200"/>
                      <a:pt x="60" y="200"/>
                      <a:pt x="60" y="200"/>
                    </a:cubicBezTo>
                    <a:cubicBezTo>
                      <a:pt x="58" y="203"/>
                      <a:pt x="57" y="207"/>
                      <a:pt x="56" y="210"/>
                    </a:cubicBezTo>
                    <a:cubicBezTo>
                      <a:pt x="57" y="210"/>
                      <a:pt x="59" y="210"/>
                      <a:pt x="60" y="210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58" y="220"/>
                      <a:pt x="55" y="221"/>
                      <a:pt x="53" y="222"/>
                    </a:cubicBezTo>
                    <a:cubicBezTo>
                      <a:pt x="53" y="198"/>
                      <a:pt x="53" y="198"/>
                      <a:pt x="53" y="198"/>
                    </a:cubicBezTo>
                    <a:close/>
                    <a:moveTo>
                      <a:pt x="60" y="606"/>
                    </a:moveTo>
                    <a:cubicBezTo>
                      <a:pt x="57" y="603"/>
                      <a:pt x="55" y="599"/>
                      <a:pt x="53" y="596"/>
                    </a:cubicBezTo>
                    <a:cubicBezTo>
                      <a:pt x="53" y="562"/>
                      <a:pt x="53" y="562"/>
                      <a:pt x="53" y="562"/>
                    </a:cubicBezTo>
                    <a:cubicBezTo>
                      <a:pt x="56" y="557"/>
                      <a:pt x="58" y="554"/>
                      <a:pt x="60" y="550"/>
                    </a:cubicBezTo>
                    <a:cubicBezTo>
                      <a:pt x="60" y="568"/>
                      <a:pt x="60" y="568"/>
                      <a:pt x="60" y="568"/>
                    </a:cubicBezTo>
                    <a:cubicBezTo>
                      <a:pt x="56" y="575"/>
                      <a:pt x="55" y="581"/>
                      <a:pt x="60" y="593"/>
                    </a:cubicBezTo>
                    <a:cubicBezTo>
                      <a:pt x="60" y="606"/>
                      <a:pt x="60" y="606"/>
                      <a:pt x="60" y="606"/>
                    </a:cubicBezTo>
                    <a:close/>
                    <a:moveTo>
                      <a:pt x="60" y="239"/>
                    </a:moveTo>
                    <a:cubicBezTo>
                      <a:pt x="60" y="248"/>
                      <a:pt x="60" y="248"/>
                      <a:pt x="60" y="248"/>
                    </a:cubicBezTo>
                    <a:cubicBezTo>
                      <a:pt x="58" y="248"/>
                      <a:pt x="55" y="248"/>
                      <a:pt x="53" y="248"/>
                    </a:cubicBezTo>
                    <a:cubicBezTo>
                      <a:pt x="53" y="240"/>
                      <a:pt x="53" y="240"/>
                      <a:pt x="53" y="240"/>
                    </a:cubicBezTo>
                    <a:cubicBezTo>
                      <a:pt x="55" y="239"/>
                      <a:pt x="58" y="239"/>
                      <a:pt x="60" y="239"/>
                    </a:cubicBezTo>
                    <a:close/>
                    <a:moveTo>
                      <a:pt x="60" y="264"/>
                    </a:moveTo>
                    <a:cubicBezTo>
                      <a:pt x="60" y="294"/>
                      <a:pt x="60" y="294"/>
                      <a:pt x="60" y="294"/>
                    </a:cubicBezTo>
                    <a:cubicBezTo>
                      <a:pt x="59" y="296"/>
                      <a:pt x="58" y="298"/>
                      <a:pt x="56" y="300"/>
                    </a:cubicBezTo>
                    <a:cubicBezTo>
                      <a:pt x="56" y="309"/>
                      <a:pt x="55" y="315"/>
                      <a:pt x="53" y="322"/>
                    </a:cubicBezTo>
                    <a:cubicBezTo>
                      <a:pt x="53" y="290"/>
                      <a:pt x="53" y="290"/>
                      <a:pt x="53" y="290"/>
                    </a:cubicBezTo>
                    <a:cubicBezTo>
                      <a:pt x="55" y="286"/>
                      <a:pt x="56" y="281"/>
                      <a:pt x="57" y="275"/>
                    </a:cubicBezTo>
                    <a:cubicBezTo>
                      <a:pt x="56" y="275"/>
                      <a:pt x="55" y="276"/>
                      <a:pt x="53" y="276"/>
                    </a:cubicBezTo>
                    <a:cubicBezTo>
                      <a:pt x="53" y="267"/>
                      <a:pt x="53" y="267"/>
                      <a:pt x="53" y="267"/>
                    </a:cubicBezTo>
                    <a:cubicBezTo>
                      <a:pt x="55" y="266"/>
                      <a:pt x="58" y="265"/>
                      <a:pt x="60" y="264"/>
                    </a:cubicBezTo>
                    <a:close/>
                    <a:moveTo>
                      <a:pt x="60" y="500"/>
                    </a:moveTo>
                    <a:cubicBezTo>
                      <a:pt x="60" y="522"/>
                      <a:pt x="60" y="522"/>
                      <a:pt x="60" y="522"/>
                    </a:cubicBezTo>
                    <a:cubicBezTo>
                      <a:pt x="59" y="522"/>
                      <a:pt x="58" y="523"/>
                      <a:pt x="58" y="523"/>
                    </a:cubicBezTo>
                    <a:cubicBezTo>
                      <a:pt x="56" y="525"/>
                      <a:pt x="54" y="527"/>
                      <a:pt x="53" y="529"/>
                    </a:cubicBezTo>
                    <a:cubicBezTo>
                      <a:pt x="53" y="511"/>
                      <a:pt x="53" y="511"/>
                      <a:pt x="53" y="511"/>
                    </a:cubicBezTo>
                    <a:cubicBezTo>
                      <a:pt x="53" y="508"/>
                      <a:pt x="53" y="506"/>
                      <a:pt x="53" y="503"/>
                    </a:cubicBezTo>
                    <a:cubicBezTo>
                      <a:pt x="53" y="468"/>
                      <a:pt x="53" y="468"/>
                      <a:pt x="53" y="468"/>
                    </a:cubicBezTo>
                    <a:cubicBezTo>
                      <a:pt x="53" y="470"/>
                      <a:pt x="54" y="471"/>
                      <a:pt x="54" y="473"/>
                    </a:cubicBezTo>
                    <a:cubicBezTo>
                      <a:pt x="54" y="476"/>
                      <a:pt x="54" y="480"/>
                      <a:pt x="54" y="484"/>
                    </a:cubicBezTo>
                    <a:cubicBezTo>
                      <a:pt x="56" y="490"/>
                      <a:pt x="58" y="495"/>
                      <a:pt x="60" y="500"/>
                    </a:cubicBezTo>
                    <a:close/>
                    <a:moveTo>
                      <a:pt x="44" y="215"/>
                    </a:moveTo>
                    <a:cubicBezTo>
                      <a:pt x="47" y="209"/>
                      <a:pt x="50" y="203"/>
                      <a:pt x="53" y="198"/>
                    </a:cubicBezTo>
                    <a:cubicBezTo>
                      <a:pt x="53" y="222"/>
                      <a:pt x="53" y="222"/>
                      <a:pt x="53" y="222"/>
                    </a:cubicBezTo>
                    <a:cubicBezTo>
                      <a:pt x="49" y="224"/>
                      <a:pt x="46" y="226"/>
                      <a:pt x="44" y="231"/>
                    </a:cubicBezTo>
                    <a:cubicBezTo>
                      <a:pt x="44" y="215"/>
                      <a:pt x="44" y="215"/>
                      <a:pt x="44" y="215"/>
                    </a:cubicBezTo>
                    <a:close/>
                    <a:moveTo>
                      <a:pt x="53" y="596"/>
                    </a:moveTo>
                    <a:cubicBezTo>
                      <a:pt x="50" y="591"/>
                      <a:pt x="47" y="585"/>
                      <a:pt x="46" y="580"/>
                    </a:cubicBezTo>
                    <a:cubicBezTo>
                      <a:pt x="45" y="579"/>
                      <a:pt x="45" y="578"/>
                      <a:pt x="44" y="577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5" y="565"/>
                      <a:pt x="46" y="567"/>
                      <a:pt x="48" y="569"/>
                    </a:cubicBezTo>
                    <a:cubicBezTo>
                      <a:pt x="49" y="567"/>
                      <a:pt x="51" y="564"/>
                      <a:pt x="53" y="562"/>
                    </a:cubicBezTo>
                    <a:cubicBezTo>
                      <a:pt x="53" y="596"/>
                      <a:pt x="53" y="596"/>
                      <a:pt x="53" y="596"/>
                    </a:cubicBezTo>
                    <a:close/>
                    <a:moveTo>
                      <a:pt x="53" y="240"/>
                    </a:moveTo>
                    <a:cubicBezTo>
                      <a:pt x="53" y="248"/>
                      <a:pt x="53" y="248"/>
                      <a:pt x="53" y="248"/>
                    </a:cubicBezTo>
                    <a:cubicBezTo>
                      <a:pt x="50" y="249"/>
                      <a:pt x="47" y="249"/>
                      <a:pt x="44" y="250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47" y="240"/>
                      <a:pt x="50" y="240"/>
                      <a:pt x="53" y="240"/>
                    </a:cubicBezTo>
                    <a:close/>
                    <a:moveTo>
                      <a:pt x="53" y="267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0" y="277"/>
                      <a:pt x="47" y="277"/>
                      <a:pt x="44" y="278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47" y="269"/>
                      <a:pt x="50" y="268"/>
                      <a:pt x="53" y="267"/>
                    </a:cubicBezTo>
                    <a:close/>
                    <a:moveTo>
                      <a:pt x="53" y="290"/>
                    </a:moveTo>
                    <a:cubicBezTo>
                      <a:pt x="53" y="322"/>
                      <a:pt x="53" y="322"/>
                      <a:pt x="53" y="322"/>
                    </a:cubicBezTo>
                    <a:cubicBezTo>
                      <a:pt x="52" y="324"/>
                      <a:pt x="51" y="326"/>
                      <a:pt x="49" y="329"/>
                    </a:cubicBezTo>
                    <a:cubicBezTo>
                      <a:pt x="49" y="335"/>
                      <a:pt x="49" y="342"/>
                      <a:pt x="49" y="348"/>
                    </a:cubicBezTo>
                    <a:cubicBezTo>
                      <a:pt x="45" y="362"/>
                      <a:pt x="46" y="376"/>
                      <a:pt x="44" y="390"/>
                    </a:cubicBezTo>
                    <a:cubicBezTo>
                      <a:pt x="44" y="322"/>
                      <a:pt x="44" y="322"/>
                      <a:pt x="44" y="322"/>
                    </a:cubicBezTo>
                    <a:cubicBezTo>
                      <a:pt x="46" y="317"/>
                      <a:pt x="48" y="312"/>
                      <a:pt x="49" y="305"/>
                    </a:cubicBezTo>
                    <a:cubicBezTo>
                      <a:pt x="47" y="306"/>
                      <a:pt x="46" y="306"/>
                      <a:pt x="44" y="307"/>
                    </a:cubicBezTo>
                    <a:cubicBezTo>
                      <a:pt x="44" y="297"/>
                      <a:pt x="44" y="297"/>
                      <a:pt x="44" y="297"/>
                    </a:cubicBezTo>
                    <a:cubicBezTo>
                      <a:pt x="48" y="295"/>
                      <a:pt x="50" y="293"/>
                      <a:pt x="53" y="290"/>
                    </a:cubicBezTo>
                    <a:close/>
                    <a:moveTo>
                      <a:pt x="53" y="468"/>
                    </a:moveTo>
                    <a:cubicBezTo>
                      <a:pt x="53" y="503"/>
                      <a:pt x="53" y="503"/>
                      <a:pt x="53" y="503"/>
                    </a:cubicBezTo>
                    <a:cubicBezTo>
                      <a:pt x="52" y="500"/>
                      <a:pt x="51" y="496"/>
                      <a:pt x="49" y="491"/>
                    </a:cubicBezTo>
                    <a:cubicBezTo>
                      <a:pt x="47" y="494"/>
                      <a:pt x="46" y="495"/>
                      <a:pt x="44" y="497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5" y="477"/>
                      <a:pt x="45" y="473"/>
                      <a:pt x="44" y="468"/>
                    </a:cubicBezTo>
                    <a:cubicBezTo>
                      <a:pt x="44" y="397"/>
                      <a:pt x="44" y="397"/>
                      <a:pt x="44" y="397"/>
                    </a:cubicBezTo>
                    <a:cubicBezTo>
                      <a:pt x="46" y="406"/>
                      <a:pt x="46" y="415"/>
                      <a:pt x="45" y="424"/>
                    </a:cubicBezTo>
                    <a:cubicBezTo>
                      <a:pt x="49" y="439"/>
                      <a:pt x="48" y="453"/>
                      <a:pt x="53" y="468"/>
                    </a:cubicBezTo>
                    <a:close/>
                    <a:moveTo>
                      <a:pt x="53" y="511"/>
                    </a:moveTo>
                    <a:cubicBezTo>
                      <a:pt x="53" y="529"/>
                      <a:pt x="53" y="529"/>
                      <a:pt x="53" y="529"/>
                    </a:cubicBezTo>
                    <a:cubicBezTo>
                      <a:pt x="49" y="534"/>
                      <a:pt x="46" y="538"/>
                      <a:pt x="44" y="541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9" y="521"/>
                      <a:pt x="52" y="516"/>
                      <a:pt x="53" y="511"/>
                    </a:cubicBezTo>
                    <a:close/>
                    <a:moveTo>
                      <a:pt x="33" y="240"/>
                    </a:moveTo>
                    <a:cubicBezTo>
                      <a:pt x="35" y="231"/>
                      <a:pt x="40" y="223"/>
                      <a:pt x="44" y="215"/>
                    </a:cubicBezTo>
                    <a:cubicBezTo>
                      <a:pt x="44" y="231"/>
                      <a:pt x="44" y="231"/>
                      <a:pt x="44" y="231"/>
                    </a:cubicBezTo>
                    <a:cubicBezTo>
                      <a:pt x="43" y="233"/>
                      <a:pt x="41" y="237"/>
                      <a:pt x="41" y="241"/>
                    </a:cubicBezTo>
                    <a:cubicBezTo>
                      <a:pt x="42" y="241"/>
                      <a:pt x="43" y="241"/>
                      <a:pt x="44" y="240"/>
                    </a:cubicBezTo>
                    <a:cubicBezTo>
                      <a:pt x="44" y="250"/>
                      <a:pt x="44" y="250"/>
                      <a:pt x="44" y="250"/>
                    </a:cubicBezTo>
                    <a:cubicBezTo>
                      <a:pt x="39" y="252"/>
                      <a:pt x="36" y="255"/>
                      <a:pt x="33" y="260"/>
                    </a:cubicBezTo>
                    <a:cubicBezTo>
                      <a:pt x="33" y="240"/>
                      <a:pt x="33" y="240"/>
                      <a:pt x="33" y="240"/>
                    </a:cubicBezTo>
                    <a:close/>
                    <a:moveTo>
                      <a:pt x="44" y="577"/>
                    </a:moveTo>
                    <a:cubicBezTo>
                      <a:pt x="40" y="570"/>
                      <a:pt x="36" y="562"/>
                      <a:pt x="33" y="555"/>
                    </a:cubicBezTo>
                    <a:cubicBezTo>
                      <a:pt x="33" y="536"/>
                      <a:pt x="33" y="536"/>
                      <a:pt x="33" y="536"/>
                    </a:cubicBezTo>
                    <a:cubicBezTo>
                      <a:pt x="33" y="537"/>
                      <a:pt x="33" y="538"/>
                      <a:pt x="33" y="538"/>
                    </a:cubicBezTo>
                    <a:cubicBezTo>
                      <a:pt x="37" y="534"/>
                      <a:pt x="41" y="530"/>
                      <a:pt x="44" y="526"/>
                    </a:cubicBezTo>
                    <a:cubicBezTo>
                      <a:pt x="44" y="541"/>
                      <a:pt x="44" y="541"/>
                      <a:pt x="44" y="541"/>
                    </a:cubicBezTo>
                    <a:cubicBezTo>
                      <a:pt x="41" y="548"/>
                      <a:pt x="40" y="554"/>
                      <a:pt x="44" y="562"/>
                    </a:cubicBezTo>
                    <a:cubicBezTo>
                      <a:pt x="44" y="577"/>
                      <a:pt x="44" y="577"/>
                      <a:pt x="44" y="577"/>
                    </a:cubicBezTo>
                    <a:close/>
                    <a:moveTo>
                      <a:pt x="44" y="269"/>
                    </a:moveTo>
                    <a:cubicBezTo>
                      <a:pt x="44" y="278"/>
                      <a:pt x="44" y="278"/>
                      <a:pt x="44" y="278"/>
                    </a:cubicBezTo>
                    <a:cubicBezTo>
                      <a:pt x="40" y="279"/>
                      <a:pt x="36" y="280"/>
                      <a:pt x="33" y="281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6" y="271"/>
                      <a:pt x="40" y="270"/>
                      <a:pt x="44" y="269"/>
                    </a:cubicBezTo>
                    <a:close/>
                    <a:moveTo>
                      <a:pt x="44" y="297"/>
                    </a:moveTo>
                    <a:cubicBezTo>
                      <a:pt x="44" y="307"/>
                      <a:pt x="44" y="307"/>
                      <a:pt x="44" y="307"/>
                    </a:cubicBezTo>
                    <a:cubicBezTo>
                      <a:pt x="40" y="308"/>
                      <a:pt x="36" y="309"/>
                      <a:pt x="33" y="310"/>
                    </a:cubicBezTo>
                    <a:cubicBezTo>
                      <a:pt x="33" y="301"/>
                      <a:pt x="33" y="301"/>
                      <a:pt x="33" y="301"/>
                    </a:cubicBezTo>
                    <a:cubicBezTo>
                      <a:pt x="37" y="300"/>
                      <a:pt x="41" y="299"/>
                      <a:pt x="44" y="297"/>
                    </a:cubicBezTo>
                    <a:close/>
                    <a:moveTo>
                      <a:pt x="44" y="322"/>
                    </a:moveTo>
                    <a:cubicBezTo>
                      <a:pt x="44" y="390"/>
                      <a:pt x="44" y="390"/>
                      <a:pt x="44" y="390"/>
                    </a:cubicBezTo>
                    <a:cubicBezTo>
                      <a:pt x="44" y="391"/>
                      <a:pt x="44" y="392"/>
                      <a:pt x="43" y="394"/>
                    </a:cubicBezTo>
                    <a:cubicBezTo>
                      <a:pt x="43" y="395"/>
                      <a:pt x="44" y="396"/>
                      <a:pt x="44" y="397"/>
                    </a:cubicBezTo>
                    <a:cubicBezTo>
                      <a:pt x="44" y="468"/>
                      <a:pt x="44" y="468"/>
                      <a:pt x="44" y="468"/>
                    </a:cubicBezTo>
                    <a:cubicBezTo>
                      <a:pt x="43" y="466"/>
                      <a:pt x="43" y="464"/>
                      <a:pt x="42" y="461"/>
                    </a:cubicBezTo>
                    <a:cubicBezTo>
                      <a:pt x="38" y="464"/>
                      <a:pt x="35" y="467"/>
                      <a:pt x="33" y="469"/>
                    </a:cubicBezTo>
                    <a:cubicBezTo>
                      <a:pt x="33" y="458"/>
                      <a:pt x="33" y="458"/>
                      <a:pt x="33" y="458"/>
                    </a:cubicBezTo>
                    <a:cubicBezTo>
                      <a:pt x="39" y="451"/>
                      <a:pt x="42" y="444"/>
                      <a:pt x="38" y="431"/>
                    </a:cubicBezTo>
                    <a:cubicBezTo>
                      <a:pt x="38" y="431"/>
                      <a:pt x="36" y="432"/>
                      <a:pt x="33" y="435"/>
                    </a:cubicBezTo>
                    <a:cubicBezTo>
                      <a:pt x="33" y="422"/>
                      <a:pt x="33" y="422"/>
                      <a:pt x="33" y="422"/>
                    </a:cubicBezTo>
                    <a:cubicBezTo>
                      <a:pt x="38" y="416"/>
                      <a:pt x="41" y="408"/>
                      <a:pt x="36" y="399"/>
                    </a:cubicBezTo>
                    <a:cubicBezTo>
                      <a:pt x="35" y="400"/>
                      <a:pt x="34" y="400"/>
                      <a:pt x="33" y="401"/>
                    </a:cubicBezTo>
                    <a:cubicBezTo>
                      <a:pt x="33" y="390"/>
                      <a:pt x="33" y="390"/>
                      <a:pt x="33" y="390"/>
                    </a:cubicBezTo>
                    <a:cubicBezTo>
                      <a:pt x="33" y="389"/>
                      <a:pt x="34" y="389"/>
                      <a:pt x="35" y="388"/>
                    </a:cubicBezTo>
                    <a:cubicBezTo>
                      <a:pt x="39" y="381"/>
                      <a:pt x="37" y="375"/>
                      <a:pt x="37" y="367"/>
                    </a:cubicBezTo>
                    <a:cubicBezTo>
                      <a:pt x="35" y="368"/>
                      <a:pt x="34" y="369"/>
                      <a:pt x="33" y="370"/>
                    </a:cubicBezTo>
                    <a:cubicBezTo>
                      <a:pt x="33" y="360"/>
                      <a:pt x="33" y="360"/>
                      <a:pt x="33" y="360"/>
                    </a:cubicBezTo>
                    <a:cubicBezTo>
                      <a:pt x="41" y="353"/>
                      <a:pt x="41" y="349"/>
                      <a:pt x="41" y="336"/>
                    </a:cubicBezTo>
                    <a:cubicBezTo>
                      <a:pt x="39" y="337"/>
                      <a:pt x="36" y="339"/>
                      <a:pt x="33" y="340"/>
                    </a:cubicBezTo>
                    <a:cubicBezTo>
                      <a:pt x="33" y="329"/>
                      <a:pt x="33" y="329"/>
                      <a:pt x="33" y="329"/>
                    </a:cubicBezTo>
                    <a:cubicBezTo>
                      <a:pt x="36" y="328"/>
                      <a:pt x="39" y="326"/>
                      <a:pt x="43" y="325"/>
                    </a:cubicBezTo>
                    <a:cubicBezTo>
                      <a:pt x="43" y="324"/>
                      <a:pt x="44" y="323"/>
                      <a:pt x="44" y="322"/>
                    </a:cubicBezTo>
                    <a:close/>
                    <a:moveTo>
                      <a:pt x="44" y="480"/>
                    </a:moveTo>
                    <a:cubicBezTo>
                      <a:pt x="44" y="497"/>
                      <a:pt x="44" y="497"/>
                      <a:pt x="44" y="497"/>
                    </a:cubicBezTo>
                    <a:cubicBezTo>
                      <a:pt x="42" y="499"/>
                      <a:pt x="39" y="502"/>
                      <a:pt x="34" y="507"/>
                    </a:cubicBezTo>
                    <a:cubicBezTo>
                      <a:pt x="33" y="508"/>
                      <a:pt x="33" y="509"/>
                      <a:pt x="33" y="510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8" y="491"/>
                      <a:pt x="42" y="487"/>
                      <a:pt x="44" y="480"/>
                    </a:cubicBezTo>
                    <a:close/>
                    <a:moveTo>
                      <a:pt x="0" y="436"/>
                    </a:moveTo>
                    <a:cubicBezTo>
                      <a:pt x="0" y="409"/>
                      <a:pt x="0" y="383"/>
                      <a:pt x="0" y="357"/>
                    </a:cubicBezTo>
                    <a:cubicBezTo>
                      <a:pt x="5" y="354"/>
                      <a:pt x="4" y="334"/>
                      <a:pt x="5" y="329"/>
                    </a:cubicBezTo>
                    <a:cubicBezTo>
                      <a:pt x="10" y="312"/>
                      <a:pt x="10" y="295"/>
                      <a:pt x="19" y="279"/>
                    </a:cubicBezTo>
                    <a:cubicBezTo>
                      <a:pt x="21" y="269"/>
                      <a:pt x="22" y="256"/>
                      <a:pt x="31" y="248"/>
                    </a:cubicBezTo>
                    <a:cubicBezTo>
                      <a:pt x="31" y="245"/>
                      <a:pt x="32" y="243"/>
                      <a:pt x="33" y="240"/>
                    </a:cubicBezTo>
                    <a:cubicBezTo>
                      <a:pt x="33" y="260"/>
                      <a:pt x="33" y="260"/>
                      <a:pt x="33" y="260"/>
                    </a:cubicBezTo>
                    <a:cubicBezTo>
                      <a:pt x="31" y="264"/>
                      <a:pt x="29" y="268"/>
                      <a:pt x="27" y="273"/>
                    </a:cubicBezTo>
                    <a:cubicBezTo>
                      <a:pt x="29" y="272"/>
                      <a:pt x="31" y="272"/>
                      <a:pt x="33" y="272"/>
                    </a:cubicBezTo>
                    <a:cubicBezTo>
                      <a:pt x="33" y="281"/>
                      <a:pt x="33" y="281"/>
                      <a:pt x="33" y="281"/>
                    </a:cubicBezTo>
                    <a:cubicBezTo>
                      <a:pt x="32" y="281"/>
                      <a:pt x="31" y="281"/>
                      <a:pt x="31" y="281"/>
                    </a:cubicBezTo>
                    <a:cubicBezTo>
                      <a:pt x="22" y="289"/>
                      <a:pt x="20" y="294"/>
                      <a:pt x="18" y="305"/>
                    </a:cubicBezTo>
                    <a:cubicBezTo>
                      <a:pt x="23" y="304"/>
                      <a:pt x="28" y="303"/>
                      <a:pt x="33" y="301"/>
                    </a:cubicBezTo>
                    <a:cubicBezTo>
                      <a:pt x="33" y="310"/>
                      <a:pt x="33" y="310"/>
                      <a:pt x="33" y="310"/>
                    </a:cubicBezTo>
                    <a:cubicBezTo>
                      <a:pt x="20" y="314"/>
                      <a:pt x="13" y="319"/>
                      <a:pt x="12" y="339"/>
                    </a:cubicBezTo>
                    <a:cubicBezTo>
                      <a:pt x="19" y="335"/>
                      <a:pt x="26" y="332"/>
                      <a:pt x="33" y="329"/>
                    </a:cubicBezTo>
                    <a:cubicBezTo>
                      <a:pt x="33" y="340"/>
                      <a:pt x="33" y="340"/>
                      <a:pt x="33" y="340"/>
                    </a:cubicBezTo>
                    <a:cubicBezTo>
                      <a:pt x="26" y="342"/>
                      <a:pt x="19" y="345"/>
                      <a:pt x="13" y="348"/>
                    </a:cubicBezTo>
                    <a:cubicBezTo>
                      <a:pt x="10" y="356"/>
                      <a:pt x="8" y="363"/>
                      <a:pt x="9" y="371"/>
                    </a:cubicBezTo>
                    <a:cubicBezTo>
                      <a:pt x="15" y="368"/>
                      <a:pt x="21" y="365"/>
                      <a:pt x="27" y="362"/>
                    </a:cubicBezTo>
                    <a:cubicBezTo>
                      <a:pt x="29" y="362"/>
                      <a:pt x="31" y="360"/>
                      <a:pt x="33" y="360"/>
                    </a:cubicBezTo>
                    <a:cubicBezTo>
                      <a:pt x="33" y="370"/>
                      <a:pt x="33" y="370"/>
                      <a:pt x="33" y="370"/>
                    </a:cubicBezTo>
                    <a:cubicBezTo>
                      <a:pt x="13" y="382"/>
                      <a:pt x="7" y="380"/>
                      <a:pt x="7" y="407"/>
                    </a:cubicBezTo>
                    <a:cubicBezTo>
                      <a:pt x="12" y="403"/>
                      <a:pt x="25" y="395"/>
                      <a:pt x="33" y="390"/>
                    </a:cubicBezTo>
                    <a:cubicBezTo>
                      <a:pt x="33" y="401"/>
                      <a:pt x="33" y="401"/>
                      <a:pt x="33" y="401"/>
                    </a:cubicBezTo>
                    <a:cubicBezTo>
                      <a:pt x="13" y="412"/>
                      <a:pt x="5" y="416"/>
                      <a:pt x="10" y="440"/>
                    </a:cubicBezTo>
                    <a:cubicBezTo>
                      <a:pt x="17" y="435"/>
                      <a:pt x="26" y="429"/>
                      <a:pt x="33" y="422"/>
                    </a:cubicBezTo>
                    <a:cubicBezTo>
                      <a:pt x="33" y="435"/>
                      <a:pt x="33" y="435"/>
                      <a:pt x="33" y="435"/>
                    </a:cubicBezTo>
                    <a:cubicBezTo>
                      <a:pt x="26" y="439"/>
                      <a:pt x="18" y="445"/>
                      <a:pt x="15" y="448"/>
                    </a:cubicBezTo>
                    <a:cubicBezTo>
                      <a:pt x="12" y="457"/>
                      <a:pt x="13" y="465"/>
                      <a:pt x="14" y="474"/>
                    </a:cubicBezTo>
                    <a:cubicBezTo>
                      <a:pt x="21" y="468"/>
                      <a:pt x="28" y="463"/>
                      <a:pt x="33" y="458"/>
                    </a:cubicBezTo>
                    <a:cubicBezTo>
                      <a:pt x="33" y="469"/>
                      <a:pt x="33" y="469"/>
                      <a:pt x="33" y="469"/>
                    </a:cubicBezTo>
                    <a:cubicBezTo>
                      <a:pt x="21" y="480"/>
                      <a:pt x="17" y="487"/>
                      <a:pt x="23" y="507"/>
                    </a:cubicBezTo>
                    <a:cubicBezTo>
                      <a:pt x="26" y="503"/>
                      <a:pt x="30" y="500"/>
                      <a:pt x="33" y="497"/>
                    </a:cubicBezTo>
                    <a:cubicBezTo>
                      <a:pt x="33" y="510"/>
                      <a:pt x="33" y="510"/>
                      <a:pt x="33" y="510"/>
                    </a:cubicBezTo>
                    <a:cubicBezTo>
                      <a:pt x="28" y="520"/>
                      <a:pt x="29" y="525"/>
                      <a:pt x="33" y="536"/>
                    </a:cubicBezTo>
                    <a:cubicBezTo>
                      <a:pt x="33" y="555"/>
                      <a:pt x="33" y="555"/>
                      <a:pt x="33" y="555"/>
                    </a:cubicBezTo>
                    <a:cubicBezTo>
                      <a:pt x="26" y="541"/>
                      <a:pt x="21" y="527"/>
                      <a:pt x="18" y="512"/>
                    </a:cubicBezTo>
                    <a:cubicBezTo>
                      <a:pt x="11" y="497"/>
                      <a:pt x="10" y="481"/>
                      <a:pt x="5" y="464"/>
                    </a:cubicBezTo>
                    <a:cubicBezTo>
                      <a:pt x="5" y="459"/>
                      <a:pt x="5" y="438"/>
                      <a:pt x="0" y="4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2168228" y="3830387"/>
                <a:ext cx="2644775" cy="908050"/>
              </a:xfrm>
              <a:custGeom>
                <a:avLst/>
                <a:gdLst>
                  <a:gd name="T0" fmla="*/ 18 w 1381"/>
                  <a:gd name="T1" fmla="*/ 76 h 473"/>
                  <a:gd name="T2" fmla="*/ 233 w 1381"/>
                  <a:gd name="T3" fmla="*/ 28 h 473"/>
                  <a:gd name="T4" fmla="*/ 67 w 1381"/>
                  <a:gd name="T5" fmla="*/ 244 h 473"/>
                  <a:gd name="T6" fmla="*/ 18 w 1381"/>
                  <a:gd name="T7" fmla="*/ 447 h 473"/>
                  <a:gd name="T8" fmla="*/ 132 w 1381"/>
                  <a:gd name="T9" fmla="*/ 196 h 473"/>
                  <a:gd name="T10" fmla="*/ 174 w 1381"/>
                  <a:gd name="T11" fmla="*/ 243 h 473"/>
                  <a:gd name="T12" fmla="*/ 164 w 1381"/>
                  <a:gd name="T13" fmla="*/ 413 h 473"/>
                  <a:gd name="T14" fmla="*/ 218 w 1381"/>
                  <a:gd name="T15" fmla="*/ 351 h 473"/>
                  <a:gd name="T16" fmla="*/ 218 w 1381"/>
                  <a:gd name="T17" fmla="*/ 408 h 473"/>
                  <a:gd name="T18" fmla="*/ 255 w 1381"/>
                  <a:gd name="T19" fmla="*/ 235 h 473"/>
                  <a:gd name="T20" fmla="*/ 225 w 1381"/>
                  <a:gd name="T21" fmla="*/ 202 h 473"/>
                  <a:gd name="T22" fmla="*/ 275 w 1381"/>
                  <a:gd name="T23" fmla="*/ 24 h 473"/>
                  <a:gd name="T24" fmla="*/ 225 w 1381"/>
                  <a:gd name="T25" fmla="*/ 322 h 473"/>
                  <a:gd name="T26" fmla="*/ 229 w 1381"/>
                  <a:gd name="T27" fmla="*/ 263 h 473"/>
                  <a:gd name="T28" fmla="*/ 663 w 1381"/>
                  <a:gd name="T29" fmla="*/ 50 h 473"/>
                  <a:gd name="T30" fmla="*/ 620 w 1381"/>
                  <a:gd name="T31" fmla="*/ 47 h 473"/>
                  <a:gd name="T32" fmla="*/ 523 w 1381"/>
                  <a:gd name="T33" fmla="*/ 93 h 473"/>
                  <a:gd name="T34" fmla="*/ 436 w 1381"/>
                  <a:gd name="T35" fmla="*/ 159 h 473"/>
                  <a:gd name="T36" fmla="*/ 555 w 1381"/>
                  <a:gd name="T37" fmla="*/ 127 h 473"/>
                  <a:gd name="T38" fmla="*/ 481 w 1381"/>
                  <a:gd name="T39" fmla="*/ 235 h 473"/>
                  <a:gd name="T40" fmla="*/ 488 w 1381"/>
                  <a:gd name="T41" fmla="*/ 275 h 473"/>
                  <a:gd name="T42" fmla="*/ 514 w 1381"/>
                  <a:gd name="T43" fmla="*/ 290 h 473"/>
                  <a:gd name="T44" fmla="*/ 475 w 1381"/>
                  <a:gd name="T45" fmla="*/ 359 h 473"/>
                  <a:gd name="T46" fmla="*/ 509 w 1381"/>
                  <a:gd name="T47" fmla="*/ 380 h 473"/>
                  <a:gd name="T48" fmla="*/ 537 w 1381"/>
                  <a:gd name="T49" fmla="*/ 447 h 473"/>
                  <a:gd name="T50" fmla="*/ 629 w 1381"/>
                  <a:gd name="T51" fmla="*/ 327 h 473"/>
                  <a:gd name="T52" fmla="*/ 644 w 1381"/>
                  <a:gd name="T53" fmla="*/ 240 h 473"/>
                  <a:gd name="T54" fmla="*/ 592 w 1381"/>
                  <a:gd name="T55" fmla="*/ 238 h 473"/>
                  <a:gd name="T56" fmla="*/ 566 w 1381"/>
                  <a:gd name="T57" fmla="*/ 154 h 473"/>
                  <a:gd name="T58" fmla="*/ 686 w 1381"/>
                  <a:gd name="T59" fmla="*/ 48 h 473"/>
                  <a:gd name="T60" fmla="*/ 565 w 1381"/>
                  <a:gd name="T61" fmla="*/ 321 h 473"/>
                  <a:gd name="T62" fmla="*/ 579 w 1381"/>
                  <a:gd name="T63" fmla="*/ 190 h 473"/>
                  <a:gd name="T64" fmla="*/ 558 w 1381"/>
                  <a:gd name="T65" fmla="*/ 234 h 473"/>
                  <a:gd name="T66" fmla="*/ 947 w 1381"/>
                  <a:gd name="T67" fmla="*/ 191 h 473"/>
                  <a:gd name="T68" fmla="*/ 920 w 1381"/>
                  <a:gd name="T69" fmla="*/ 93 h 473"/>
                  <a:gd name="T70" fmla="*/ 800 w 1381"/>
                  <a:gd name="T71" fmla="*/ 275 h 473"/>
                  <a:gd name="T72" fmla="*/ 854 w 1381"/>
                  <a:gd name="T73" fmla="*/ 368 h 473"/>
                  <a:gd name="T74" fmla="*/ 928 w 1381"/>
                  <a:gd name="T75" fmla="*/ 324 h 473"/>
                  <a:gd name="T76" fmla="*/ 1016 w 1381"/>
                  <a:gd name="T77" fmla="*/ 378 h 473"/>
                  <a:gd name="T78" fmla="*/ 1171 w 1381"/>
                  <a:gd name="T79" fmla="*/ 214 h 473"/>
                  <a:gd name="T80" fmla="*/ 1167 w 1381"/>
                  <a:gd name="T81" fmla="*/ 188 h 473"/>
                  <a:gd name="T82" fmla="*/ 1291 w 1381"/>
                  <a:gd name="T83" fmla="*/ 102 h 473"/>
                  <a:gd name="T84" fmla="*/ 1311 w 1381"/>
                  <a:gd name="T85" fmla="*/ 3 h 473"/>
                  <a:gd name="T86" fmla="*/ 1267 w 1381"/>
                  <a:gd name="T87" fmla="*/ 117 h 473"/>
                  <a:gd name="T88" fmla="*/ 1180 w 1381"/>
                  <a:gd name="T89" fmla="*/ 229 h 473"/>
                  <a:gd name="T90" fmla="*/ 1228 w 1381"/>
                  <a:gd name="T91" fmla="*/ 222 h 473"/>
                  <a:gd name="T92" fmla="*/ 1250 w 1381"/>
                  <a:gd name="T93" fmla="*/ 248 h 473"/>
                  <a:gd name="T94" fmla="*/ 1374 w 1381"/>
                  <a:gd name="T95" fmla="*/ 168 h 473"/>
                  <a:gd name="T96" fmla="*/ 1263 w 1381"/>
                  <a:gd name="T97" fmla="*/ 194 h 473"/>
                  <a:gd name="T98" fmla="*/ 1301 w 1381"/>
                  <a:gd name="T99" fmla="*/ 252 h 473"/>
                  <a:gd name="T100" fmla="*/ 1247 w 1381"/>
                  <a:gd name="T101" fmla="*/ 312 h 473"/>
                  <a:gd name="T102" fmla="*/ 1291 w 1381"/>
                  <a:gd name="T103" fmla="*/ 306 h 473"/>
                  <a:gd name="T104" fmla="*/ 1291 w 1381"/>
                  <a:gd name="T105" fmla="*/ 281 h 473"/>
                  <a:gd name="T106" fmla="*/ 1291 w 1381"/>
                  <a:gd name="T107" fmla="*/ 281 h 473"/>
                  <a:gd name="T108" fmla="*/ 1153 w 1381"/>
                  <a:gd name="T109" fmla="*/ 394 h 473"/>
                  <a:gd name="T110" fmla="*/ 1196 w 1381"/>
                  <a:gd name="T111" fmla="*/ 434 h 473"/>
                  <a:gd name="T112" fmla="*/ 1263 w 1381"/>
                  <a:gd name="T113" fmla="*/ 46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1" h="473">
                    <a:moveTo>
                      <a:pt x="39" y="109"/>
                    </a:moveTo>
                    <a:cubicBezTo>
                      <a:pt x="56" y="113"/>
                      <a:pt x="68" y="100"/>
                      <a:pt x="68" y="100"/>
                    </a:cubicBezTo>
                    <a:cubicBezTo>
                      <a:pt x="77" y="83"/>
                      <a:pt x="59" y="72"/>
                      <a:pt x="59" y="72"/>
                    </a:cubicBezTo>
                    <a:cubicBezTo>
                      <a:pt x="45" y="63"/>
                      <a:pt x="19" y="66"/>
                      <a:pt x="19" y="66"/>
                    </a:cubicBezTo>
                    <a:cubicBezTo>
                      <a:pt x="18" y="68"/>
                      <a:pt x="18" y="76"/>
                      <a:pt x="18" y="76"/>
                    </a:cubicBezTo>
                    <a:cubicBezTo>
                      <a:pt x="23" y="104"/>
                      <a:pt x="39" y="109"/>
                      <a:pt x="39" y="109"/>
                    </a:cubicBezTo>
                    <a:close/>
                    <a:moveTo>
                      <a:pt x="275" y="24"/>
                    </a:moveTo>
                    <a:cubicBezTo>
                      <a:pt x="263" y="22"/>
                      <a:pt x="265" y="9"/>
                      <a:pt x="265" y="9"/>
                    </a:cubicBezTo>
                    <a:cubicBezTo>
                      <a:pt x="262" y="0"/>
                      <a:pt x="246" y="3"/>
                      <a:pt x="246" y="3"/>
                    </a:cubicBezTo>
                    <a:cubicBezTo>
                      <a:pt x="240" y="6"/>
                      <a:pt x="233" y="28"/>
                      <a:pt x="233" y="28"/>
                    </a:cubicBezTo>
                    <a:cubicBezTo>
                      <a:pt x="230" y="41"/>
                      <a:pt x="205" y="108"/>
                      <a:pt x="205" y="108"/>
                    </a:cubicBezTo>
                    <a:cubicBezTo>
                      <a:pt x="198" y="117"/>
                      <a:pt x="137" y="145"/>
                      <a:pt x="137" y="145"/>
                    </a:cubicBezTo>
                    <a:cubicBezTo>
                      <a:pt x="78" y="177"/>
                      <a:pt x="74" y="211"/>
                      <a:pt x="74" y="211"/>
                    </a:cubicBezTo>
                    <a:cubicBezTo>
                      <a:pt x="74" y="240"/>
                      <a:pt x="67" y="255"/>
                      <a:pt x="67" y="255"/>
                    </a:cubicBezTo>
                    <a:cubicBezTo>
                      <a:pt x="67" y="244"/>
                      <a:pt x="67" y="244"/>
                      <a:pt x="67" y="244"/>
                    </a:cubicBezTo>
                    <a:cubicBezTo>
                      <a:pt x="68" y="222"/>
                      <a:pt x="53" y="216"/>
                      <a:pt x="53" y="216"/>
                    </a:cubicBezTo>
                    <a:cubicBezTo>
                      <a:pt x="48" y="182"/>
                      <a:pt x="36" y="180"/>
                      <a:pt x="36" y="180"/>
                    </a:cubicBezTo>
                    <a:cubicBezTo>
                      <a:pt x="0" y="188"/>
                      <a:pt x="12" y="251"/>
                      <a:pt x="12" y="260"/>
                    </a:cubicBezTo>
                    <a:cubicBezTo>
                      <a:pt x="12" y="268"/>
                      <a:pt x="12" y="342"/>
                      <a:pt x="12" y="342"/>
                    </a:cubicBezTo>
                    <a:cubicBezTo>
                      <a:pt x="12" y="404"/>
                      <a:pt x="18" y="447"/>
                      <a:pt x="18" y="447"/>
                    </a:cubicBezTo>
                    <a:cubicBezTo>
                      <a:pt x="20" y="451"/>
                      <a:pt x="44" y="464"/>
                      <a:pt x="44" y="464"/>
                    </a:cubicBezTo>
                    <a:cubicBezTo>
                      <a:pt x="66" y="466"/>
                      <a:pt x="62" y="436"/>
                      <a:pt x="62" y="436"/>
                    </a:cubicBezTo>
                    <a:cubicBezTo>
                      <a:pt x="62" y="396"/>
                      <a:pt x="74" y="349"/>
                      <a:pt x="74" y="349"/>
                    </a:cubicBezTo>
                    <a:cubicBezTo>
                      <a:pt x="90" y="294"/>
                      <a:pt x="92" y="247"/>
                      <a:pt x="92" y="247"/>
                    </a:cubicBezTo>
                    <a:cubicBezTo>
                      <a:pt x="85" y="205"/>
                      <a:pt x="132" y="196"/>
                      <a:pt x="132" y="196"/>
                    </a:cubicBezTo>
                    <a:cubicBezTo>
                      <a:pt x="139" y="191"/>
                      <a:pt x="190" y="148"/>
                      <a:pt x="190" y="148"/>
                    </a:cubicBezTo>
                    <a:cubicBezTo>
                      <a:pt x="197" y="143"/>
                      <a:pt x="197" y="146"/>
                      <a:pt x="197" y="146"/>
                    </a:cubicBezTo>
                    <a:cubicBezTo>
                      <a:pt x="199" y="151"/>
                      <a:pt x="191" y="166"/>
                      <a:pt x="191" y="166"/>
                    </a:cubicBezTo>
                    <a:cubicBezTo>
                      <a:pt x="186" y="174"/>
                      <a:pt x="185" y="180"/>
                      <a:pt x="187" y="180"/>
                    </a:cubicBezTo>
                    <a:cubicBezTo>
                      <a:pt x="194" y="221"/>
                      <a:pt x="174" y="243"/>
                      <a:pt x="174" y="243"/>
                    </a:cubicBezTo>
                    <a:cubicBezTo>
                      <a:pt x="164" y="251"/>
                      <a:pt x="168" y="258"/>
                      <a:pt x="168" y="258"/>
                    </a:cubicBezTo>
                    <a:cubicBezTo>
                      <a:pt x="172" y="271"/>
                      <a:pt x="199" y="261"/>
                      <a:pt x="199" y="261"/>
                    </a:cubicBezTo>
                    <a:cubicBezTo>
                      <a:pt x="209" y="260"/>
                      <a:pt x="203" y="267"/>
                      <a:pt x="203" y="267"/>
                    </a:cubicBezTo>
                    <a:cubicBezTo>
                      <a:pt x="194" y="280"/>
                      <a:pt x="182" y="332"/>
                      <a:pt x="182" y="332"/>
                    </a:cubicBezTo>
                    <a:cubicBezTo>
                      <a:pt x="175" y="355"/>
                      <a:pt x="164" y="413"/>
                      <a:pt x="164" y="413"/>
                    </a:cubicBezTo>
                    <a:cubicBezTo>
                      <a:pt x="162" y="440"/>
                      <a:pt x="173" y="441"/>
                      <a:pt x="173" y="441"/>
                    </a:cubicBezTo>
                    <a:cubicBezTo>
                      <a:pt x="200" y="441"/>
                      <a:pt x="199" y="387"/>
                      <a:pt x="199" y="387"/>
                    </a:cubicBezTo>
                    <a:cubicBezTo>
                      <a:pt x="199" y="380"/>
                      <a:pt x="205" y="349"/>
                      <a:pt x="205" y="349"/>
                    </a:cubicBezTo>
                    <a:cubicBezTo>
                      <a:pt x="206" y="343"/>
                      <a:pt x="212" y="345"/>
                      <a:pt x="212" y="345"/>
                    </a:cubicBezTo>
                    <a:cubicBezTo>
                      <a:pt x="212" y="345"/>
                      <a:pt x="214" y="350"/>
                      <a:pt x="218" y="351"/>
                    </a:cubicBezTo>
                    <a:cubicBezTo>
                      <a:pt x="222" y="352"/>
                      <a:pt x="226" y="352"/>
                      <a:pt x="229" y="357"/>
                    </a:cubicBezTo>
                    <a:cubicBezTo>
                      <a:pt x="231" y="361"/>
                      <a:pt x="231" y="378"/>
                      <a:pt x="231" y="378"/>
                    </a:cubicBezTo>
                    <a:cubicBezTo>
                      <a:pt x="233" y="390"/>
                      <a:pt x="230" y="390"/>
                      <a:pt x="230" y="390"/>
                    </a:cubicBezTo>
                    <a:cubicBezTo>
                      <a:pt x="226" y="392"/>
                      <a:pt x="213" y="386"/>
                      <a:pt x="213" y="386"/>
                    </a:cubicBezTo>
                    <a:cubicBezTo>
                      <a:pt x="213" y="392"/>
                      <a:pt x="218" y="408"/>
                      <a:pt x="218" y="408"/>
                    </a:cubicBezTo>
                    <a:cubicBezTo>
                      <a:pt x="228" y="436"/>
                      <a:pt x="244" y="433"/>
                      <a:pt x="244" y="433"/>
                    </a:cubicBezTo>
                    <a:cubicBezTo>
                      <a:pt x="267" y="431"/>
                      <a:pt x="267" y="412"/>
                      <a:pt x="267" y="412"/>
                    </a:cubicBezTo>
                    <a:cubicBezTo>
                      <a:pt x="263" y="386"/>
                      <a:pt x="262" y="354"/>
                      <a:pt x="262" y="354"/>
                    </a:cubicBezTo>
                    <a:cubicBezTo>
                      <a:pt x="258" y="300"/>
                      <a:pt x="265" y="250"/>
                      <a:pt x="265" y="250"/>
                    </a:cubicBezTo>
                    <a:cubicBezTo>
                      <a:pt x="265" y="240"/>
                      <a:pt x="255" y="235"/>
                      <a:pt x="255" y="235"/>
                    </a:cubicBezTo>
                    <a:cubicBezTo>
                      <a:pt x="250" y="230"/>
                      <a:pt x="252" y="226"/>
                      <a:pt x="252" y="226"/>
                    </a:cubicBezTo>
                    <a:cubicBezTo>
                      <a:pt x="253" y="221"/>
                      <a:pt x="273" y="200"/>
                      <a:pt x="273" y="200"/>
                    </a:cubicBezTo>
                    <a:cubicBezTo>
                      <a:pt x="281" y="189"/>
                      <a:pt x="270" y="182"/>
                      <a:pt x="270" y="182"/>
                    </a:cubicBezTo>
                    <a:cubicBezTo>
                      <a:pt x="249" y="181"/>
                      <a:pt x="235" y="199"/>
                      <a:pt x="235" y="199"/>
                    </a:cubicBezTo>
                    <a:cubicBezTo>
                      <a:pt x="229" y="205"/>
                      <a:pt x="225" y="202"/>
                      <a:pt x="225" y="202"/>
                    </a:cubicBezTo>
                    <a:cubicBezTo>
                      <a:pt x="224" y="189"/>
                      <a:pt x="253" y="150"/>
                      <a:pt x="253" y="150"/>
                    </a:cubicBezTo>
                    <a:cubicBezTo>
                      <a:pt x="250" y="112"/>
                      <a:pt x="251" y="111"/>
                      <a:pt x="251" y="111"/>
                    </a:cubicBezTo>
                    <a:cubicBezTo>
                      <a:pt x="258" y="99"/>
                      <a:pt x="300" y="71"/>
                      <a:pt x="300" y="71"/>
                    </a:cubicBezTo>
                    <a:cubicBezTo>
                      <a:pt x="309" y="62"/>
                      <a:pt x="313" y="54"/>
                      <a:pt x="313" y="54"/>
                    </a:cubicBezTo>
                    <a:cubicBezTo>
                      <a:pt x="305" y="32"/>
                      <a:pt x="275" y="24"/>
                      <a:pt x="275" y="24"/>
                    </a:cubicBezTo>
                    <a:close/>
                    <a:moveTo>
                      <a:pt x="225" y="322"/>
                    </a:moveTo>
                    <a:cubicBezTo>
                      <a:pt x="225" y="322"/>
                      <a:pt x="218" y="321"/>
                      <a:pt x="220" y="308"/>
                    </a:cubicBezTo>
                    <a:cubicBezTo>
                      <a:pt x="220" y="308"/>
                      <a:pt x="220" y="304"/>
                      <a:pt x="226" y="306"/>
                    </a:cubicBezTo>
                    <a:cubicBezTo>
                      <a:pt x="226" y="306"/>
                      <a:pt x="228" y="307"/>
                      <a:pt x="228" y="314"/>
                    </a:cubicBezTo>
                    <a:cubicBezTo>
                      <a:pt x="228" y="314"/>
                      <a:pt x="230" y="323"/>
                      <a:pt x="225" y="322"/>
                    </a:cubicBezTo>
                    <a:close/>
                    <a:moveTo>
                      <a:pt x="229" y="263"/>
                    </a:moveTo>
                    <a:cubicBezTo>
                      <a:pt x="229" y="263"/>
                      <a:pt x="235" y="262"/>
                      <a:pt x="234" y="271"/>
                    </a:cubicBezTo>
                    <a:cubicBezTo>
                      <a:pt x="234" y="271"/>
                      <a:pt x="234" y="277"/>
                      <a:pt x="230" y="278"/>
                    </a:cubicBezTo>
                    <a:cubicBezTo>
                      <a:pt x="230" y="278"/>
                      <a:pt x="224" y="279"/>
                      <a:pt x="225" y="268"/>
                    </a:cubicBezTo>
                    <a:cubicBezTo>
                      <a:pt x="225" y="268"/>
                      <a:pt x="226" y="264"/>
                      <a:pt x="229" y="263"/>
                    </a:cubicBezTo>
                    <a:close/>
                    <a:moveTo>
                      <a:pt x="271" y="54"/>
                    </a:moveTo>
                    <a:cubicBezTo>
                      <a:pt x="271" y="54"/>
                      <a:pt x="265" y="61"/>
                      <a:pt x="263" y="52"/>
                    </a:cubicBezTo>
                    <a:cubicBezTo>
                      <a:pt x="263" y="52"/>
                      <a:pt x="261" y="43"/>
                      <a:pt x="265" y="36"/>
                    </a:cubicBezTo>
                    <a:cubicBezTo>
                      <a:pt x="265" y="36"/>
                      <a:pt x="275" y="40"/>
                      <a:pt x="271" y="54"/>
                    </a:cubicBezTo>
                    <a:close/>
                    <a:moveTo>
                      <a:pt x="663" y="50"/>
                    </a:moveTo>
                    <a:cubicBezTo>
                      <a:pt x="659" y="58"/>
                      <a:pt x="653" y="53"/>
                      <a:pt x="653" y="53"/>
                    </a:cubicBezTo>
                    <a:cubicBezTo>
                      <a:pt x="650" y="47"/>
                      <a:pt x="662" y="33"/>
                      <a:pt x="662" y="33"/>
                    </a:cubicBezTo>
                    <a:cubicBezTo>
                      <a:pt x="665" y="27"/>
                      <a:pt x="661" y="21"/>
                      <a:pt x="661" y="21"/>
                    </a:cubicBezTo>
                    <a:cubicBezTo>
                      <a:pt x="653" y="11"/>
                      <a:pt x="640" y="22"/>
                      <a:pt x="640" y="22"/>
                    </a:cubicBezTo>
                    <a:cubicBezTo>
                      <a:pt x="640" y="22"/>
                      <a:pt x="621" y="45"/>
                      <a:pt x="620" y="47"/>
                    </a:cubicBezTo>
                    <a:cubicBezTo>
                      <a:pt x="619" y="50"/>
                      <a:pt x="598" y="76"/>
                      <a:pt x="594" y="80"/>
                    </a:cubicBezTo>
                    <a:cubicBezTo>
                      <a:pt x="592" y="88"/>
                      <a:pt x="578" y="94"/>
                      <a:pt x="578" y="94"/>
                    </a:cubicBezTo>
                    <a:cubicBezTo>
                      <a:pt x="543" y="108"/>
                      <a:pt x="543" y="108"/>
                      <a:pt x="543" y="108"/>
                    </a:cubicBezTo>
                    <a:cubicBezTo>
                      <a:pt x="529" y="111"/>
                      <a:pt x="529" y="106"/>
                      <a:pt x="529" y="106"/>
                    </a:cubicBezTo>
                    <a:cubicBezTo>
                      <a:pt x="523" y="93"/>
                      <a:pt x="523" y="93"/>
                      <a:pt x="523" y="93"/>
                    </a:cubicBezTo>
                    <a:cubicBezTo>
                      <a:pt x="518" y="79"/>
                      <a:pt x="509" y="74"/>
                      <a:pt x="509" y="74"/>
                    </a:cubicBezTo>
                    <a:cubicBezTo>
                      <a:pt x="499" y="67"/>
                      <a:pt x="501" y="78"/>
                      <a:pt x="501" y="78"/>
                    </a:cubicBezTo>
                    <a:cubicBezTo>
                      <a:pt x="501" y="87"/>
                      <a:pt x="501" y="104"/>
                      <a:pt x="501" y="104"/>
                    </a:cubicBezTo>
                    <a:cubicBezTo>
                      <a:pt x="501" y="132"/>
                      <a:pt x="487" y="135"/>
                      <a:pt x="484" y="137"/>
                    </a:cubicBezTo>
                    <a:cubicBezTo>
                      <a:pt x="481" y="138"/>
                      <a:pt x="436" y="159"/>
                      <a:pt x="436" y="159"/>
                    </a:cubicBezTo>
                    <a:cubicBezTo>
                      <a:pt x="431" y="160"/>
                      <a:pt x="430" y="163"/>
                      <a:pt x="430" y="163"/>
                    </a:cubicBezTo>
                    <a:cubicBezTo>
                      <a:pt x="437" y="186"/>
                      <a:pt x="485" y="159"/>
                      <a:pt x="485" y="159"/>
                    </a:cubicBezTo>
                    <a:cubicBezTo>
                      <a:pt x="505" y="164"/>
                      <a:pt x="511" y="159"/>
                      <a:pt x="511" y="159"/>
                    </a:cubicBezTo>
                    <a:cubicBezTo>
                      <a:pt x="515" y="157"/>
                      <a:pt x="546" y="127"/>
                      <a:pt x="546" y="127"/>
                    </a:cubicBezTo>
                    <a:cubicBezTo>
                      <a:pt x="554" y="121"/>
                      <a:pt x="555" y="127"/>
                      <a:pt x="555" y="127"/>
                    </a:cubicBezTo>
                    <a:cubicBezTo>
                      <a:pt x="555" y="138"/>
                      <a:pt x="538" y="146"/>
                      <a:pt x="538" y="146"/>
                    </a:cubicBezTo>
                    <a:cubicBezTo>
                      <a:pt x="529" y="149"/>
                      <a:pt x="526" y="162"/>
                      <a:pt x="526" y="162"/>
                    </a:cubicBezTo>
                    <a:cubicBezTo>
                      <a:pt x="525" y="169"/>
                      <a:pt x="520" y="206"/>
                      <a:pt x="520" y="206"/>
                    </a:cubicBezTo>
                    <a:cubicBezTo>
                      <a:pt x="517" y="231"/>
                      <a:pt x="499" y="237"/>
                      <a:pt x="499" y="237"/>
                    </a:cubicBezTo>
                    <a:cubicBezTo>
                      <a:pt x="489" y="241"/>
                      <a:pt x="481" y="235"/>
                      <a:pt x="481" y="235"/>
                    </a:cubicBezTo>
                    <a:cubicBezTo>
                      <a:pt x="468" y="235"/>
                      <a:pt x="463" y="264"/>
                      <a:pt x="463" y="264"/>
                    </a:cubicBezTo>
                    <a:cubicBezTo>
                      <a:pt x="459" y="269"/>
                      <a:pt x="430" y="283"/>
                      <a:pt x="430" y="283"/>
                    </a:cubicBezTo>
                    <a:cubicBezTo>
                      <a:pt x="424" y="286"/>
                      <a:pt x="425" y="294"/>
                      <a:pt x="425" y="294"/>
                    </a:cubicBezTo>
                    <a:cubicBezTo>
                      <a:pt x="439" y="299"/>
                      <a:pt x="458" y="288"/>
                      <a:pt x="458" y="288"/>
                    </a:cubicBezTo>
                    <a:cubicBezTo>
                      <a:pt x="464" y="283"/>
                      <a:pt x="488" y="275"/>
                      <a:pt x="488" y="275"/>
                    </a:cubicBezTo>
                    <a:cubicBezTo>
                      <a:pt x="493" y="273"/>
                      <a:pt x="515" y="251"/>
                      <a:pt x="515" y="251"/>
                    </a:cubicBezTo>
                    <a:cubicBezTo>
                      <a:pt x="522" y="246"/>
                      <a:pt x="525" y="248"/>
                      <a:pt x="525" y="248"/>
                    </a:cubicBezTo>
                    <a:cubicBezTo>
                      <a:pt x="529" y="251"/>
                      <a:pt x="525" y="273"/>
                      <a:pt x="525" y="273"/>
                    </a:cubicBezTo>
                    <a:cubicBezTo>
                      <a:pt x="525" y="279"/>
                      <a:pt x="512" y="283"/>
                      <a:pt x="512" y="283"/>
                    </a:cubicBezTo>
                    <a:cubicBezTo>
                      <a:pt x="508" y="289"/>
                      <a:pt x="514" y="290"/>
                      <a:pt x="514" y="290"/>
                    </a:cubicBezTo>
                    <a:cubicBezTo>
                      <a:pt x="521" y="291"/>
                      <a:pt x="519" y="296"/>
                      <a:pt x="519" y="296"/>
                    </a:cubicBezTo>
                    <a:cubicBezTo>
                      <a:pt x="515" y="305"/>
                      <a:pt x="498" y="321"/>
                      <a:pt x="498" y="321"/>
                    </a:cubicBezTo>
                    <a:cubicBezTo>
                      <a:pt x="485" y="335"/>
                      <a:pt x="442" y="359"/>
                      <a:pt x="442" y="359"/>
                    </a:cubicBezTo>
                    <a:cubicBezTo>
                      <a:pt x="430" y="364"/>
                      <a:pt x="432" y="366"/>
                      <a:pt x="432" y="366"/>
                    </a:cubicBezTo>
                    <a:cubicBezTo>
                      <a:pt x="453" y="381"/>
                      <a:pt x="475" y="359"/>
                      <a:pt x="475" y="359"/>
                    </a:cubicBezTo>
                    <a:cubicBezTo>
                      <a:pt x="492" y="344"/>
                      <a:pt x="516" y="329"/>
                      <a:pt x="516" y="329"/>
                    </a:cubicBezTo>
                    <a:cubicBezTo>
                      <a:pt x="528" y="323"/>
                      <a:pt x="527" y="333"/>
                      <a:pt x="527" y="333"/>
                    </a:cubicBezTo>
                    <a:cubicBezTo>
                      <a:pt x="529" y="349"/>
                      <a:pt x="528" y="363"/>
                      <a:pt x="528" y="363"/>
                    </a:cubicBezTo>
                    <a:cubicBezTo>
                      <a:pt x="528" y="373"/>
                      <a:pt x="525" y="375"/>
                      <a:pt x="525" y="375"/>
                    </a:cubicBezTo>
                    <a:cubicBezTo>
                      <a:pt x="522" y="377"/>
                      <a:pt x="509" y="380"/>
                      <a:pt x="509" y="380"/>
                    </a:cubicBezTo>
                    <a:cubicBezTo>
                      <a:pt x="504" y="381"/>
                      <a:pt x="508" y="392"/>
                      <a:pt x="508" y="392"/>
                    </a:cubicBezTo>
                    <a:cubicBezTo>
                      <a:pt x="510" y="398"/>
                      <a:pt x="524" y="396"/>
                      <a:pt x="524" y="396"/>
                    </a:cubicBezTo>
                    <a:cubicBezTo>
                      <a:pt x="527" y="396"/>
                      <a:pt x="529" y="398"/>
                      <a:pt x="529" y="398"/>
                    </a:cubicBezTo>
                    <a:cubicBezTo>
                      <a:pt x="530" y="415"/>
                      <a:pt x="530" y="415"/>
                      <a:pt x="530" y="415"/>
                    </a:cubicBezTo>
                    <a:cubicBezTo>
                      <a:pt x="531" y="434"/>
                      <a:pt x="537" y="447"/>
                      <a:pt x="537" y="447"/>
                    </a:cubicBezTo>
                    <a:cubicBezTo>
                      <a:pt x="544" y="464"/>
                      <a:pt x="549" y="464"/>
                      <a:pt x="549" y="465"/>
                    </a:cubicBezTo>
                    <a:cubicBezTo>
                      <a:pt x="561" y="462"/>
                      <a:pt x="558" y="419"/>
                      <a:pt x="558" y="419"/>
                    </a:cubicBezTo>
                    <a:cubicBezTo>
                      <a:pt x="557" y="401"/>
                      <a:pt x="561" y="380"/>
                      <a:pt x="561" y="380"/>
                    </a:cubicBezTo>
                    <a:cubicBezTo>
                      <a:pt x="563" y="380"/>
                      <a:pt x="594" y="358"/>
                      <a:pt x="594" y="358"/>
                    </a:cubicBezTo>
                    <a:cubicBezTo>
                      <a:pt x="603" y="351"/>
                      <a:pt x="629" y="327"/>
                      <a:pt x="629" y="327"/>
                    </a:cubicBezTo>
                    <a:cubicBezTo>
                      <a:pt x="635" y="318"/>
                      <a:pt x="628" y="314"/>
                      <a:pt x="624" y="314"/>
                    </a:cubicBezTo>
                    <a:cubicBezTo>
                      <a:pt x="620" y="313"/>
                      <a:pt x="608" y="307"/>
                      <a:pt x="608" y="307"/>
                    </a:cubicBezTo>
                    <a:cubicBezTo>
                      <a:pt x="602" y="303"/>
                      <a:pt x="606" y="289"/>
                      <a:pt x="606" y="289"/>
                    </a:cubicBezTo>
                    <a:cubicBezTo>
                      <a:pt x="607" y="278"/>
                      <a:pt x="640" y="255"/>
                      <a:pt x="640" y="255"/>
                    </a:cubicBezTo>
                    <a:cubicBezTo>
                      <a:pt x="649" y="249"/>
                      <a:pt x="644" y="240"/>
                      <a:pt x="644" y="240"/>
                    </a:cubicBezTo>
                    <a:cubicBezTo>
                      <a:pt x="637" y="232"/>
                      <a:pt x="626" y="238"/>
                      <a:pt x="622" y="240"/>
                    </a:cubicBezTo>
                    <a:cubicBezTo>
                      <a:pt x="617" y="241"/>
                      <a:pt x="597" y="252"/>
                      <a:pt x="597" y="252"/>
                    </a:cubicBezTo>
                    <a:cubicBezTo>
                      <a:pt x="587" y="258"/>
                      <a:pt x="575" y="261"/>
                      <a:pt x="575" y="261"/>
                    </a:cubicBezTo>
                    <a:cubicBezTo>
                      <a:pt x="568" y="261"/>
                      <a:pt x="572" y="257"/>
                      <a:pt x="572" y="257"/>
                    </a:cubicBezTo>
                    <a:cubicBezTo>
                      <a:pt x="575" y="255"/>
                      <a:pt x="592" y="238"/>
                      <a:pt x="592" y="238"/>
                    </a:cubicBezTo>
                    <a:cubicBezTo>
                      <a:pt x="592" y="238"/>
                      <a:pt x="619" y="204"/>
                      <a:pt x="623" y="198"/>
                    </a:cubicBezTo>
                    <a:cubicBezTo>
                      <a:pt x="628" y="193"/>
                      <a:pt x="650" y="167"/>
                      <a:pt x="650" y="167"/>
                    </a:cubicBezTo>
                    <a:cubicBezTo>
                      <a:pt x="652" y="140"/>
                      <a:pt x="633" y="137"/>
                      <a:pt x="633" y="137"/>
                    </a:cubicBezTo>
                    <a:cubicBezTo>
                      <a:pt x="611" y="131"/>
                      <a:pt x="575" y="156"/>
                      <a:pt x="575" y="156"/>
                    </a:cubicBezTo>
                    <a:cubicBezTo>
                      <a:pt x="565" y="160"/>
                      <a:pt x="566" y="154"/>
                      <a:pt x="566" y="154"/>
                    </a:cubicBezTo>
                    <a:cubicBezTo>
                      <a:pt x="567" y="143"/>
                      <a:pt x="599" y="110"/>
                      <a:pt x="599" y="110"/>
                    </a:cubicBezTo>
                    <a:cubicBezTo>
                      <a:pt x="599" y="110"/>
                      <a:pt x="603" y="107"/>
                      <a:pt x="605" y="106"/>
                    </a:cubicBezTo>
                    <a:cubicBezTo>
                      <a:pt x="607" y="106"/>
                      <a:pt x="659" y="78"/>
                      <a:pt x="662" y="77"/>
                    </a:cubicBezTo>
                    <a:cubicBezTo>
                      <a:pt x="665" y="77"/>
                      <a:pt x="684" y="67"/>
                      <a:pt x="684" y="67"/>
                    </a:cubicBezTo>
                    <a:cubicBezTo>
                      <a:pt x="697" y="58"/>
                      <a:pt x="686" y="48"/>
                      <a:pt x="686" y="48"/>
                    </a:cubicBezTo>
                    <a:cubicBezTo>
                      <a:pt x="674" y="36"/>
                      <a:pt x="663" y="50"/>
                      <a:pt x="663" y="50"/>
                    </a:cubicBezTo>
                    <a:close/>
                    <a:moveTo>
                      <a:pt x="590" y="320"/>
                    </a:moveTo>
                    <a:cubicBezTo>
                      <a:pt x="590" y="320"/>
                      <a:pt x="597" y="338"/>
                      <a:pt x="582" y="345"/>
                    </a:cubicBezTo>
                    <a:cubicBezTo>
                      <a:pt x="582" y="345"/>
                      <a:pt x="564" y="357"/>
                      <a:pt x="561" y="351"/>
                    </a:cubicBezTo>
                    <a:cubicBezTo>
                      <a:pt x="561" y="351"/>
                      <a:pt x="558" y="334"/>
                      <a:pt x="565" y="321"/>
                    </a:cubicBezTo>
                    <a:cubicBezTo>
                      <a:pt x="565" y="321"/>
                      <a:pt x="584" y="306"/>
                      <a:pt x="590" y="320"/>
                    </a:cubicBezTo>
                    <a:close/>
                    <a:moveTo>
                      <a:pt x="576" y="177"/>
                    </a:moveTo>
                    <a:cubicBezTo>
                      <a:pt x="576" y="177"/>
                      <a:pt x="592" y="165"/>
                      <a:pt x="598" y="162"/>
                    </a:cubicBezTo>
                    <a:cubicBezTo>
                      <a:pt x="604" y="158"/>
                      <a:pt x="610" y="159"/>
                      <a:pt x="608" y="163"/>
                    </a:cubicBezTo>
                    <a:cubicBezTo>
                      <a:pt x="608" y="163"/>
                      <a:pt x="588" y="187"/>
                      <a:pt x="579" y="190"/>
                    </a:cubicBezTo>
                    <a:cubicBezTo>
                      <a:pt x="579" y="190"/>
                      <a:pt x="573" y="201"/>
                      <a:pt x="567" y="195"/>
                    </a:cubicBezTo>
                    <a:cubicBezTo>
                      <a:pt x="567" y="195"/>
                      <a:pt x="566" y="183"/>
                      <a:pt x="576" y="177"/>
                    </a:cubicBezTo>
                    <a:close/>
                    <a:moveTo>
                      <a:pt x="575" y="219"/>
                    </a:moveTo>
                    <a:cubicBezTo>
                      <a:pt x="575" y="225"/>
                      <a:pt x="570" y="231"/>
                      <a:pt x="564" y="234"/>
                    </a:cubicBezTo>
                    <a:cubicBezTo>
                      <a:pt x="564" y="234"/>
                      <a:pt x="561" y="237"/>
                      <a:pt x="558" y="234"/>
                    </a:cubicBezTo>
                    <a:cubicBezTo>
                      <a:pt x="556" y="232"/>
                      <a:pt x="559" y="226"/>
                      <a:pt x="564" y="222"/>
                    </a:cubicBezTo>
                    <a:cubicBezTo>
                      <a:pt x="569" y="217"/>
                      <a:pt x="575" y="212"/>
                      <a:pt x="575" y="219"/>
                    </a:cubicBezTo>
                    <a:close/>
                    <a:moveTo>
                      <a:pt x="975" y="202"/>
                    </a:moveTo>
                    <a:cubicBezTo>
                      <a:pt x="987" y="177"/>
                      <a:pt x="961" y="171"/>
                      <a:pt x="961" y="171"/>
                    </a:cubicBezTo>
                    <a:cubicBezTo>
                      <a:pt x="950" y="167"/>
                      <a:pt x="947" y="191"/>
                      <a:pt x="947" y="191"/>
                    </a:cubicBezTo>
                    <a:cubicBezTo>
                      <a:pt x="944" y="205"/>
                      <a:pt x="929" y="207"/>
                      <a:pt x="929" y="207"/>
                    </a:cubicBezTo>
                    <a:cubicBezTo>
                      <a:pt x="922" y="208"/>
                      <a:pt x="930" y="179"/>
                      <a:pt x="930" y="179"/>
                    </a:cubicBezTo>
                    <a:cubicBezTo>
                      <a:pt x="937" y="146"/>
                      <a:pt x="939" y="102"/>
                      <a:pt x="941" y="102"/>
                    </a:cubicBezTo>
                    <a:cubicBezTo>
                      <a:pt x="941" y="91"/>
                      <a:pt x="931" y="89"/>
                      <a:pt x="931" y="89"/>
                    </a:cubicBezTo>
                    <a:cubicBezTo>
                      <a:pt x="921" y="85"/>
                      <a:pt x="920" y="93"/>
                      <a:pt x="920" y="93"/>
                    </a:cubicBezTo>
                    <a:cubicBezTo>
                      <a:pt x="909" y="135"/>
                      <a:pt x="909" y="135"/>
                      <a:pt x="909" y="135"/>
                    </a:cubicBezTo>
                    <a:cubicBezTo>
                      <a:pt x="898" y="179"/>
                      <a:pt x="898" y="179"/>
                      <a:pt x="898" y="179"/>
                    </a:cubicBezTo>
                    <a:cubicBezTo>
                      <a:pt x="884" y="229"/>
                      <a:pt x="884" y="229"/>
                      <a:pt x="884" y="229"/>
                    </a:cubicBezTo>
                    <a:cubicBezTo>
                      <a:pt x="872" y="253"/>
                      <a:pt x="821" y="265"/>
                      <a:pt x="821" y="265"/>
                    </a:cubicBezTo>
                    <a:cubicBezTo>
                      <a:pt x="804" y="268"/>
                      <a:pt x="800" y="275"/>
                      <a:pt x="800" y="275"/>
                    </a:cubicBezTo>
                    <a:cubicBezTo>
                      <a:pt x="806" y="307"/>
                      <a:pt x="866" y="286"/>
                      <a:pt x="868" y="286"/>
                    </a:cubicBezTo>
                    <a:cubicBezTo>
                      <a:pt x="867" y="303"/>
                      <a:pt x="848" y="339"/>
                      <a:pt x="848" y="339"/>
                    </a:cubicBezTo>
                    <a:cubicBezTo>
                      <a:pt x="833" y="381"/>
                      <a:pt x="774" y="415"/>
                      <a:pt x="774" y="415"/>
                    </a:cubicBezTo>
                    <a:cubicBezTo>
                      <a:pt x="766" y="419"/>
                      <a:pt x="767" y="423"/>
                      <a:pt x="767" y="423"/>
                    </a:cubicBezTo>
                    <a:cubicBezTo>
                      <a:pt x="803" y="425"/>
                      <a:pt x="854" y="368"/>
                      <a:pt x="854" y="368"/>
                    </a:cubicBezTo>
                    <a:cubicBezTo>
                      <a:pt x="889" y="331"/>
                      <a:pt x="906" y="263"/>
                      <a:pt x="906" y="263"/>
                    </a:cubicBezTo>
                    <a:cubicBezTo>
                      <a:pt x="957" y="240"/>
                      <a:pt x="975" y="202"/>
                      <a:pt x="975" y="202"/>
                    </a:cubicBezTo>
                    <a:close/>
                    <a:moveTo>
                      <a:pt x="973" y="365"/>
                    </a:moveTo>
                    <a:cubicBezTo>
                      <a:pt x="935" y="344"/>
                      <a:pt x="933" y="328"/>
                      <a:pt x="928" y="324"/>
                    </a:cubicBezTo>
                    <a:cubicBezTo>
                      <a:pt x="928" y="324"/>
                      <a:pt x="928" y="324"/>
                      <a:pt x="928" y="324"/>
                    </a:cubicBezTo>
                    <a:cubicBezTo>
                      <a:pt x="923" y="319"/>
                      <a:pt x="911" y="321"/>
                      <a:pt x="911" y="321"/>
                    </a:cubicBezTo>
                    <a:cubicBezTo>
                      <a:pt x="911" y="326"/>
                      <a:pt x="918" y="352"/>
                      <a:pt x="918" y="352"/>
                    </a:cubicBezTo>
                    <a:cubicBezTo>
                      <a:pt x="931" y="389"/>
                      <a:pt x="954" y="405"/>
                      <a:pt x="954" y="405"/>
                    </a:cubicBezTo>
                    <a:cubicBezTo>
                      <a:pt x="968" y="415"/>
                      <a:pt x="989" y="402"/>
                      <a:pt x="989" y="402"/>
                    </a:cubicBezTo>
                    <a:cubicBezTo>
                      <a:pt x="1003" y="398"/>
                      <a:pt x="1016" y="378"/>
                      <a:pt x="1016" y="378"/>
                    </a:cubicBezTo>
                    <a:cubicBezTo>
                      <a:pt x="989" y="374"/>
                      <a:pt x="989" y="374"/>
                      <a:pt x="989" y="374"/>
                    </a:cubicBezTo>
                    <a:cubicBezTo>
                      <a:pt x="984" y="375"/>
                      <a:pt x="973" y="365"/>
                      <a:pt x="973" y="365"/>
                    </a:cubicBezTo>
                    <a:close/>
                    <a:moveTo>
                      <a:pt x="1167" y="188"/>
                    </a:moveTo>
                    <a:cubicBezTo>
                      <a:pt x="1170" y="193"/>
                      <a:pt x="1166" y="204"/>
                      <a:pt x="1166" y="204"/>
                    </a:cubicBezTo>
                    <a:cubicBezTo>
                      <a:pt x="1166" y="215"/>
                      <a:pt x="1171" y="214"/>
                      <a:pt x="1171" y="214"/>
                    </a:cubicBezTo>
                    <a:cubicBezTo>
                      <a:pt x="1194" y="210"/>
                      <a:pt x="1196" y="194"/>
                      <a:pt x="1196" y="186"/>
                    </a:cubicBezTo>
                    <a:cubicBezTo>
                      <a:pt x="1196" y="179"/>
                      <a:pt x="1189" y="175"/>
                      <a:pt x="1184" y="173"/>
                    </a:cubicBezTo>
                    <a:cubicBezTo>
                      <a:pt x="1180" y="171"/>
                      <a:pt x="1152" y="142"/>
                      <a:pt x="1152" y="142"/>
                    </a:cubicBezTo>
                    <a:cubicBezTo>
                      <a:pt x="1150" y="140"/>
                      <a:pt x="1146" y="140"/>
                      <a:pt x="1146" y="140"/>
                    </a:cubicBezTo>
                    <a:cubicBezTo>
                      <a:pt x="1136" y="167"/>
                      <a:pt x="1164" y="183"/>
                      <a:pt x="1167" y="188"/>
                    </a:cubicBezTo>
                    <a:close/>
                    <a:moveTo>
                      <a:pt x="1379" y="146"/>
                    </a:moveTo>
                    <a:cubicBezTo>
                      <a:pt x="1359" y="130"/>
                      <a:pt x="1307" y="146"/>
                      <a:pt x="1307" y="146"/>
                    </a:cubicBezTo>
                    <a:cubicBezTo>
                      <a:pt x="1295" y="150"/>
                      <a:pt x="1302" y="135"/>
                      <a:pt x="1302" y="135"/>
                    </a:cubicBezTo>
                    <a:cubicBezTo>
                      <a:pt x="1308" y="128"/>
                      <a:pt x="1309" y="115"/>
                      <a:pt x="1309" y="115"/>
                    </a:cubicBezTo>
                    <a:cubicBezTo>
                      <a:pt x="1310" y="102"/>
                      <a:pt x="1291" y="102"/>
                      <a:pt x="1291" y="102"/>
                    </a:cubicBezTo>
                    <a:cubicBezTo>
                      <a:pt x="1280" y="101"/>
                      <a:pt x="1285" y="92"/>
                      <a:pt x="1285" y="92"/>
                    </a:cubicBezTo>
                    <a:cubicBezTo>
                      <a:pt x="1293" y="93"/>
                      <a:pt x="1304" y="75"/>
                      <a:pt x="1304" y="75"/>
                    </a:cubicBezTo>
                    <a:cubicBezTo>
                      <a:pt x="1311" y="63"/>
                      <a:pt x="1332" y="46"/>
                      <a:pt x="1332" y="46"/>
                    </a:cubicBezTo>
                    <a:cubicBezTo>
                      <a:pt x="1345" y="34"/>
                      <a:pt x="1344" y="17"/>
                      <a:pt x="1344" y="17"/>
                    </a:cubicBezTo>
                    <a:cubicBezTo>
                      <a:pt x="1339" y="4"/>
                      <a:pt x="1311" y="3"/>
                      <a:pt x="1311" y="3"/>
                    </a:cubicBezTo>
                    <a:cubicBezTo>
                      <a:pt x="1301" y="3"/>
                      <a:pt x="1302" y="21"/>
                      <a:pt x="1302" y="21"/>
                    </a:cubicBezTo>
                    <a:cubicBezTo>
                      <a:pt x="1302" y="32"/>
                      <a:pt x="1293" y="46"/>
                      <a:pt x="1293" y="46"/>
                    </a:cubicBezTo>
                    <a:cubicBezTo>
                      <a:pt x="1277" y="79"/>
                      <a:pt x="1238" y="105"/>
                      <a:pt x="1238" y="105"/>
                    </a:cubicBezTo>
                    <a:cubicBezTo>
                      <a:pt x="1229" y="108"/>
                      <a:pt x="1234" y="119"/>
                      <a:pt x="1234" y="119"/>
                    </a:cubicBezTo>
                    <a:cubicBezTo>
                      <a:pt x="1240" y="127"/>
                      <a:pt x="1267" y="117"/>
                      <a:pt x="1267" y="117"/>
                    </a:cubicBezTo>
                    <a:cubicBezTo>
                      <a:pt x="1267" y="117"/>
                      <a:pt x="1258" y="148"/>
                      <a:pt x="1256" y="156"/>
                    </a:cubicBezTo>
                    <a:cubicBezTo>
                      <a:pt x="1253" y="163"/>
                      <a:pt x="1240" y="182"/>
                      <a:pt x="1236" y="183"/>
                    </a:cubicBezTo>
                    <a:cubicBezTo>
                      <a:pt x="1232" y="183"/>
                      <a:pt x="1230" y="184"/>
                      <a:pt x="1224" y="184"/>
                    </a:cubicBezTo>
                    <a:cubicBezTo>
                      <a:pt x="1217" y="184"/>
                      <a:pt x="1214" y="200"/>
                      <a:pt x="1214" y="200"/>
                    </a:cubicBezTo>
                    <a:cubicBezTo>
                      <a:pt x="1180" y="229"/>
                      <a:pt x="1180" y="229"/>
                      <a:pt x="1180" y="229"/>
                    </a:cubicBezTo>
                    <a:cubicBezTo>
                      <a:pt x="1170" y="241"/>
                      <a:pt x="1154" y="240"/>
                      <a:pt x="1154" y="240"/>
                    </a:cubicBezTo>
                    <a:cubicBezTo>
                      <a:pt x="1143" y="238"/>
                      <a:pt x="1124" y="230"/>
                      <a:pt x="1124" y="230"/>
                    </a:cubicBezTo>
                    <a:cubicBezTo>
                      <a:pt x="1127" y="283"/>
                      <a:pt x="1169" y="280"/>
                      <a:pt x="1169" y="280"/>
                    </a:cubicBezTo>
                    <a:cubicBezTo>
                      <a:pt x="1173" y="280"/>
                      <a:pt x="1177" y="252"/>
                      <a:pt x="1177" y="252"/>
                    </a:cubicBezTo>
                    <a:cubicBezTo>
                      <a:pt x="1183" y="242"/>
                      <a:pt x="1228" y="222"/>
                      <a:pt x="1228" y="222"/>
                    </a:cubicBezTo>
                    <a:cubicBezTo>
                      <a:pt x="1256" y="212"/>
                      <a:pt x="1260" y="221"/>
                      <a:pt x="1260" y="221"/>
                    </a:cubicBezTo>
                    <a:cubicBezTo>
                      <a:pt x="1260" y="221"/>
                      <a:pt x="1260" y="224"/>
                      <a:pt x="1257" y="228"/>
                    </a:cubicBezTo>
                    <a:cubicBezTo>
                      <a:pt x="1254" y="231"/>
                      <a:pt x="1243" y="242"/>
                      <a:pt x="1238" y="245"/>
                    </a:cubicBezTo>
                    <a:cubicBezTo>
                      <a:pt x="1233" y="248"/>
                      <a:pt x="1228" y="249"/>
                      <a:pt x="1232" y="254"/>
                    </a:cubicBezTo>
                    <a:cubicBezTo>
                      <a:pt x="1237" y="258"/>
                      <a:pt x="1244" y="250"/>
                      <a:pt x="1250" y="248"/>
                    </a:cubicBezTo>
                    <a:cubicBezTo>
                      <a:pt x="1257" y="246"/>
                      <a:pt x="1267" y="237"/>
                      <a:pt x="1272" y="235"/>
                    </a:cubicBezTo>
                    <a:cubicBezTo>
                      <a:pt x="1276" y="232"/>
                      <a:pt x="1292" y="226"/>
                      <a:pt x="1302" y="223"/>
                    </a:cubicBezTo>
                    <a:cubicBezTo>
                      <a:pt x="1312" y="220"/>
                      <a:pt x="1316" y="218"/>
                      <a:pt x="1322" y="218"/>
                    </a:cubicBezTo>
                    <a:cubicBezTo>
                      <a:pt x="1327" y="217"/>
                      <a:pt x="1327" y="214"/>
                      <a:pt x="1332" y="209"/>
                    </a:cubicBezTo>
                    <a:cubicBezTo>
                      <a:pt x="1337" y="205"/>
                      <a:pt x="1374" y="168"/>
                      <a:pt x="1374" y="168"/>
                    </a:cubicBezTo>
                    <a:cubicBezTo>
                      <a:pt x="1381" y="161"/>
                      <a:pt x="1379" y="146"/>
                      <a:pt x="1379" y="146"/>
                    </a:cubicBezTo>
                    <a:close/>
                    <a:moveTo>
                      <a:pt x="1326" y="182"/>
                    </a:moveTo>
                    <a:cubicBezTo>
                      <a:pt x="1326" y="182"/>
                      <a:pt x="1310" y="195"/>
                      <a:pt x="1296" y="188"/>
                    </a:cubicBezTo>
                    <a:cubicBezTo>
                      <a:pt x="1296" y="188"/>
                      <a:pt x="1283" y="183"/>
                      <a:pt x="1272" y="193"/>
                    </a:cubicBezTo>
                    <a:cubicBezTo>
                      <a:pt x="1272" y="193"/>
                      <a:pt x="1263" y="201"/>
                      <a:pt x="1263" y="194"/>
                    </a:cubicBezTo>
                    <a:cubicBezTo>
                      <a:pt x="1263" y="194"/>
                      <a:pt x="1264" y="174"/>
                      <a:pt x="1291" y="164"/>
                    </a:cubicBezTo>
                    <a:cubicBezTo>
                      <a:pt x="1291" y="164"/>
                      <a:pt x="1324" y="149"/>
                      <a:pt x="1341" y="157"/>
                    </a:cubicBezTo>
                    <a:cubicBezTo>
                      <a:pt x="1341" y="157"/>
                      <a:pt x="1334" y="175"/>
                      <a:pt x="1326" y="182"/>
                    </a:cubicBezTo>
                    <a:close/>
                    <a:moveTo>
                      <a:pt x="1310" y="246"/>
                    </a:moveTo>
                    <a:cubicBezTo>
                      <a:pt x="1301" y="252"/>
                      <a:pt x="1301" y="252"/>
                      <a:pt x="1301" y="252"/>
                    </a:cubicBezTo>
                    <a:cubicBezTo>
                      <a:pt x="1250" y="277"/>
                      <a:pt x="1250" y="277"/>
                      <a:pt x="1250" y="277"/>
                    </a:cubicBezTo>
                    <a:cubicBezTo>
                      <a:pt x="1171" y="319"/>
                      <a:pt x="1171" y="319"/>
                      <a:pt x="1171" y="319"/>
                    </a:cubicBezTo>
                    <a:cubicBezTo>
                      <a:pt x="1168" y="332"/>
                      <a:pt x="1186" y="329"/>
                      <a:pt x="1193" y="329"/>
                    </a:cubicBezTo>
                    <a:cubicBezTo>
                      <a:pt x="1200" y="329"/>
                      <a:pt x="1217" y="327"/>
                      <a:pt x="1217" y="327"/>
                    </a:cubicBezTo>
                    <a:cubicBezTo>
                      <a:pt x="1243" y="308"/>
                      <a:pt x="1247" y="312"/>
                      <a:pt x="1247" y="312"/>
                    </a:cubicBezTo>
                    <a:cubicBezTo>
                      <a:pt x="1248" y="316"/>
                      <a:pt x="1248" y="315"/>
                      <a:pt x="1242" y="320"/>
                    </a:cubicBezTo>
                    <a:cubicBezTo>
                      <a:pt x="1236" y="324"/>
                      <a:pt x="1226" y="344"/>
                      <a:pt x="1226" y="344"/>
                    </a:cubicBezTo>
                    <a:cubicBezTo>
                      <a:pt x="1226" y="353"/>
                      <a:pt x="1238" y="342"/>
                      <a:pt x="1241" y="340"/>
                    </a:cubicBezTo>
                    <a:cubicBezTo>
                      <a:pt x="1243" y="338"/>
                      <a:pt x="1259" y="331"/>
                      <a:pt x="1262" y="324"/>
                    </a:cubicBezTo>
                    <a:cubicBezTo>
                      <a:pt x="1266" y="317"/>
                      <a:pt x="1285" y="310"/>
                      <a:pt x="1291" y="306"/>
                    </a:cubicBezTo>
                    <a:cubicBezTo>
                      <a:pt x="1298" y="302"/>
                      <a:pt x="1308" y="295"/>
                      <a:pt x="1308" y="295"/>
                    </a:cubicBezTo>
                    <a:cubicBezTo>
                      <a:pt x="1320" y="276"/>
                      <a:pt x="1345" y="261"/>
                      <a:pt x="1345" y="261"/>
                    </a:cubicBezTo>
                    <a:cubicBezTo>
                      <a:pt x="1350" y="258"/>
                      <a:pt x="1340" y="247"/>
                      <a:pt x="1340" y="247"/>
                    </a:cubicBezTo>
                    <a:cubicBezTo>
                      <a:pt x="1333" y="241"/>
                      <a:pt x="1310" y="246"/>
                      <a:pt x="1310" y="246"/>
                    </a:cubicBezTo>
                    <a:close/>
                    <a:moveTo>
                      <a:pt x="1291" y="281"/>
                    </a:moveTo>
                    <a:cubicBezTo>
                      <a:pt x="1291" y="281"/>
                      <a:pt x="1274" y="294"/>
                      <a:pt x="1273" y="295"/>
                    </a:cubicBezTo>
                    <a:cubicBezTo>
                      <a:pt x="1271" y="295"/>
                      <a:pt x="1265" y="305"/>
                      <a:pt x="1259" y="301"/>
                    </a:cubicBezTo>
                    <a:cubicBezTo>
                      <a:pt x="1259" y="301"/>
                      <a:pt x="1261" y="288"/>
                      <a:pt x="1283" y="276"/>
                    </a:cubicBezTo>
                    <a:cubicBezTo>
                      <a:pt x="1283" y="276"/>
                      <a:pt x="1291" y="270"/>
                      <a:pt x="1294" y="271"/>
                    </a:cubicBezTo>
                    <a:cubicBezTo>
                      <a:pt x="1294" y="272"/>
                      <a:pt x="1298" y="274"/>
                      <a:pt x="1291" y="281"/>
                    </a:cubicBezTo>
                    <a:close/>
                    <a:moveTo>
                      <a:pt x="1299" y="353"/>
                    </a:moveTo>
                    <a:cubicBezTo>
                      <a:pt x="1296" y="353"/>
                      <a:pt x="1272" y="357"/>
                      <a:pt x="1262" y="357"/>
                    </a:cubicBezTo>
                    <a:cubicBezTo>
                      <a:pt x="1253" y="357"/>
                      <a:pt x="1231" y="355"/>
                      <a:pt x="1231" y="355"/>
                    </a:cubicBezTo>
                    <a:cubicBezTo>
                      <a:pt x="1226" y="365"/>
                      <a:pt x="1226" y="365"/>
                      <a:pt x="1226" y="365"/>
                    </a:cubicBezTo>
                    <a:cubicBezTo>
                      <a:pt x="1186" y="376"/>
                      <a:pt x="1153" y="394"/>
                      <a:pt x="1153" y="394"/>
                    </a:cubicBezTo>
                    <a:cubicBezTo>
                      <a:pt x="1151" y="417"/>
                      <a:pt x="1187" y="417"/>
                      <a:pt x="1187" y="417"/>
                    </a:cubicBezTo>
                    <a:cubicBezTo>
                      <a:pt x="1197" y="417"/>
                      <a:pt x="1218" y="408"/>
                      <a:pt x="1218" y="408"/>
                    </a:cubicBezTo>
                    <a:cubicBezTo>
                      <a:pt x="1228" y="400"/>
                      <a:pt x="1241" y="400"/>
                      <a:pt x="1241" y="400"/>
                    </a:cubicBezTo>
                    <a:cubicBezTo>
                      <a:pt x="1252" y="421"/>
                      <a:pt x="1243" y="442"/>
                      <a:pt x="1243" y="442"/>
                    </a:cubicBezTo>
                    <a:cubicBezTo>
                      <a:pt x="1235" y="444"/>
                      <a:pt x="1206" y="434"/>
                      <a:pt x="1196" y="434"/>
                    </a:cubicBezTo>
                    <a:cubicBezTo>
                      <a:pt x="1186" y="434"/>
                      <a:pt x="1180" y="435"/>
                      <a:pt x="1180" y="435"/>
                    </a:cubicBezTo>
                    <a:cubicBezTo>
                      <a:pt x="1180" y="435"/>
                      <a:pt x="1183" y="444"/>
                      <a:pt x="1190" y="448"/>
                    </a:cubicBezTo>
                    <a:cubicBezTo>
                      <a:pt x="1198" y="453"/>
                      <a:pt x="1201" y="454"/>
                      <a:pt x="1208" y="460"/>
                    </a:cubicBezTo>
                    <a:cubicBezTo>
                      <a:pt x="1214" y="465"/>
                      <a:pt x="1252" y="473"/>
                      <a:pt x="1252" y="473"/>
                    </a:cubicBezTo>
                    <a:cubicBezTo>
                      <a:pt x="1253" y="470"/>
                      <a:pt x="1263" y="468"/>
                      <a:pt x="1263" y="468"/>
                    </a:cubicBezTo>
                    <a:cubicBezTo>
                      <a:pt x="1285" y="453"/>
                      <a:pt x="1276" y="418"/>
                      <a:pt x="1276" y="418"/>
                    </a:cubicBezTo>
                    <a:cubicBezTo>
                      <a:pt x="1270" y="409"/>
                      <a:pt x="1275" y="399"/>
                      <a:pt x="1275" y="399"/>
                    </a:cubicBezTo>
                    <a:cubicBezTo>
                      <a:pt x="1298" y="392"/>
                      <a:pt x="1311" y="374"/>
                      <a:pt x="1311" y="374"/>
                    </a:cubicBezTo>
                    <a:cubicBezTo>
                      <a:pt x="1326" y="361"/>
                      <a:pt x="1302" y="354"/>
                      <a:pt x="1299" y="3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780731" y="747803"/>
              <a:ext cx="1383336" cy="132130"/>
              <a:chOff x="1266245" y="1310835"/>
              <a:chExt cx="2725738" cy="260351"/>
            </a:xfrm>
            <a:grpFill/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66245" y="1320360"/>
                <a:ext cx="160338" cy="179388"/>
              </a:xfrm>
              <a:custGeom>
                <a:avLst/>
                <a:gdLst>
                  <a:gd name="T0" fmla="*/ 22 w 84"/>
                  <a:gd name="T1" fmla="*/ 94 h 94"/>
                  <a:gd name="T2" fmla="*/ 63 w 84"/>
                  <a:gd name="T3" fmla="*/ 94 h 94"/>
                  <a:gd name="T4" fmla="*/ 63 w 84"/>
                  <a:gd name="T5" fmla="*/ 92 h 94"/>
                  <a:gd name="T6" fmla="*/ 46 w 84"/>
                  <a:gd name="T7" fmla="*/ 78 h 94"/>
                  <a:gd name="T8" fmla="*/ 46 w 84"/>
                  <a:gd name="T9" fmla="*/ 7 h 94"/>
                  <a:gd name="T10" fmla="*/ 59 w 84"/>
                  <a:gd name="T11" fmla="*/ 7 h 94"/>
                  <a:gd name="T12" fmla="*/ 82 w 84"/>
                  <a:gd name="T13" fmla="*/ 26 h 94"/>
                  <a:gd name="T14" fmla="*/ 84 w 84"/>
                  <a:gd name="T15" fmla="*/ 25 h 94"/>
                  <a:gd name="T16" fmla="*/ 83 w 84"/>
                  <a:gd name="T17" fmla="*/ 1 h 94"/>
                  <a:gd name="T18" fmla="*/ 80 w 84"/>
                  <a:gd name="T19" fmla="*/ 0 h 94"/>
                  <a:gd name="T20" fmla="*/ 73 w 84"/>
                  <a:gd name="T21" fmla="*/ 4 h 94"/>
                  <a:gd name="T22" fmla="*/ 12 w 84"/>
                  <a:gd name="T23" fmla="*/ 4 h 94"/>
                  <a:gd name="T24" fmla="*/ 7 w 84"/>
                  <a:gd name="T25" fmla="*/ 4 h 94"/>
                  <a:gd name="T26" fmla="*/ 4 w 84"/>
                  <a:gd name="T27" fmla="*/ 0 h 94"/>
                  <a:gd name="T28" fmla="*/ 1 w 84"/>
                  <a:gd name="T29" fmla="*/ 0 h 94"/>
                  <a:gd name="T30" fmla="*/ 0 w 84"/>
                  <a:gd name="T31" fmla="*/ 26 h 94"/>
                  <a:gd name="T32" fmla="*/ 2 w 84"/>
                  <a:gd name="T33" fmla="*/ 26 h 94"/>
                  <a:gd name="T34" fmla="*/ 28 w 84"/>
                  <a:gd name="T35" fmla="*/ 7 h 94"/>
                  <a:gd name="T36" fmla="*/ 38 w 84"/>
                  <a:gd name="T37" fmla="*/ 7 h 94"/>
                  <a:gd name="T38" fmla="*/ 38 w 84"/>
                  <a:gd name="T39" fmla="*/ 78 h 94"/>
                  <a:gd name="T40" fmla="*/ 22 w 84"/>
                  <a:gd name="T41" fmla="*/ 92 h 94"/>
                  <a:gd name="T42" fmla="*/ 22 w 84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94">
                    <a:moveTo>
                      <a:pt x="22" y="94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47" y="92"/>
                      <a:pt x="46" y="89"/>
                      <a:pt x="46" y="7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72" y="7"/>
                      <a:pt x="78" y="9"/>
                      <a:pt x="82" y="26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17"/>
                      <a:pt x="83" y="7"/>
                      <a:pt x="83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8" y="3"/>
                      <a:pt x="77" y="4"/>
                      <a:pt x="7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6" y="3"/>
                      <a:pt x="5" y="2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9"/>
                      <a:pt x="0" y="17"/>
                      <a:pt x="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7" y="11"/>
                      <a:pt x="9" y="7"/>
                      <a:pt x="2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89"/>
                      <a:pt x="37" y="92"/>
                      <a:pt x="22" y="92"/>
                    </a:cubicBezTo>
                    <a:lnTo>
                      <a:pt x="22" y="9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409120" y="1383860"/>
                <a:ext cx="77788" cy="120650"/>
              </a:xfrm>
              <a:custGeom>
                <a:avLst/>
                <a:gdLst>
                  <a:gd name="T0" fmla="*/ 0 w 41"/>
                  <a:gd name="T1" fmla="*/ 42 h 63"/>
                  <a:gd name="T2" fmla="*/ 2 w 41"/>
                  <a:gd name="T3" fmla="*/ 58 h 63"/>
                  <a:gd name="T4" fmla="*/ 19 w 41"/>
                  <a:gd name="T5" fmla="*/ 63 h 63"/>
                  <a:gd name="T6" fmla="*/ 41 w 41"/>
                  <a:gd name="T7" fmla="*/ 45 h 63"/>
                  <a:gd name="T8" fmla="*/ 23 w 41"/>
                  <a:gd name="T9" fmla="*/ 26 h 63"/>
                  <a:gd name="T10" fmla="*/ 10 w 41"/>
                  <a:gd name="T11" fmla="*/ 14 h 63"/>
                  <a:gd name="T12" fmla="*/ 21 w 41"/>
                  <a:gd name="T13" fmla="*/ 3 h 63"/>
                  <a:gd name="T14" fmla="*/ 37 w 41"/>
                  <a:gd name="T15" fmla="*/ 17 h 63"/>
                  <a:gd name="T16" fmla="*/ 39 w 41"/>
                  <a:gd name="T17" fmla="*/ 17 h 63"/>
                  <a:gd name="T18" fmla="*/ 36 w 41"/>
                  <a:gd name="T19" fmla="*/ 2 h 63"/>
                  <a:gd name="T20" fmla="*/ 24 w 41"/>
                  <a:gd name="T21" fmla="*/ 0 h 63"/>
                  <a:gd name="T22" fmla="*/ 3 w 41"/>
                  <a:gd name="T23" fmla="*/ 17 h 63"/>
                  <a:gd name="T24" fmla="*/ 21 w 41"/>
                  <a:gd name="T25" fmla="*/ 34 h 63"/>
                  <a:gd name="T26" fmla="*/ 33 w 41"/>
                  <a:gd name="T27" fmla="*/ 48 h 63"/>
                  <a:gd name="T28" fmla="*/ 21 w 41"/>
                  <a:gd name="T29" fmla="*/ 60 h 63"/>
                  <a:gd name="T30" fmla="*/ 2 w 41"/>
                  <a:gd name="T31" fmla="*/ 42 h 63"/>
                  <a:gd name="T32" fmla="*/ 0 w 41"/>
                  <a:gd name="T3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63">
                    <a:moveTo>
                      <a:pt x="0" y="42"/>
                    </a:moveTo>
                    <a:cubicBezTo>
                      <a:pt x="0" y="47"/>
                      <a:pt x="1" y="56"/>
                      <a:pt x="2" y="58"/>
                    </a:cubicBezTo>
                    <a:cubicBezTo>
                      <a:pt x="4" y="60"/>
                      <a:pt x="11" y="63"/>
                      <a:pt x="19" y="63"/>
                    </a:cubicBezTo>
                    <a:cubicBezTo>
                      <a:pt x="30" y="63"/>
                      <a:pt x="41" y="56"/>
                      <a:pt x="41" y="45"/>
                    </a:cubicBezTo>
                    <a:cubicBezTo>
                      <a:pt x="41" y="36"/>
                      <a:pt x="34" y="30"/>
                      <a:pt x="23" y="26"/>
                    </a:cubicBezTo>
                    <a:cubicBezTo>
                      <a:pt x="17" y="24"/>
                      <a:pt x="10" y="21"/>
                      <a:pt x="10" y="14"/>
                    </a:cubicBezTo>
                    <a:cubicBezTo>
                      <a:pt x="10" y="8"/>
                      <a:pt x="14" y="3"/>
                      <a:pt x="21" y="3"/>
                    </a:cubicBezTo>
                    <a:cubicBezTo>
                      <a:pt x="29" y="3"/>
                      <a:pt x="34" y="10"/>
                      <a:pt x="37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3"/>
                      <a:pt x="37" y="5"/>
                      <a:pt x="36" y="2"/>
                    </a:cubicBezTo>
                    <a:cubicBezTo>
                      <a:pt x="33" y="1"/>
                      <a:pt x="30" y="0"/>
                      <a:pt x="24" y="0"/>
                    </a:cubicBezTo>
                    <a:cubicBezTo>
                      <a:pt x="11" y="0"/>
                      <a:pt x="3" y="8"/>
                      <a:pt x="3" y="17"/>
                    </a:cubicBezTo>
                    <a:cubicBezTo>
                      <a:pt x="3" y="26"/>
                      <a:pt x="11" y="31"/>
                      <a:pt x="21" y="34"/>
                    </a:cubicBezTo>
                    <a:cubicBezTo>
                      <a:pt x="28" y="37"/>
                      <a:pt x="33" y="41"/>
                      <a:pt x="33" y="48"/>
                    </a:cubicBezTo>
                    <a:cubicBezTo>
                      <a:pt x="33" y="56"/>
                      <a:pt x="28" y="60"/>
                      <a:pt x="21" y="60"/>
                    </a:cubicBezTo>
                    <a:cubicBezTo>
                      <a:pt x="12" y="60"/>
                      <a:pt x="5" y="51"/>
                      <a:pt x="2" y="42"/>
                    </a:cubicBezTo>
                    <a:lnTo>
                      <a:pt x="0" y="4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532945" y="1320360"/>
                <a:ext cx="58738" cy="179388"/>
              </a:xfrm>
              <a:custGeom>
                <a:avLst/>
                <a:gdLst>
                  <a:gd name="T0" fmla="*/ 0 w 30"/>
                  <a:gd name="T1" fmla="*/ 94 h 94"/>
                  <a:gd name="T2" fmla="*/ 30 w 30"/>
                  <a:gd name="T3" fmla="*/ 94 h 94"/>
                  <a:gd name="T4" fmla="*/ 30 w 30"/>
                  <a:gd name="T5" fmla="*/ 92 h 94"/>
                  <a:gd name="T6" fmla="*/ 18 w 30"/>
                  <a:gd name="T7" fmla="*/ 81 h 94"/>
                  <a:gd name="T8" fmla="*/ 18 w 30"/>
                  <a:gd name="T9" fmla="*/ 32 h 94"/>
                  <a:gd name="T10" fmla="*/ 1 w 30"/>
                  <a:gd name="T11" fmla="*/ 38 h 94"/>
                  <a:gd name="T12" fmla="*/ 1 w 30"/>
                  <a:gd name="T13" fmla="*/ 40 h 94"/>
                  <a:gd name="T14" fmla="*/ 11 w 30"/>
                  <a:gd name="T15" fmla="*/ 51 h 94"/>
                  <a:gd name="T16" fmla="*/ 11 w 30"/>
                  <a:gd name="T17" fmla="*/ 81 h 94"/>
                  <a:gd name="T18" fmla="*/ 0 w 30"/>
                  <a:gd name="T19" fmla="*/ 92 h 94"/>
                  <a:gd name="T20" fmla="*/ 0 w 30"/>
                  <a:gd name="T21" fmla="*/ 94 h 94"/>
                  <a:gd name="T22" fmla="*/ 15 w 30"/>
                  <a:gd name="T23" fmla="*/ 0 h 94"/>
                  <a:gd name="T24" fmla="*/ 9 w 30"/>
                  <a:gd name="T25" fmla="*/ 7 h 94"/>
                  <a:gd name="T26" fmla="*/ 15 w 30"/>
                  <a:gd name="T27" fmla="*/ 12 h 94"/>
                  <a:gd name="T28" fmla="*/ 21 w 30"/>
                  <a:gd name="T29" fmla="*/ 7 h 94"/>
                  <a:gd name="T30" fmla="*/ 15 w 30"/>
                  <a:gd name="T3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94">
                    <a:moveTo>
                      <a:pt x="0" y="94"/>
                    </a:move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20" y="92"/>
                      <a:pt x="18" y="90"/>
                      <a:pt x="18" y="8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5"/>
                      <a:pt x="8" y="37"/>
                      <a:pt x="1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0" y="41"/>
                      <a:pt x="11" y="42"/>
                      <a:pt x="11" y="51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90"/>
                      <a:pt x="9" y="92"/>
                      <a:pt x="0" y="92"/>
                    </a:cubicBezTo>
                    <a:lnTo>
                      <a:pt x="0" y="94"/>
                    </a:lnTo>
                    <a:close/>
                    <a:moveTo>
                      <a:pt x="15" y="0"/>
                    </a:moveTo>
                    <a:cubicBezTo>
                      <a:pt x="12" y="0"/>
                      <a:pt x="9" y="3"/>
                      <a:pt x="9" y="7"/>
                    </a:cubicBezTo>
                    <a:cubicBezTo>
                      <a:pt x="9" y="10"/>
                      <a:pt x="12" y="12"/>
                      <a:pt x="15" y="12"/>
                    </a:cubicBezTo>
                    <a:cubicBezTo>
                      <a:pt x="18" y="12"/>
                      <a:pt x="21" y="10"/>
                      <a:pt x="21" y="7"/>
                    </a:cubicBezTo>
                    <a:cubicBezTo>
                      <a:pt x="21" y="4"/>
                      <a:pt x="18" y="0"/>
                      <a:pt x="1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607558" y="1382273"/>
                <a:ext cx="138113" cy="117475"/>
              </a:xfrm>
              <a:custGeom>
                <a:avLst/>
                <a:gdLst>
                  <a:gd name="T0" fmla="*/ 0 w 72"/>
                  <a:gd name="T1" fmla="*/ 62 h 62"/>
                  <a:gd name="T2" fmla="*/ 31 w 72"/>
                  <a:gd name="T3" fmla="*/ 62 h 62"/>
                  <a:gd name="T4" fmla="*/ 31 w 72"/>
                  <a:gd name="T5" fmla="*/ 60 h 62"/>
                  <a:gd name="T6" fmla="*/ 19 w 72"/>
                  <a:gd name="T7" fmla="*/ 48 h 62"/>
                  <a:gd name="T8" fmla="*/ 19 w 72"/>
                  <a:gd name="T9" fmla="*/ 16 h 62"/>
                  <a:gd name="T10" fmla="*/ 39 w 72"/>
                  <a:gd name="T11" fmla="*/ 7 h 62"/>
                  <a:gd name="T12" fmla="*/ 55 w 72"/>
                  <a:gd name="T13" fmla="*/ 25 h 62"/>
                  <a:gd name="T14" fmla="*/ 55 w 72"/>
                  <a:gd name="T15" fmla="*/ 48 h 62"/>
                  <a:gd name="T16" fmla="*/ 43 w 72"/>
                  <a:gd name="T17" fmla="*/ 60 h 62"/>
                  <a:gd name="T18" fmla="*/ 43 w 72"/>
                  <a:gd name="T19" fmla="*/ 62 h 62"/>
                  <a:gd name="T20" fmla="*/ 72 w 72"/>
                  <a:gd name="T21" fmla="*/ 62 h 62"/>
                  <a:gd name="T22" fmla="*/ 72 w 72"/>
                  <a:gd name="T23" fmla="*/ 60 h 62"/>
                  <a:gd name="T24" fmla="*/ 63 w 72"/>
                  <a:gd name="T25" fmla="*/ 48 h 62"/>
                  <a:gd name="T26" fmla="*/ 63 w 72"/>
                  <a:gd name="T27" fmla="*/ 19 h 62"/>
                  <a:gd name="T28" fmla="*/ 43 w 72"/>
                  <a:gd name="T29" fmla="*/ 1 h 62"/>
                  <a:gd name="T30" fmla="*/ 30 w 72"/>
                  <a:gd name="T31" fmla="*/ 5 h 62"/>
                  <a:gd name="T32" fmla="*/ 19 w 72"/>
                  <a:gd name="T33" fmla="*/ 12 h 62"/>
                  <a:gd name="T34" fmla="*/ 19 w 72"/>
                  <a:gd name="T35" fmla="*/ 0 h 62"/>
                  <a:gd name="T36" fmla="*/ 2 w 72"/>
                  <a:gd name="T37" fmla="*/ 6 h 62"/>
                  <a:gd name="T38" fmla="*/ 2 w 72"/>
                  <a:gd name="T39" fmla="*/ 8 h 62"/>
                  <a:gd name="T40" fmla="*/ 12 w 72"/>
                  <a:gd name="T41" fmla="*/ 20 h 62"/>
                  <a:gd name="T42" fmla="*/ 12 w 72"/>
                  <a:gd name="T43" fmla="*/ 49 h 62"/>
                  <a:gd name="T44" fmla="*/ 0 w 72"/>
                  <a:gd name="T45" fmla="*/ 60 h 62"/>
                  <a:gd name="T46" fmla="*/ 0 w 72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62">
                    <a:moveTo>
                      <a:pt x="0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0" y="60"/>
                      <a:pt x="19" y="58"/>
                      <a:pt x="19" y="4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4" y="11"/>
                      <a:pt x="31" y="7"/>
                      <a:pt x="39" y="7"/>
                    </a:cubicBezTo>
                    <a:cubicBezTo>
                      <a:pt x="53" y="7"/>
                      <a:pt x="55" y="16"/>
                      <a:pt x="55" y="25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5" y="58"/>
                      <a:pt x="53" y="60"/>
                      <a:pt x="43" y="60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64" y="60"/>
                      <a:pt x="63" y="58"/>
                      <a:pt x="63" y="4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8"/>
                      <a:pt x="55" y="1"/>
                      <a:pt x="43" y="1"/>
                    </a:cubicBezTo>
                    <a:cubicBezTo>
                      <a:pt x="39" y="1"/>
                      <a:pt x="35" y="2"/>
                      <a:pt x="30" y="5"/>
                    </a:cubicBezTo>
                    <a:cubicBezTo>
                      <a:pt x="26" y="8"/>
                      <a:pt x="22" y="10"/>
                      <a:pt x="19" y="1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4" y="3"/>
                      <a:pt x="8" y="5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1" y="10"/>
                      <a:pt x="12" y="10"/>
                      <a:pt x="12" y="2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58"/>
                      <a:pt x="9" y="60"/>
                      <a:pt x="0" y="6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1766308" y="1371160"/>
                <a:ext cx="120650" cy="200025"/>
              </a:xfrm>
              <a:custGeom>
                <a:avLst/>
                <a:gdLst>
                  <a:gd name="T0" fmla="*/ 56 w 63"/>
                  <a:gd name="T1" fmla="*/ 14 h 104"/>
                  <a:gd name="T2" fmla="*/ 63 w 63"/>
                  <a:gd name="T3" fmla="*/ 8 h 104"/>
                  <a:gd name="T4" fmla="*/ 62 w 63"/>
                  <a:gd name="T5" fmla="*/ 7 h 104"/>
                  <a:gd name="T6" fmla="*/ 42 w 63"/>
                  <a:gd name="T7" fmla="*/ 9 h 104"/>
                  <a:gd name="T8" fmla="*/ 4 w 63"/>
                  <a:gd name="T9" fmla="*/ 29 h 104"/>
                  <a:gd name="T10" fmla="*/ 18 w 63"/>
                  <a:gd name="T11" fmla="*/ 47 h 104"/>
                  <a:gd name="T12" fmla="*/ 4 w 63"/>
                  <a:gd name="T13" fmla="*/ 54 h 104"/>
                  <a:gd name="T14" fmla="*/ 16 w 63"/>
                  <a:gd name="T15" fmla="*/ 67 h 104"/>
                  <a:gd name="T16" fmla="*/ 3 w 63"/>
                  <a:gd name="T17" fmla="*/ 77 h 104"/>
                  <a:gd name="T18" fmla="*/ 0 w 63"/>
                  <a:gd name="T19" fmla="*/ 86 h 104"/>
                  <a:gd name="T20" fmla="*/ 26 w 63"/>
                  <a:gd name="T21" fmla="*/ 104 h 104"/>
                  <a:gd name="T22" fmla="*/ 62 w 63"/>
                  <a:gd name="T23" fmla="*/ 76 h 104"/>
                  <a:gd name="T24" fmla="*/ 41 w 63"/>
                  <a:gd name="T25" fmla="*/ 60 h 104"/>
                  <a:gd name="T26" fmla="*/ 23 w 63"/>
                  <a:gd name="T27" fmla="*/ 61 h 104"/>
                  <a:gd name="T28" fmla="*/ 13 w 63"/>
                  <a:gd name="T29" fmla="*/ 56 h 104"/>
                  <a:gd name="T30" fmla="*/ 22 w 63"/>
                  <a:gd name="T31" fmla="*/ 48 h 104"/>
                  <a:gd name="T32" fmla="*/ 28 w 63"/>
                  <a:gd name="T33" fmla="*/ 49 h 104"/>
                  <a:gd name="T34" fmla="*/ 53 w 63"/>
                  <a:gd name="T35" fmla="*/ 26 h 104"/>
                  <a:gd name="T36" fmla="*/ 48 w 63"/>
                  <a:gd name="T37" fmla="*/ 14 h 104"/>
                  <a:gd name="T38" fmla="*/ 56 w 63"/>
                  <a:gd name="T39" fmla="*/ 14 h 104"/>
                  <a:gd name="T40" fmla="*/ 28 w 63"/>
                  <a:gd name="T41" fmla="*/ 8 h 104"/>
                  <a:gd name="T42" fmla="*/ 43 w 63"/>
                  <a:gd name="T43" fmla="*/ 29 h 104"/>
                  <a:gd name="T44" fmla="*/ 30 w 63"/>
                  <a:gd name="T45" fmla="*/ 46 h 104"/>
                  <a:gd name="T46" fmla="*/ 13 w 63"/>
                  <a:gd name="T47" fmla="*/ 25 h 104"/>
                  <a:gd name="T48" fmla="*/ 28 w 63"/>
                  <a:gd name="T49" fmla="*/ 8 h 104"/>
                  <a:gd name="T50" fmla="*/ 31 w 63"/>
                  <a:gd name="T51" fmla="*/ 67 h 104"/>
                  <a:gd name="T52" fmla="*/ 49 w 63"/>
                  <a:gd name="T53" fmla="*/ 69 h 104"/>
                  <a:gd name="T54" fmla="*/ 55 w 63"/>
                  <a:gd name="T55" fmla="*/ 80 h 104"/>
                  <a:gd name="T56" fmla="*/ 30 w 63"/>
                  <a:gd name="T57" fmla="*/ 99 h 104"/>
                  <a:gd name="T58" fmla="*/ 8 w 63"/>
                  <a:gd name="T59" fmla="*/ 83 h 104"/>
                  <a:gd name="T60" fmla="*/ 31 w 63"/>
                  <a:gd name="T61" fmla="*/ 6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104">
                    <a:moveTo>
                      <a:pt x="56" y="14"/>
                    </a:moveTo>
                    <a:cubicBezTo>
                      <a:pt x="59" y="13"/>
                      <a:pt x="61" y="10"/>
                      <a:pt x="63" y="8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6" y="8"/>
                      <a:pt x="50" y="9"/>
                      <a:pt x="42" y="9"/>
                    </a:cubicBezTo>
                    <a:cubicBezTo>
                      <a:pt x="27" y="0"/>
                      <a:pt x="4" y="10"/>
                      <a:pt x="4" y="29"/>
                    </a:cubicBezTo>
                    <a:cubicBezTo>
                      <a:pt x="4" y="38"/>
                      <a:pt x="11" y="45"/>
                      <a:pt x="18" y="47"/>
                    </a:cubicBezTo>
                    <a:cubicBezTo>
                      <a:pt x="15" y="49"/>
                      <a:pt x="8" y="53"/>
                      <a:pt x="4" y="54"/>
                    </a:cubicBezTo>
                    <a:cubicBezTo>
                      <a:pt x="3" y="60"/>
                      <a:pt x="10" y="65"/>
                      <a:pt x="16" y="67"/>
                    </a:cubicBezTo>
                    <a:cubicBezTo>
                      <a:pt x="13" y="69"/>
                      <a:pt x="6" y="74"/>
                      <a:pt x="3" y="77"/>
                    </a:cubicBezTo>
                    <a:cubicBezTo>
                      <a:pt x="1" y="79"/>
                      <a:pt x="0" y="82"/>
                      <a:pt x="0" y="86"/>
                    </a:cubicBezTo>
                    <a:cubicBezTo>
                      <a:pt x="0" y="95"/>
                      <a:pt x="9" y="104"/>
                      <a:pt x="26" y="104"/>
                    </a:cubicBezTo>
                    <a:cubicBezTo>
                      <a:pt x="46" y="104"/>
                      <a:pt x="62" y="90"/>
                      <a:pt x="62" y="76"/>
                    </a:cubicBezTo>
                    <a:cubicBezTo>
                      <a:pt x="62" y="63"/>
                      <a:pt x="51" y="60"/>
                      <a:pt x="41" y="60"/>
                    </a:cubicBezTo>
                    <a:cubicBezTo>
                      <a:pt x="35" y="60"/>
                      <a:pt x="29" y="61"/>
                      <a:pt x="23" y="61"/>
                    </a:cubicBezTo>
                    <a:cubicBezTo>
                      <a:pt x="17" y="61"/>
                      <a:pt x="13" y="58"/>
                      <a:pt x="13" y="56"/>
                    </a:cubicBezTo>
                    <a:cubicBezTo>
                      <a:pt x="13" y="52"/>
                      <a:pt x="18" y="49"/>
                      <a:pt x="22" y="48"/>
                    </a:cubicBezTo>
                    <a:cubicBezTo>
                      <a:pt x="24" y="48"/>
                      <a:pt x="26" y="49"/>
                      <a:pt x="28" y="49"/>
                    </a:cubicBezTo>
                    <a:cubicBezTo>
                      <a:pt x="38" y="49"/>
                      <a:pt x="53" y="41"/>
                      <a:pt x="53" y="26"/>
                    </a:cubicBezTo>
                    <a:cubicBezTo>
                      <a:pt x="53" y="22"/>
                      <a:pt x="51" y="17"/>
                      <a:pt x="48" y="14"/>
                    </a:cubicBezTo>
                    <a:lnTo>
                      <a:pt x="56" y="14"/>
                    </a:lnTo>
                    <a:close/>
                    <a:moveTo>
                      <a:pt x="28" y="8"/>
                    </a:moveTo>
                    <a:cubicBezTo>
                      <a:pt x="38" y="8"/>
                      <a:pt x="43" y="16"/>
                      <a:pt x="43" y="29"/>
                    </a:cubicBezTo>
                    <a:cubicBezTo>
                      <a:pt x="43" y="41"/>
                      <a:pt x="37" y="46"/>
                      <a:pt x="30" y="46"/>
                    </a:cubicBezTo>
                    <a:cubicBezTo>
                      <a:pt x="20" y="46"/>
                      <a:pt x="13" y="38"/>
                      <a:pt x="13" y="25"/>
                    </a:cubicBezTo>
                    <a:cubicBezTo>
                      <a:pt x="13" y="14"/>
                      <a:pt x="19" y="9"/>
                      <a:pt x="28" y="8"/>
                    </a:cubicBezTo>
                    <a:close/>
                    <a:moveTo>
                      <a:pt x="31" y="67"/>
                    </a:moveTo>
                    <a:cubicBezTo>
                      <a:pt x="39" y="67"/>
                      <a:pt x="44" y="67"/>
                      <a:pt x="49" y="69"/>
                    </a:cubicBezTo>
                    <a:cubicBezTo>
                      <a:pt x="53" y="71"/>
                      <a:pt x="55" y="75"/>
                      <a:pt x="55" y="80"/>
                    </a:cubicBezTo>
                    <a:cubicBezTo>
                      <a:pt x="55" y="90"/>
                      <a:pt x="47" y="99"/>
                      <a:pt x="30" y="99"/>
                    </a:cubicBezTo>
                    <a:cubicBezTo>
                      <a:pt x="17" y="99"/>
                      <a:pt x="8" y="92"/>
                      <a:pt x="8" y="83"/>
                    </a:cubicBezTo>
                    <a:cubicBezTo>
                      <a:pt x="8" y="80"/>
                      <a:pt x="9" y="67"/>
                      <a:pt x="31" y="6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975858" y="1310835"/>
                <a:ext cx="141288" cy="188913"/>
              </a:xfrm>
              <a:custGeom>
                <a:avLst/>
                <a:gdLst>
                  <a:gd name="T0" fmla="*/ 1 w 74"/>
                  <a:gd name="T1" fmla="*/ 99 h 99"/>
                  <a:gd name="T2" fmla="*/ 31 w 74"/>
                  <a:gd name="T3" fmla="*/ 99 h 99"/>
                  <a:gd name="T4" fmla="*/ 31 w 74"/>
                  <a:gd name="T5" fmla="*/ 97 h 99"/>
                  <a:gd name="T6" fmla="*/ 19 w 74"/>
                  <a:gd name="T7" fmla="*/ 85 h 99"/>
                  <a:gd name="T8" fmla="*/ 19 w 74"/>
                  <a:gd name="T9" fmla="*/ 53 h 99"/>
                  <a:gd name="T10" fmla="*/ 37 w 74"/>
                  <a:gd name="T11" fmla="*/ 44 h 99"/>
                  <a:gd name="T12" fmla="*/ 56 w 74"/>
                  <a:gd name="T13" fmla="*/ 65 h 99"/>
                  <a:gd name="T14" fmla="*/ 56 w 74"/>
                  <a:gd name="T15" fmla="*/ 85 h 99"/>
                  <a:gd name="T16" fmla="*/ 44 w 74"/>
                  <a:gd name="T17" fmla="*/ 97 h 99"/>
                  <a:gd name="T18" fmla="*/ 44 w 74"/>
                  <a:gd name="T19" fmla="*/ 99 h 99"/>
                  <a:gd name="T20" fmla="*/ 74 w 74"/>
                  <a:gd name="T21" fmla="*/ 99 h 99"/>
                  <a:gd name="T22" fmla="*/ 74 w 74"/>
                  <a:gd name="T23" fmla="*/ 97 h 99"/>
                  <a:gd name="T24" fmla="*/ 63 w 74"/>
                  <a:gd name="T25" fmla="*/ 86 h 99"/>
                  <a:gd name="T26" fmla="*/ 63 w 74"/>
                  <a:gd name="T27" fmla="*/ 62 h 99"/>
                  <a:gd name="T28" fmla="*/ 43 w 74"/>
                  <a:gd name="T29" fmla="*/ 38 h 99"/>
                  <a:gd name="T30" fmla="*/ 19 w 74"/>
                  <a:gd name="T31" fmla="*/ 49 h 99"/>
                  <a:gd name="T32" fmla="*/ 19 w 74"/>
                  <a:gd name="T33" fmla="*/ 0 h 99"/>
                  <a:gd name="T34" fmla="*/ 0 w 74"/>
                  <a:gd name="T35" fmla="*/ 5 h 99"/>
                  <a:gd name="T36" fmla="*/ 0 w 74"/>
                  <a:gd name="T37" fmla="*/ 6 h 99"/>
                  <a:gd name="T38" fmla="*/ 12 w 74"/>
                  <a:gd name="T39" fmla="*/ 18 h 99"/>
                  <a:gd name="T40" fmla="*/ 12 w 74"/>
                  <a:gd name="T41" fmla="*/ 86 h 99"/>
                  <a:gd name="T42" fmla="*/ 1 w 74"/>
                  <a:gd name="T43" fmla="*/ 97 h 99"/>
                  <a:gd name="T44" fmla="*/ 1 w 74"/>
                  <a:gd name="T4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21" y="97"/>
                      <a:pt x="19" y="95"/>
                      <a:pt x="19" y="85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23" y="48"/>
                      <a:pt x="30" y="45"/>
                      <a:pt x="37" y="44"/>
                    </a:cubicBezTo>
                    <a:cubicBezTo>
                      <a:pt x="52" y="44"/>
                      <a:pt x="56" y="51"/>
                      <a:pt x="56" y="6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95"/>
                      <a:pt x="54" y="97"/>
                      <a:pt x="44" y="97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97"/>
                      <a:pt x="63" y="95"/>
                      <a:pt x="63" y="86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45"/>
                      <a:pt x="54" y="38"/>
                      <a:pt x="43" y="38"/>
                    </a:cubicBezTo>
                    <a:cubicBezTo>
                      <a:pt x="34" y="38"/>
                      <a:pt x="25" y="43"/>
                      <a:pt x="19" y="4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1"/>
                      <a:pt x="7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1" y="8"/>
                      <a:pt x="12" y="9"/>
                      <a:pt x="12" y="18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95"/>
                      <a:pt x="10" y="97"/>
                      <a:pt x="1" y="97"/>
                    </a:cubicBezTo>
                    <a:lnTo>
                      <a:pt x="1" y="9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2155245" y="1383860"/>
                <a:ext cx="139700" cy="120650"/>
              </a:xfrm>
              <a:custGeom>
                <a:avLst/>
                <a:gdLst>
                  <a:gd name="T0" fmla="*/ 18 w 73"/>
                  <a:gd name="T1" fmla="*/ 19 h 63"/>
                  <a:gd name="T2" fmla="*/ 18 w 73"/>
                  <a:gd name="T3" fmla="*/ 0 h 63"/>
                  <a:gd name="T4" fmla="*/ 0 w 73"/>
                  <a:gd name="T5" fmla="*/ 3 h 63"/>
                  <a:gd name="T6" fmla="*/ 0 w 73"/>
                  <a:gd name="T7" fmla="*/ 5 h 63"/>
                  <a:gd name="T8" fmla="*/ 5 w 73"/>
                  <a:gd name="T9" fmla="*/ 6 h 63"/>
                  <a:gd name="T10" fmla="*/ 11 w 73"/>
                  <a:gd name="T11" fmla="*/ 16 h 63"/>
                  <a:gd name="T12" fmla="*/ 11 w 73"/>
                  <a:gd name="T13" fmla="*/ 42 h 63"/>
                  <a:gd name="T14" fmla="*/ 29 w 73"/>
                  <a:gd name="T15" fmla="*/ 63 h 63"/>
                  <a:gd name="T16" fmla="*/ 41 w 73"/>
                  <a:gd name="T17" fmla="*/ 60 h 63"/>
                  <a:gd name="T18" fmla="*/ 54 w 73"/>
                  <a:gd name="T19" fmla="*/ 51 h 63"/>
                  <a:gd name="T20" fmla="*/ 54 w 73"/>
                  <a:gd name="T21" fmla="*/ 62 h 63"/>
                  <a:gd name="T22" fmla="*/ 54 w 73"/>
                  <a:gd name="T23" fmla="*/ 63 h 63"/>
                  <a:gd name="T24" fmla="*/ 73 w 73"/>
                  <a:gd name="T25" fmla="*/ 58 h 63"/>
                  <a:gd name="T26" fmla="*/ 73 w 73"/>
                  <a:gd name="T27" fmla="*/ 56 h 63"/>
                  <a:gd name="T28" fmla="*/ 68 w 73"/>
                  <a:gd name="T29" fmla="*/ 56 h 63"/>
                  <a:gd name="T30" fmla="*/ 61 w 73"/>
                  <a:gd name="T31" fmla="*/ 47 h 63"/>
                  <a:gd name="T32" fmla="*/ 61 w 73"/>
                  <a:gd name="T33" fmla="*/ 0 h 63"/>
                  <a:gd name="T34" fmla="*/ 40 w 73"/>
                  <a:gd name="T35" fmla="*/ 3 h 63"/>
                  <a:gd name="T36" fmla="*/ 40 w 73"/>
                  <a:gd name="T37" fmla="*/ 5 h 63"/>
                  <a:gd name="T38" fmla="*/ 46 w 73"/>
                  <a:gd name="T39" fmla="*/ 5 h 63"/>
                  <a:gd name="T40" fmla="*/ 54 w 73"/>
                  <a:gd name="T41" fmla="*/ 16 h 63"/>
                  <a:gd name="T42" fmla="*/ 54 w 73"/>
                  <a:gd name="T43" fmla="*/ 47 h 63"/>
                  <a:gd name="T44" fmla="*/ 34 w 73"/>
                  <a:gd name="T45" fmla="*/ 56 h 63"/>
                  <a:gd name="T46" fmla="*/ 18 w 73"/>
                  <a:gd name="T47" fmla="*/ 38 h 63"/>
                  <a:gd name="T48" fmla="*/ 18 w 73"/>
                  <a:gd name="T49" fmla="*/ 1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63">
                    <a:moveTo>
                      <a:pt x="18" y="19"/>
                    </a:moveTo>
                    <a:cubicBezTo>
                      <a:pt x="18" y="8"/>
                      <a:pt x="18" y="3"/>
                      <a:pt x="18" y="0"/>
                    </a:cubicBezTo>
                    <a:cubicBezTo>
                      <a:pt x="15" y="1"/>
                      <a:pt x="4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6"/>
                      <a:pt x="11" y="7"/>
                      <a:pt x="11" y="16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58"/>
                      <a:pt x="20" y="63"/>
                      <a:pt x="29" y="63"/>
                    </a:cubicBezTo>
                    <a:cubicBezTo>
                      <a:pt x="33" y="63"/>
                      <a:pt x="36" y="62"/>
                      <a:pt x="41" y="60"/>
                    </a:cubicBezTo>
                    <a:cubicBezTo>
                      <a:pt x="46" y="57"/>
                      <a:pt x="50" y="54"/>
                      <a:pt x="54" y="51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60" y="61"/>
                      <a:pt x="67" y="59"/>
                      <a:pt x="73" y="58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3" y="55"/>
                      <a:pt x="61" y="55"/>
                      <a:pt x="61" y="47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7" y="1"/>
                      <a:pt x="47" y="3"/>
                      <a:pt x="40" y="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1" y="6"/>
                      <a:pt x="54" y="7"/>
                      <a:pt x="54" y="16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47" y="53"/>
                      <a:pt x="40" y="56"/>
                      <a:pt x="34" y="56"/>
                    </a:cubicBezTo>
                    <a:cubicBezTo>
                      <a:pt x="25" y="56"/>
                      <a:pt x="18" y="53"/>
                      <a:pt x="18" y="38"/>
                    </a:cubicBezTo>
                    <a:lnTo>
                      <a:pt x="18" y="1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2339395" y="1383860"/>
                <a:ext cx="109538" cy="120650"/>
              </a:xfrm>
              <a:custGeom>
                <a:avLst/>
                <a:gdLst>
                  <a:gd name="T0" fmla="*/ 57 w 57"/>
                  <a:gd name="T1" fmla="*/ 57 h 63"/>
                  <a:gd name="T2" fmla="*/ 56 w 57"/>
                  <a:gd name="T3" fmla="*/ 54 h 63"/>
                  <a:gd name="T4" fmla="*/ 49 w 57"/>
                  <a:gd name="T5" fmla="*/ 56 h 63"/>
                  <a:gd name="T6" fmla="*/ 44 w 57"/>
                  <a:gd name="T7" fmla="*/ 48 h 63"/>
                  <a:gd name="T8" fmla="*/ 44 w 57"/>
                  <a:gd name="T9" fmla="*/ 17 h 63"/>
                  <a:gd name="T10" fmla="*/ 27 w 57"/>
                  <a:gd name="T11" fmla="*/ 0 h 63"/>
                  <a:gd name="T12" fmla="*/ 6 w 57"/>
                  <a:gd name="T13" fmla="*/ 10 h 63"/>
                  <a:gd name="T14" fmla="*/ 1 w 57"/>
                  <a:gd name="T15" fmla="*/ 15 h 63"/>
                  <a:gd name="T16" fmla="*/ 6 w 57"/>
                  <a:gd name="T17" fmla="*/ 20 h 63"/>
                  <a:gd name="T18" fmla="*/ 9 w 57"/>
                  <a:gd name="T19" fmla="*/ 17 h 63"/>
                  <a:gd name="T20" fmla="*/ 22 w 57"/>
                  <a:gd name="T21" fmla="*/ 5 h 63"/>
                  <a:gd name="T22" fmla="*/ 36 w 57"/>
                  <a:gd name="T23" fmla="*/ 25 h 63"/>
                  <a:gd name="T24" fmla="*/ 15 w 57"/>
                  <a:gd name="T25" fmla="*/ 32 h 63"/>
                  <a:gd name="T26" fmla="*/ 0 w 57"/>
                  <a:gd name="T27" fmla="*/ 46 h 63"/>
                  <a:gd name="T28" fmla="*/ 18 w 57"/>
                  <a:gd name="T29" fmla="*/ 63 h 63"/>
                  <a:gd name="T30" fmla="*/ 36 w 57"/>
                  <a:gd name="T31" fmla="*/ 54 h 63"/>
                  <a:gd name="T32" fmla="*/ 40 w 57"/>
                  <a:gd name="T33" fmla="*/ 60 h 63"/>
                  <a:gd name="T34" fmla="*/ 44 w 57"/>
                  <a:gd name="T35" fmla="*/ 63 h 63"/>
                  <a:gd name="T36" fmla="*/ 57 w 57"/>
                  <a:gd name="T37" fmla="*/ 57 h 63"/>
                  <a:gd name="T38" fmla="*/ 36 w 57"/>
                  <a:gd name="T39" fmla="*/ 49 h 63"/>
                  <a:gd name="T40" fmla="*/ 21 w 57"/>
                  <a:gd name="T41" fmla="*/ 57 h 63"/>
                  <a:gd name="T42" fmla="*/ 9 w 57"/>
                  <a:gd name="T43" fmla="*/ 45 h 63"/>
                  <a:gd name="T44" fmla="*/ 20 w 57"/>
                  <a:gd name="T45" fmla="*/ 35 h 63"/>
                  <a:gd name="T46" fmla="*/ 36 w 57"/>
                  <a:gd name="T47" fmla="*/ 28 h 63"/>
                  <a:gd name="T48" fmla="*/ 36 w 57"/>
                  <a:gd name="T49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63">
                    <a:moveTo>
                      <a:pt x="57" y="57"/>
                    </a:moveTo>
                    <a:cubicBezTo>
                      <a:pt x="56" y="54"/>
                      <a:pt x="56" y="54"/>
                      <a:pt x="56" y="54"/>
                    </a:cubicBezTo>
                    <a:cubicBezTo>
                      <a:pt x="54" y="55"/>
                      <a:pt x="52" y="56"/>
                      <a:pt x="49" y="56"/>
                    </a:cubicBezTo>
                    <a:cubicBezTo>
                      <a:pt x="46" y="56"/>
                      <a:pt x="44" y="54"/>
                      <a:pt x="44" y="4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4"/>
                      <a:pt x="34" y="0"/>
                      <a:pt x="27" y="0"/>
                    </a:cubicBezTo>
                    <a:cubicBezTo>
                      <a:pt x="20" y="1"/>
                      <a:pt x="9" y="7"/>
                      <a:pt x="6" y="10"/>
                    </a:cubicBezTo>
                    <a:cubicBezTo>
                      <a:pt x="3" y="11"/>
                      <a:pt x="1" y="13"/>
                      <a:pt x="1" y="15"/>
                    </a:cubicBezTo>
                    <a:cubicBezTo>
                      <a:pt x="1" y="18"/>
                      <a:pt x="4" y="20"/>
                      <a:pt x="6" y="20"/>
                    </a:cubicBezTo>
                    <a:cubicBezTo>
                      <a:pt x="8" y="20"/>
                      <a:pt x="9" y="18"/>
                      <a:pt x="9" y="17"/>
                    </a:cubicBezTo>
                    <a:cubicBezTo>
                      <a:pt x="12" y="6"/>
                      <a:pt x="20" y="5"/>
                      <a:pt x="22" y="5"/>
                    </a:cubicBezTo>
                    <a:cubicBezTo>
                      <a:pt x="36" y="5"/>
                      <a:pt x="36" y="18"/>
                      <a:pt x="36" y="25"/>
                    </a:cubicBezTo>
                    <a:cubicBezTo>
                      <a:pt x="33" y="27"/>
                      <a:pt x="23" y="30"/>
                      <a:pt x="15" y="32"/>
                    </a:cubicBezTo>
                    <a:cubicBezTo>
                      <a:pt x="5" y="35"/>
                      <a:pt x="0" y="40"/>
                      <a:pt x="0" y="46"/>
                    </a:cubicBezTo>
                    <a:cubicBezTo>
                      <a:pt x="0" y="55"/>
                      <a:pt x="7" y="63"/>
                      <a:pt x="18" y="63"/>
                    </a:cubicBezTo>
                    <a:cubicBezTo>
                      <a:pt x="23" y="63"/>
                      <a:pt x="30" y="58"/>
                      <a:pt x="36" y="54"/>
                    </a:cubicBezTo>
                    <a:cubicBezTo>
                      <a:pt x="37" y="57"/>
                      <a:pt x="38" y="58"/>
                      <a:pt x="40" y="60"/>
                    </a:cubicBezTo>
                    <a:cubicBezTo>
                      <a:pt x="41" y="62"/>
                      <a:pt x="44" y="63"/>
                      <a:pt x="44" y="63"/>
                    </a:cubicBezTo>
                    <a:lnTo>
                      <a:pt x="57" y="57"/>
                    </a:lnTo>
                    <a:close/>
                    <a:moveTo>
                      <a:pt x="36" y="49"/>
                    </a:moveTo>
                    <a:cubicBezTo>
                      <a:pt x="33" y="53"/>
                      <a:pt x="26" y="57"/>
                      <a:pt x="21" y="57"/>
                    </a:cubicBezTo>
                    <a:cubicBezTo>
                      <a:pt x="16" y="57"/>
                      <a:pt x="9" y="53"/>
                      <a:pt x="9" y="45"/>
                    </a:cubicBezTo>
                    <a:cubicBezTo>
                      <a:pt x="9" y="40"/>
                      <a:pt x="13" y="37"/>
                      <a:pt x="20" y="35"/>
                    </a:cubicBezTo>
                    <a:cubicBezTo>
                      <a:pt x="23" y="33"/>
                      <a:pt x="33" y="30"/>
                      <a:pt x="36" y="28"/>
                    </a:cubicBezTo>
                    <a:lnTo>
                      <a:pt x="36" y="4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599745" y="1328298"/>
                <a:ext cx="204788" cy="176213"/>
              </a:xfrm>
              <a:custGeom>
                <a:avLst/>
                <a:gdLst>
                  <a:gd name="T0" fmla="*/ 91 w 107"/>
                  <a:gd name="T1" fmla="*/ 36 h 92"/>
                  <a:gd name="T2" fmla="*/ 92 w 107"/>
                  <a:gd name="T3" fmla="*/ 10 h 92"/>
                  <a:gd name="T4" fmla="*/ 107 w 107"/>
                  <a:gd name="T5" fmla="*/ 2 h 92"/>
                  <a:gd name="T6" fmla="*/ 107 w 107"/>
                  <a:gd name="T7" fmla="*/ 0 h 92"/>
                  <a:gd name="T8" fmla="*/ 69 w 107"/>
                  <a:gd name="T9" fmla="*/ 0 h 92"/>
                  <a:gd name="T10" fmla="*/ 69 w 107"/>
                  <a:gd name="T11" fmla="*/ 2 h 92"/>
                  <a:gd name="T12" fmla="*/ 86 w 107"/>
                  <a:gd name="T13" fmla="*/ 10 h 92"/>
                  <a:gd name="T14" fmla="*/ 87 w 107"/>
                  <a:gd name="T15" fmla="*/ 36 h 92"/>
                  <a:gd name="T16" fmla="*/ 87 w 107"/>
                  <a:gd name="T17" fmla="*/ 44 h 92"/>
                  <a:gd name="T18" fmla="*/ 55 w 107"/>
                  <a:gd name="T19" fmla="*/ 86 h 92"/>
                  <a:gd name="T20" fmla="*/ 22 w 107"/>
                  <a:gd name="T21" fmla="*/ 49 h 92"/>
                  <a:gd name="T22" fmla="*/ 22 w 107"/>
                  <a:gd name="T23" fmla="*/ 17 h 92"/>
                  <a:gd name="T24" fmla="*/ 36 w 107"/>
                  <a:gd name="T25" fmla="*/ 2 h 92"/>
                  <a:gd name="T26" fmla="*/ 36 w 107"/>
                  <a:gd name="T27" fmla="*/ 0 h 92"/>
                  <a:gd name="T28" fmla="*/ 0 w 107"/>
                  <a:gd name="T29" fmla="*/ 0 h 92"/>
                  <a:gd name="T30" fmla="*/ 0 w 107"/>
                  <a:gd name="T31" fmla="*/ 2 h 92"/>
                  <a:gd name="T32" fmla="*/ 14 w 107"/>
                  <a:gd name="T33" fmla="*/ 17 h 92"/>
                  <a:gd name="T34" fmla="*/ 14 w 107"/>
                  <a:gd name="T35" fmla="*/ 54 h 92"/>
                  <a:gd name="T36" fmla="*/ 26 w 107"/>
                  <a:gd name="T37" fmla="*/ 85 h 92"/>
                  <a:gd name="T38" fmla="*/ 51 w 107"/>
                  <a:gd name="T39" fmla="*/ 92 h 92"/>
                  <a:gd name="T40" fmla="*/ 79 w 107"/>
                  <a:gd name="T41" fmla="*/ 82 h 92"/>
                  <a:gd name="T42" fmla="*/ 91 w 107"/>
                  <a:gd name="T43" fmla="*/ 43 h 92"/>
                  <a:gd name="T44" fmla="*/ 91 w 107"/>
                  <a:gd name="T45" fmla="*/ 3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92">
                    <a:moveTo>
                      <a:pt x="91" y="36"/>
                    </a:moveTo>
                    <a:cubicBezTo>
                      <a:pt x="91" y="20"/>
                      <a:pt x="92" y="14"/>
                      <a:pt x="92" y="10"/>
                    </a:cubicBezTo>
                    <a:cubicBezTo>
                      <a:pt x="93" y="5"/>
                      <a:pt x="98" y="3"/>
                      <a:pt x="107" y="2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80" y="3"/>
                      <a:pt x="85" y="5"/>
                      <a:pt x="86" y="10"/>
                    </a:cubicBezTo>
                    <a:cubicBezTo>
                      <a:pt x="87" y="14"/>
                      <a:pt x="87" y="20"/>
                      <a:pt x="87" y="36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7" y="69"/>
                      <a:pt x="78" y="86"/>
                      <a:pt x="55" y="86"/>
                    </a:cubicBezTo>
                    <a:cubicBezTo>
                      <a:pt x="35" y="86"/>
                      <a:pt x="22" y="75"/>
                      <a:pt x="22" y="4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5"/>
                      <a:pt x="23" y="2"/>
                      <a:pt x="36" y="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3" y="3"/>
                      <a:pt x="14" y="5"/>
                      <a:pt x="14" y="17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70"/>
                      <a:pt x="18" y="79"/>
                      <a:pt x="26" y="85"/>
                    </a:cubicBezTo>
                    <a:cubicBezTo>
                      <a:pt x="33" y="90"/>
                      <a:pt x="42" y="92"/>
                      <a:pt x="51" y="92"/>
                    </a:cubicBezTo>
                    <a:cubicBezTo>
                      <a:pt x="62" y="92"/>
                      <a:pt x="72" y="88"/>
                      <a:pt x="79" y="82"/>
                    </a:cubicBezTo>
                    <a:cubicBezTo>
                      <a:pt x="88" y="73"/>
                      <a:pt x="91" y="61"/>
                      <a:pt x="91" y="43"/>
                    </a:cubicBezTo>
                    <a:lnTo>
                      <a:pt x="91" y="36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02945" y="1382273"/>
                <a:ext cx="138113" cy="117475"/>
              </a:xfrm>
              <a:custGeom>
                <a:avLst/>
                <a:gdLst>
                  <a:gd name="T0" fmla="*/ 0 w 72"/>
                  <a:gd name="T1" fmla="*/ 62 h 62"/>
                  <a:gd name="T2" fmla="*/ 31 w 72"/>
                  <a:gd name="T3" fmla="*/ 62 h 62"/>
                  <a:gd name="T4" fmla="*/ 31 w 72"/>
                  <a:gd name="T5" fmla="*/ 60 h 62"/>
                  <a:gd name="T6" fmla="*/ 19 w 72"/>
                  <a:gd name="T7" fmla="*/ 48 h 62"/>
                  <a:gd name="T8" fmla="*/ 19 w 72"/>
                  <a:gd name="T9" fmla="*/ 16 h 62"/>
                  <a:gd name="T10" fmla="*/ 39 w 72"/>
                  <a:gd name="T11" fmla="*/ 7 h 62"/>
                  <a:gd name="T12" fmla="*/ 55 w 72"/>
                  <a:gd name="T13" fmla="*/ 25 h 62"/>
                  <a:gd name="T14" fmla="*/ 55 w 72"/>
                  <a:gd name="T15" fmla="*/ 48 h 62"/>
                  <a:gd name="T16" fmla="*/ 43 w 72"/>
                  <a:gd name="T17" fmla="*/ 60 h 62"/>
                  <a:gd name="T18" fmla="*/ 43 w 72"/>
                  <a:gd name="T19" fmla="*/ 62 h 62"/>
                  <a:gd name="T20" fmla="*/ 72 w 72"/>
                  <a:gd name="T21" fmla="*/ 62 h 62"/>
                  <a:gd name="T22" fmla="*/ 72 w 72"/>
                  <a:gd name="T23" fmla="*/ 60 h 62"/>
                  <a:gd name="T24" fmla="*/ 62 w 72"/>
                  <a:gd name="T25" fmla="*/ 48 h 62"/>
                  <a:gd name="T26" fmla="*/ 62 w 72"/>
                  <a:gd name="T27" fmla="*/ 19 h 62"/>
                  <a:gd name="T28" fmla="*/ 43 w 72"/>
                  <a:gd name="T29" fmla="*/ 1 h 62"/>
                  <a:gd name="T30" fmla="*/ 30 w 72"/>
                  <a:gd name="T31" fmla="*/ 5 h 62"/>
                  <a:gd name="T32" fmla="*/ 19 w 72"/>
                  <a:gd name="T33" fmla="*/ 12 h 62"/>
                  <a:gd name="T34" fmla="*/ 19 w 72"/>
                  <a:gd name="T35" fmla="*/ 0 h 62"/>
                  <a:gd name="T36" fmla="*/ 2 w 72"/>
                  <a:gd name="T37" fmla="*/ 6 h 62"/>
                  <a:gd name="T38" fmla="*/ 2 w 72"/>
                  <a:gd name="T39" fmla="*/ 8 h 62"/>
                  <a:gd name="T40" fmla="*/ 11 w 72"/>
                  <a:gd name="T41" fmla="*/ 20 h 62"/>
                  <a:gd name="T42" fmla="*/ 11 w 72"/>
                  <a:gd name="T43" fmla="*/ 49 h 62"/>
                  <a:gd name="T44" fmla="*/ 0 w 72"/>
                  <a:gd name="T45" fmla="*/ 60 h 62"/>
                  <a:gd name="T46" fmla="*/ 0 w 72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62">
                    <a:moveTo>
                      <a:pt x="0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0" y="60"/>
                      <a:pt x="19" y="58"/>
                      <a:pt x="19" y="4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3" y="11"/>
                      <a:pt x="31" y="7"/>
                      <a:pt x="39" y="7"/>
                    </a:cubicBezTo>
                    <a:cubicBezTo>
                      <a:pt x="53" y="7"/>
                      <a:pt x="55" y="16"/>
                      <a:pt x="55" y="25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5" y="58"/>
                      <a:pt x="53" y="60"/>
                      <a:pt x="43" y="60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64" y="60"/>
                      <a:pt x="62" y="58"/>
                      <a:pt x="62" y="48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8"/>
                      <a:pt x="55" y="1"/>
                      <a:pt x="43" y="1"/>
                    </a:cubicBezTo>
                    <a:cubicBezTo>
                      <a:pt x="38" y="1"/>
                      <a:pt x="34" y="2"/>
                      <a:pt x="30" y="5"/>
                    </a:cubicBezTo>
                    <a:cubicBezTo>
                      <a:pt x="25" y="8"/>
                      <a:pt x="22" y="10"/>
                      <a:pt x="19" y="1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4" y="3"/>
                      <a:pt x="8" y="5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0" y="10"/>
                      <a:pt x="11" y="10"/>
                      <a:pt x="11" y="20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8"/>
                      <a:pt x="9" y="60"/>
                      <a:pt x="0" y="6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2968045" y="1320360"/>
                <a:ext cx="57150" cy="179388"/>
              </a:xfrm>
              <a:custGeom>
                <a:avLst/>
                <a:gdLst>
                  <a:gd name="T0" fmla="*/ 0 w 30"/>
                  <a:gd name="T1" fmla="*/ 94 h 94"/>
                  <a:gd name="T2" fmla="*/ 30 w 30"/>
                  <a:gd name="T3" fmla="*/ 94 h 94"/>
                  <a:gd name="T4" fmla="*/ 30 w 30"/>
                  <a:gd name="T5" fmla="*/ 92 h 94"/>
                  <a:gd name="T6" fmla="*/ 19 w 30"/>
                  <a:gd name="T7" fmla="*/ 81 h 94"/>
                  <a:gd name="T8" fmla="*/ 19 w 30"/>
                  <a:gd name="T9" fmla="*/ 32 h 94"/>
                  <a:gd name="T10" fmla="*/ 2 w 30"/>
                  <a:gd name="T11" fmla="*/ 38 h 94"/>
                  <a:gd name="T12" fmla="*/ 2 w 30"/>
                  <a:gd name="T13" fmla="*/ 40 h 94"/>
                  <a:gd name="T14" fmla="*/ 12 w 30"/>
                  <a:gd name="T15" fmla="*/ 51 h 94"/>
                  <a:gd name="T16" fmla="*/ 12 w 30"/>
                  <a:gd name="T17" fmla="*/ 81 h 94"/>
                  <a:gd name="T18" fmla="*/ 0 w 30"/>
                  <a:gd name="T19" fmla="*/ 92 h 94"/>
                  <a:gd name="T20" fmla="*/ 0 w 30"/>
                  <a:gd name="T21" fmla="*/ 94 h 94"/>
                  <a:gd name="T22" fmla="*/ 15 w 30"/>
                  <a:gd name="T23" fmla="*/ 0 h 94"/>
                  <a:gd name="T24" fmla="*/ 10 w 30"/>
                  <a:gd name="T25" fmla="*/ 7 h 94"/>
                  <a:gd name="T26" fmla="*/ 15 w 30"/>
                  <a:gd name="T27" fmla="*/ 12 h 94"/>
                  <a:gd name="T28" fmla="*/ 21 w 30"/>
                  <a:gd name="T29" fmla="*/ 7 h 94"/>
                  <a:gd name="T30" fmla="*/ 15 w 30"/>
                  <a:gd name="T3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94">
                    <a:moveTo>
                      <a:pt x="0" y="94"/>
                    </a:move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20" y="92"/>
                      <a:pt x="19" y="90"/>
                      <a:pt x="19" y="8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3" y="35"/>
                      <a:pt x="8" y="37"/>
                      <a:pt x="2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0" y="41"/>
                      <a:pt x="12" y="42"/>
                      <a:pt x="12" y="51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90"/>
                      <a:pt x="10" y="92"/>
                      <a:pt x="0" y="92"/>
                    </a:cubicBezTo>
                    <a:lnTo>
                      <a:pt x="0" y="94"/>
                    </a:lnTo>
                    <a:close/>
                    <a:moveTo>
                      <a:pt x="15" y="0"/>
                    </a:moveTo>
                    <a:cubicBezTo>
                      <a:pt x="12" y="0"/>
                      <a:pt x="10" y="3"/>
                      <a:pt x="10" y="7"/>
                    </a:cubicBezTo>
                    <a:cubicBezTo>
                      <a:pt x="10" y="10"/>
                      <a:pt x="12" y="12"/>
                      <a:pt x="15" y="12"/>
                    </a:cubicBezTo>
                    <a:cubicBezTo>
                      <a:pt x="19" y="12"/>
                      <a:pt x="21" y="10"/>
                      <a:pt x="21" y="7"/>
                    </a:cubicBezTo>
                    <a:cubicBezTo>
                      <a:pt x="21" y="4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069645" y="1385448"/>
                <a:ext cx="139700" cy="119063"/>
              </a:xfrm>
              <a:custGeom>
                <a:avLst/>
                <a:gdLst>
                  <a:gd name="T0" fmla="*/ 73 w 73"/>
                  <a:gd name="T1" fmla="*/ 0 h 62"/>
                  <a:gd name="T2" fmla="*/ 46 w 73"/>
                  <a:gd name="T3" fmla="*/ 0 h 62"/>
                  <a:gd name="T4" fmla="*/ 46 w 73"/>
                  <a:gd name="T5" fmla="*/ 2 h 62"/>
                  <a:gd name="T6" fmla="*/ 55 w 73"/>
                  <a:gd name="T7" fmla="*/ 8 h 62"/>
                  <a:gd name="T8" fmla="*/ 37 w 73"/>
                  <a:gd name="T9" fmla="*/ 50 h 62"/>
                  <a:gd name="T10" fmla="*/ 22 w 73"/>
                  <a:gd name="T11" fmla="*/ 13 h 62"/>
                  <a:gd name="T12" fmla="*/ 20 w 73"/>
                  <a:gd name="T13" fmla="*/ 7 h 62"/>
                  <a:gd name="T14" fmla="*/ 28 w 73"/>
                  <a:gd name="T15" fmla="*/ 2 h 62"/>
                  <a:gd name="T16" fmla="*/ 28 w 73"/>
                  <a:gd name="T17" fmla="*/ 0 h 62"/>
                  <a:gd name="T18" fmla="*/ 0 w 73"/>
                  <a:gd name="T19" fmla="*/ 0 h 62"/>
                  <a:gd name="T20" fmla="*/ 0 w 73"/>
                  <a:gd name="T21" fmla="*/ 2 h 62"/>
                  <a:gd name="T22" fmla="*/ 14 w 73"/>
                  <a:gd name="T23" fmla="*/ 14 h 62"/>
                  <a:gd name="T24" fmla="*/ 33 w 73"/>
                  <a:gd name="T25" fmla="*/ 62 h 62"/>
                  <a:gd name="T26" fmla="*/ 36 w 73"/>
                  <a:gd name="T27" fmla="*/ 62 h 62"/>
                  <a:gd name="T28" fmla="*/ 59 w 73"/>
                  <a:gd name="T29" fmla="*/ 14 h 62"/>
                  <a:gd name="T30" fmla="*/ 73 w 73"/>
                  <a:gd name="T31" fmla="*/ 2 h 62"/>
                  <a:gd name="T32" fmla="*/ 73 w 73"/>
                  <a:gd name="T3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2">
                    <a:moveTo>
                      <a:pt x="73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52" y="3"/>
                      <a:pt x="55" y="4"/>
                      <a:pt x="55" y="8"/>
                    </a:cubicBezTo>
                    <a:cubicBezTo>
                      <a:pt x="55" y="12"/>
                      <a:pt x="43" y="38"/>
                      <a:pt x="37" y="50"/>
                    </a:cubicBezTo>
                    <a:cubicBezTo>
                      <a:pt x="31" y="38"/>
                      <a:pt x="25" y="21"/>
                      <a:pt x="22" y="13"/>
                    </a:cubicBezTo>
                    <a:cubicBezTo>
                      <a:pt x="21" y="10"/>
                      <a:pt x="20" y="8"/>
                      <a:pt x="20" y="7"/>
                    </a:cubicBezTo>
                    <a:cubicBezTo>
                      <a:pt x="20" y="4"/>
                      <a:pt x="22" y="3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0" y="4"/>
                      <a:pt x="10" y="5"/>
                      <a:pt x="14" y="14"/>
                    </a:cubicBezTo>
                    <a:cubicBezTo>
                      <a:pt x="20" y="29"/>
                      <a:pt x="27" y="46"/>
                      <a:pt x="33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44" y="42"/>
                      <a:pt x="54" y="23"/>
                      <a:pt x="59" y="14"/>
                    </a:cubicBezTo>
                    <a:cubicBezTo>
                      <a:pt x="64" y="5"/>
                      <a:pt x="65" y="4"/>
                      <a:pt x="73" y="2"/>
                    </a:cubicBezTo>
                    <a:lnTo>
                      <a:pt x="73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3220458" y="1383860"/>
                <a:ext cx="101600" cy="120650"/>
              </a:xfrm>
              <a:custGeom>
                <a:avLst/>
                <a:gdLst>
                  <a:gd name="T0" fmla="*/ 50 w 53"/>
                  <a:gd name="T1" fmla="*/ 48 h 63"/>
                  <a:gd name="T2" fmla="*/ 31 w 53"/>
                  <a:gd name="T3" fmla="*/ 56 h 63"/>
                  <a:gd name="T4" fmla="*/ 7 w 53"/>
                  <a:gd name="T5" fmla="*/ 26 h 63"/>
                  <a:gd name="T6" fmla="*/ 50 w 53"/>
                  <a:gd name="T7" fmla="*/ 24 h 63"/>
                  <a:gd name="T8" fmla="*/ 53 w 53"/>
                  <a:gd name="T9" fmla="*/ 20 h 63"/>
                  <a:gd name="T10" fmla="*/ 30 w 53"/>
                  <a:gd name="T11" fmla="*/ 0 h 63"/>
                  <a:gd name="T12" fmla="*/ 0 w 53"/>
                  <a:gd name="T13" fmla="*/ 34 h 63"/>
                  <a:gd name="T14" fmla="*/ 29 w 53"/>
                  <a:gd name="T15" fmla="*/ 63 h 63"/>
                  <a:gd name="T16" fmla="*/ 52 w 53"/>
                  <a:gd name="T17" fmla="*/ 50 h 63"/>
                  <a:gd name="T18" fmla="*/ 50 w 53"/>
                  <a:gd name="T19" fmla="*/ 48 h 63"/>
                  <a:gd name="T20" fmla="*/ 26 w 53"/>
                  <a:gd name="T21" fmla="*/ 4 h 63"/>
                  <a:gd name="T22" fmla="*/ 43 w 53"/>
                  <a:gd name="T23" fmla="*/ 19 h 63"/>
                  <a:gd name="T24" fmla="*/ 40 w 53"/>
                  <a:gd name="T25" fmla="*/ 21 h 63"/>
                  <a:gd name="T26" fmla="*/ 8 w 53"/>
                  <a:gd name="T27" fmla="*/ 22 h 63"/>
                  <a:gd name="T28" fmla="*/ 26 w 53"/>
                  <a:gd name="T2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63">
                    <a:moveTo>
                      <a:pt x="50" y="48"/>
                    </a:moveTo>
                    <a:cubicBezTo>
                      <a:pt x="42" y="55"/>
                      <a:pt x="37" y="56"/>
                      <a:pt x="31" y="56"/>
                    </a:cubicBezTo>
                    <a:cubicBezTo>
                      <a:pt x="21" y="56"/>
                      <a:pt x="7" y="48"/>
                      <a:pt x="7" y="26"/>
                    </a:cubicBezTo>
                    <a:cubicBezTo>
                      <a:pt x="28" y="26"/>
                      <a:pt x="48" y="24"/>
                      <a:pt x="50" y="24"/>
                    </a:cubicBezTo>
                    <a:cubicBezTo>
                      <a:pt x="53" y="23"/>
                      <a:pt x="53" y="23"/>
                      <a:pt x="53" y="20"/>
                    </a:cubicBezTo>
                    <a:cubicBezTo>
                      <a:pt x="53" y="10"/>
                      <a:pt x="43" y="0"/>
                      <a:pt x="30" y="0"/>
                    </a:cubicBezTo>
                    <a:cubicBezTo>
                      <a:pt x="18" y="0"/>
                      <a:pt x="0" y="13"/>
                      <a:pt x="0" y="34"/>
                    </a:cubicBezTo>
                    <a:cubicBezTo>
                      <a:pt x="0" y="49"/>
                      <a:pt x="11" y="63"/>
                      <a:pt x="29" y="63"/>
                    </a:cubicBezTo>
                    <a:cubicBezTo>
                      <a:pt x="32" y="63"/>
                      <a:pt x="43" y="60"/>
                      <a:pt x="52" y="50"/>
                    </a:cubicBezTo>
                    <a:lnTo>
                      <a:pt x="50" y="48"/>
                    </a:lnTo>
                    <a:close/>
                    <a:moveTo>
                      <a:pt x="26" y="4"/>
                    </a:moveTo>
                    <a:cubicBezTo>
                      <a:pt x="37" y="4"/>
                      <a:pt x="43" y="11"/>
                      <a:pt x="43" y="19"/>
                    </a:cubicBezTo>
                    <a:cubicBezTo>
                      <a:pt x="43" y="20"/>
                      <a:pt x="43" y="21"/>
                      <a:pt x="40" y="21"/>
                    </a:cubicBezTo>
                    <a:cubicBezTo>
                      <a:pt x="33" y="22"/>
                      <a:pt x="12" y="22"/>
                      <a:pt x="8" y="22"/>
                    </a:cubicBezTo>
                    <a:cubicBezTo>
                      <a:pt x="11" y="10"/>
                      <a:pt x="19" y="4"/>
                      <a:pt x="26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344283" y="1382273"/>
                <a:ext cx="85725" cy="117475"/>
              </a:xfrm>
              <a:custGeom>
                <a:avLst/>
                <a:gdLst>
                  <a:gd name="T0" fmla="*/ 0 w 45"/>
                  <a:gd name="T1" fmla="*/ 62 h 62"/>
                  <a:gd name="T2" fmla="*/ 31 w 45"/>
                  <a:gd name="T3" fmla="*/ 62 h 62"/>
                  <a:gd name="T4" fmla="*/ 31 w 45"/>
                  <a:gd name="T5" fmla="*/ 60 h 62"/>
                  <a:gd name="T6" fmla="*/ 18 w 45"/>
                  <a:gd name="T7" fmla="*/ 49 h 62"/>
                  <a:gd name="T8" fmla="*/ 18 w 45"/>
                  <a:gd name="T9" fmla="*/ 25 h 62"/>
                  <a:gd name="T10" fmla="*/ 32 w 45"/>
                  <a:gd name="T11" fmla="*/ 8 h 62"/>
                  <a:gd name="T12" fmla="*/ 38 w 45"/>
                  <a:gd name="T13" fmla="*/ 11 h 62"/>
                  <a:gd name="T14" fmla="*/ 40 w 45"/>
                  <a:gd name="T15" fmla="*/ 12 h 62"/>
                  <a:gd name="T16" fmla="*/ 45 w 45"/>
                  <a:gd name="T17" fmla="*/ 7 h 62"/>
                  <a:gd name="T18" fmla="*/ 37 w 45"/>
                  <a:gd name="T19" fmla="*/ 1 h 62"/>
                  <a:gd name="T20" fmla="*/ 18 w 45"/>
                  <a:gd name="T21" fmla="*/ 18 h 62"/>
                  <a:gd name="T22" fmla="*/ 18 w 45"/>
                  <a:gd name="T23" fmla="*/ 18 h 62"/>
                  <a:gd name="T24" fmla="*/ 18 w 45"/>
                  <a:gd name="T25" fmla="*/ 0 h 62"/>
                  <a:gd name="T26" fmla="*/ 0 w 45"/>
                  <a:gd name="T27" fmla="*/ 6 h 62"/>
                  <a:gd name="T28" fmla="*/ 0 w 45"/>
                  <a:gd name="T29" fmla="*/ 8 h 62"/>
                  <a:gd name="T30" fmla="*/ 11 w 45"/>
                  <a:gd name="T31" fmla="*/ 20 h 62"/>
                  <a:gd name="T32" fmla="*/ 11 w 45"/>
                  <a:gd name="T33" fmla="*/ 49 h 62"/>
                  <a:gd name="T34" fmla="*/ 0 w 45"/>
                  <a:gd name="T35" fmla="*/ 60 h 62"/>
                  <a:gd name="T36" fmla="*/ 0 w 45"/>
                  <a:gd name="T3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62">
                    <a:moveTo>
                      <a:pt x="0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19" y="60"/>
                      <a:pt x="18" y="58"/>
                      <a:pt x="18" y="49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2" y="15"/>
                      <a:pt x="28" y="8"/>
                      <a:pt x="32" y="8"/>
                    </a:cubicBezTo>
                    <a:cubicBezTo>
                      <a:pt x="35" y="8"/>
                      <a:pt x="36" y="9"/>
                      <a:pt x="38" y="11"/>
                    </a:cubicBezTo>
                    <a:cubicBezTo>
                      <a:pt x="39" y="12"/>
                      <a:pt x="39" y="12"/>
                      <a:pt x="40" y="12"/>
                    </a:cubicBezTo>
                    <a:cubicBezTo>
                      <a:pt x="42" y="12"/>
                      <a:pt x="45" y="10"/>
                      <a:pt x="45" y="7"/>
                    </a:cubicBezTo>
                    <a:cubicBezTo>
                      <a:pt x="45" y="4"/>
                      <a:pt x="42" y="1"/>
                      <a:pt x="37" y="1"/>
                    </a:cubicBezTo>
                    <a:cubicBezTo>
                      <a:pt x="30" y="1"/>
                      <a:pt x="22" y="10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3"/>
                      <a:pt x="6" y="5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9" y="9"/>
                      <a:pt x="11" y="10"/>
                      <a:pt x="11" y="20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8"/>
                      <a:pt x="9" y="60"/>
                      <a:pt x="0" y="6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449058" y="1383860"/>
                <a:ext cx="80963" cy="120650"/>
              </a:xfrm>
              <a:custGeom>
                <a:avLst/>
                <a:gdLst>
                  <a:gd name="T0" fmla="*/ 0 w 42"/>
                  <a:gd name="T1" fmla="*/ 42 h 63"/>
                  <a:gd name="T2" fmla="*/ 2 w 42"/>
                  <a:gd name="T3" fmla="*/ 58 h 63"/>
                  <a:gd name="T4" fmla="*/ 19 w 42"/>
                  <a:gd name="T5" fmla="*/ 63 h 63"/>
                  <a:gd name="T6" fmla="*/ 42 w 42"/>
                  <a:gd name="T7" fmla="*/ 45 h 63"/>
                  <a:gd name="T8" fmla="*/ 23 w 42"/>
                  <a:gd name="T9" fmla="*/ 26 h 63"/>
                  <a:gd name="T10" fmla="*/ 10 w 42"/>
                  <a:gd name="T11" fmla="*/ 14 h 63"/>
                  <a:gd name="T12" fmla="*/ 21 w 42"/>
                  <a:gd name="T13" fmla="*/ 3 h 63"/>
                  <a:gd name="T14" fmla="*/ 37 w 42"/>
                  <a:gd name="T15" fmla="*/ 17 h 63"/>
                  <a:gd name="T16" fmla="*/ 39 w 42"/>
                  <a:gd name="T17" fmla="*/ 17 h 63"/>
                  <a:gd name="T18" fmla="*/ 36 w 42"/>
                  <a:gd name="T19" fmla="*/ 2 h 63"/>
                  <a:gd name="T20" fmla="*/ 25 w 42"/>
                  <a:gd name="T21" fmla="*/ 0 h 63"/>
                  <a:gd name="T22" fmla="*/ 3 w 42"/>
                  <a:gd name="T23" fmla="*/ 17 h 63"/>
                  <a:gd name="T24" fmla="*/ 21 w 42"/>
                  <a:gd name="T25" fmla="*/ 34 h 63"/>
                  <a:gd name="T26" fmla="*/ 34 w 42"/>
                  <a:gd name="T27" fmla="*/ 48 h 63"/>
                  <a:gd name="T28" fmla="*/ 21 w 42"/>
                  <a:gd name="T29" fmla="*/ 60 h 63"/>
                  <a:gd name="T30" fmla="*/ 2 w 42"/>
                  <a:gd name="T31" fmla="*/ 42 h 63"/>
                  <a:gd name="T32" fmla="*/ 0 w 42"/>
                  <a:gd name="T3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63">
                    <a:moveTo>
                      <a:pt x="0" y="42"/>
                    </a:moveTo>
                    <a:cubicBezTo>
                      <a:pt x="1" y="47"/>
                      <a:pt x="1" y="56"/>
                      <a:pt x="2" y="58"/>
                    </a:cubicBezTo>
                    <a:cubicBezTo>
                      <a:pt x="5" y="60"/>
                      <a:pt x="11" y="63"/>
                      <a:pt x="19" y="63"/>
                    </a:cubicBezTo>
                    <a:cubicBezTo>
                      <a:pt x="30" y="63"/>
                      <a:pt x="42" y="56"/>
                      <a:pt x="42" y="45"/>
                    </a:cubicBezTo>
                    <a:cubicBezTo>
                      <a:pt x="42" y="36"/>
                      <a:pt x="34" y="30"/>
                      <a:pt x="23" y="26"/>
                    </a:cubicBezTo>
                    <a:cubicBezTo>
                      <a:pt x="17" y="24"/>
                      <a:pt x="10" y="21"/>
                      <a:pt x="10" y="14"/>
                    </a:cubicBezTo>
                    <a:cubicBezTo>
                      <a:pt x="10" y="8"/>
                      <a:pt x="14" y="3"/>
                      <a:pt x="21" y="3"/>
                    </a:cubicBezTo>
                    <a:cubicBezTo>
                      <a:pt x="29" y="3"/>
                      <a:pt x="35" y="10"/>
                      <a:pt x="37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3"/>
                      <a:pt x="37" y="5"/>
                      <a:pt x="36" y="2"/>
                    </a:cubicBezTo>
                    <a:cubicBezTo>
                      <a:pt x="34" y="1"/>
                      <a:pt x="30" y="0"/>
                      <a:pt x="25" y="0"/>
                    </a:cubicBezTo>
                    <a:cubicBezTo>
                      <a:pt x="11" y="0"/>
                      <a:pt x="3" y="8"/>
                      <a:pt x="3" y="17"/>
                    </a:cubicBezTo>
                    <a:cubicBezTo>
                      <a:pt x="3" y="26"/>
                      <a:pt x="11" y="31"/>
                      <a:pt x="21" y="34"/>
                    </a:cubicBezTo>
                    <a:cubicBezTo>
                      <a:pt x="28" y="37"/>
                      <a:pt x="34" y="41"/>
                      <a:pt x="34" y="48"/>
                    </a:cubicBezTo>
                    <a:cubicBezTo>
                      <a:pt x="34" y="56"/>
                      <a:pt x="28" y="60"/>
                      <a:pt x="21" y="60"/>
                    </a:cubicBezTo>
                    <a:cubicBezTo>
                      <a:pt x="12" y="60"/>
                      <a:pt x="5" y="51"/>
                      <a:pt x="2" y="42"/>
                    </a:cubicBezTo>
                    <a:lnTo>
                      <a:pt x="0" y="4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3650670" y="1320360"/>
                <a:ext cx="57150" cy="179388"/>
              </a:xfrm>
              <a:custGeom>
                <a:avLst/>
                <a:gdLst>
                  <a:gd name="T0" fmla="*/ 0 w 30"/>
                  <a:gd name="T1" fmla="*/ 94 h 94"/>
                  <a:gd name="T2" fmla="*/ 30 w 30"/>
                  <a:gd name="T3" fmla="*/ 94 h 94"/>
                  <a:gd name="T4" fmla="*/ 30 w 30"/>
                  <a:gd name="T5" fmla="*/ 92 h 94"/>
                  <a:gd name="T6" fmla="*/ 18 w 30"/>
                  <a:gd name="T7" fmla="*/ 81 h 94"/>
                  <a:gd name="T8" fmla="*/ 18 w 30"/>
                  <a:gd name="T9" fmla="*/ 32 h 94"/>
                  <a:gd name="T10" fmla="*/ 1 w 30"/>
                  <a:gd name="T11" fmla="*/ 38 h 94"/>
                  <a:gd name="T12" fmla="*/ 1 w 30"/>
                  <a:gd name="T13" fmla="*/ 40 h 94"/>
                  <a:gd name="T14" fmla="*/ 11 w 30"/>
                  <a:gd name="T15" fmla="*/ 51 h 94"/>
                  <a:gd name="T16" fmla="*/ 11 w 30"/>
                  <a:gd name="T17" fmla="*/ 81 h 94"/>
                  <a:gd name="T18" fmla="*/ 0 w 30"/>
                  <a:gd name="T19" fmla="*/ 92 h 94"/>
                  <a:gd name="T20" fmla="*/ 0 w 30"/>
                  <a:gd name="T21" fmla="*/ 94 h 94"/>
                  <a:gd name="T22" fmla="*/ 15 w 30"/>
                  <a:gd name="T23" fmla="*/ 0 h 94"/>
                  <a:gd name="T24" fmla="*/ 9 w 30"/>
                  <a:gd name="T25" fmla="*/ 7 h 94"/>
                  <a:gd name="T26" fmla="*/ 15 w 30"/>
                  <a:gd name="T27" fmla="*/ 12 h 94"/>
                  <a:gd name="T28" fmla="*/ 21 w 30"/>
                  <a:gd name="T29" fmla="*/ 7 h 94"/>
                  <a:gd name="T30" fmla="*/ 15 w 30"/>
                  <a:gd name="T3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94">
                    <a:moveTo>
                      <a:pt x="0" y="94"/>
                    </a:move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20" y="92"/>
                      <a:pt x="18" y="90"/>
                      <a:pt x="18" y="8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3" y="35"/>
                      <a:pt x="8" y="37"/>
                      <a:pt x="1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0" y="41"/>
                      <a:pt x="11" y="42"/>
                      <a:pt x="11" y="51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90"/>
                      <a:pt x="10" y="92"/>
                      <a:pt x="0" y="92"/>
                    </a:cubicBezTo>
                    <a:lnTo>
                      <a:pt x="0" y="94"/>
                    </a:lnTo>
                    <a:close/>
                    <a:moveTo>
                      <a:pt x="15" y="0"/>
                    </a:moveTo>
                    <a:cubicBezTo>
                      <a:pt x="12" y="0"/>
                      <a:pt x="9" y="3"/>
                      <a:pt x="9" y="7"/>
                    </a:cubicBezTo>
                    <a:cubicBezTo>
                      <a:pt x="9" y="10"/>
                      <a:pt x="12" y="12"/>
                      <a:pt x="15" y="12"/>
                    </a:cubicBezTo>
                    <a:cubicBezTo>
                      <a:pt x="18" y="12"/>
                      <a:pt x="21" y="10"/>
                      <a:pt x="21" y="7"/>
                    </a:cubicBezTo>
                    <a:cubicBezTo>
                      <a:pt x="21" y="4"/>
                      <a:pt x="18" y="0"/>
                      <a:pt x="1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742745" y="1350523"/>
                <a:ext cx="76200" cy="153988"/>
              </a:xfrm>
              <a:custGeom>
                <a:avLst/>
                <a:gdLst>
                  <a:gd name="T0" fmla="*/ 40 w 40"/>
                  <a:gd name="T1" fmla="*/ 74 h 80"/>
                  <a:gd name="T2" fmla="*/ 39 w 40"/>
                  <a:gd name="T3" fmla="*/ 72 h 80"/>
                  <a:gd name="T4" fmla="*/ 28 w 40"/>
                  <a:gd name="T5" fmla="*/ 75 h 80"/>
                  <a:gd name="T6" fmla="*/ 19 w 40"/>
                  <a:gd name="T7" fmla="*/ 60 h 80"/>
                  <a:gd name="T8" fmla="*/ 19 w 40"/>
                  <a:gd name="T9" fmla="*/ 23 h 80"/>
                  <a:gd name="T10" fmla="*/ 36 w 40"/>
                  <a:gd name="T11" fmla="*/ 23 h 80"/>
                  <a:gd name="T12" fmla="*/ 38 w 40"/>
                  <a:gd name="T13" fmla="*/ 20 h 80"/>
                  <a:gd name="T14" fmla="*/ 37 w 40"/>
                  <a:gd name="T15" fmla="*/ 18 h 80"/>
                  <a:gd name="T16" fmla="*/ 19 w 40"/>
                  <a:gd name="T17" fmla="*/ 18 h 80"/>
                  <a:gd name="T18" fmla="*/ 19 w 40"/>
                  <a:gd name="T19" fmla="*/ 0 h 80"/>
                  <a:gd name="T20" fmla="*/ 17 w 40"/>
                  <a:gd name="T21" fmla="*/ 1 h 80"/>
                  <a:gd name="T22" fmla="*/ 12 w 40"/>
                  <a:gd name="T23" fmla="*/ 10 h 80"/>
                  <a:gd name="T24" fmla="*/ 12 w 40"/>
                  <a:gd name="T25" fmla="*/ 18 h 80"/>
                  <a:gd name="T26" fmla="*/ 4 w 40"/>
                  <a:gd name="T27" fmla="*/ 18 h 80"/>
                  <a:gd name="T28" fmla="*/ 0 w 40"/>
                  <a:gd name="T29" fmla="*/ 21 h 80"/>
                  <a:gd name="T30" fmla="*/ 1 w 40"/>
                  <a:gd name="T31" fmla="*/ 23 h 80"/>
                  <a:gd name="T32" fmla="*/ 12 w 40"/>
                  <a:gd name="T33" fmla="*/ 23 h 80"/>
                  <a:gd name="T34" fmla="*/ 12 w 40"/>
                  <a:gd name="T35" fmla="*/ 64 h 80"/>
                  <a:gd name="T36" fmla="*/ 24 w 40"/>
                  <a:gd name="T37" fmla="*/ 80 h 80"/>
                  <a:gd name="T38" fmla="*/ 31 w 40"/>
                  <a:gd name="T39" fmla="*/ 78 h 80"/>
                  <a:gd name="T40" fmla="*/ 40 w 40"/>
                  <a:gd name="T41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80">
                    <a:moveTo>
                      <a:pt x="40" y="74"/>
                    </a:moveTo>
                    <a:cubicBezTo>
                      <a:pt x="39" y="72"/>
                      <a:pt x="39" y="72"/>
                      <a:pt x="39" y="72"/>
                    </a:cubicBezTo>
                    <a:cubicBezTo>
                      <a:pt x="37" y="73"/>
                      <a:pt x="33" y="75"/>
                      <a:pt x="28" y="75"/>
                    </a:cubicBezTo>
                    <a:cubicBezTo>
                      <a:pt x="23" y="75"/>
                      <a:pt x="19" y="72"/>
                      <a:pt x="19" y="6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22"/>
                      <a:pt x="38" y="21"/>
                      <a:pt x="38" y="20"/>
                    </a:cubicBezTo>
                    <a:cubicBezTo>
                      <a:pt x="38" y="19"/>
                      <a:pt x="38" y="19"/>
                      <a:pt x="3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74"/>
                      <a:pt x="16" y="80"/>
                      <a:pt x="24" y="80"/>
                    </a:cubicBezTo>
                    <a:cubicBezTo>
                      <a:pt x="26" y="80"/>
                      <a:pt x="28" y="80"/>
                      <a:pt x="31" y="78"/>
                    </a:cubicBezTo>
                    <a:lnTo>
                      <a:pt x="40" y="7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3850695" y="1385448"/>
                <a:ext cx="141288" cy="185738"/>
              </a:xfrm>
              <a:custGeom>
                <a:avLst/>
                <a:gdLst>
                  <a:gd name="T0" fmla="*/ 0 w 74"/>
                  <a:gd name="T1" fmla="*/ 2 h 97"/>
                  <a:gd name="T2" fmla="*/ 14 w 74"/>
                  <a:gd name="T3" fmla="*/ 13 h 97"/>
                  <a:gd name="T4" fmla="*/ 32 w 74"/>
                  <a:gd name="T5" fmla="*/ 59 h 97"/>
                  <a:gd name="T6" fmla="*/ 13 w 74"/>
                  <a:gd name="T7" fmla="*/ 87 h 97"/>
                  <a:gd name="T8" fmla="*/ 9 w 74"/>
                  <a:gd name="T9" fmla="*/ 91 h 97"/>
                  <a:gd name="T10" fmla="*/ 16 w 74"/>
                  <a:gd name="T11" fmla="*/ 97 h 97"/>
                  <a:gd name="T12" fmla="*/ 21 w 74"/>
                  <a:gd name="T13" fmla="*/ 94 h 97"/>
                  <a:gd name="T14" fmla="*/ 38 w 74"/>
                  <a:gd name="T15" fmla="*/ 57 h 97"/>
                  <a:gd name="T16" fmla="*/ 61 w 74"/>
                  <a:gd name="T17" fmla="*/ 13 h 97"/>
                  <a:gd name="T18" fmla="*/ 74 w 74"/>
                  <a:gd name="T19" fmla="*/ 2 h 97"/>
                  <a:gd name="T20" fmla="*/ 74 w 74"/>
                  <a:gd name="T21" fmla="*/ 0 h 97"/>
                  <a:gd name="T22" fmla="*/ 46 w 74"/>
                  <a:gd name="T23" fmla="*/ 0 h 97"/>
                  <a:gd name="T24" fmla="*/ 46 w 74"/>
                  <a:gd name="T25" fmla="*/ 2 h 97"/>
                  <a:gd name="T26" fmla="*/ 55 w 74"/>
                  <a:gd name="T27" fmla="*/ 8 h 97"/>
                  <a:gd name="T28" fmla="*/ 38 w 74"/>
                  <a:gd name="T29" fmla="*/ 49 h 97"/>
                  <a:gd name="T30" fmla="*/ 21 w 74"/>
                  <a:gd name="T31" fmla="*/ 11 h 97"/>
                  <a:gd name="T32" fmla="*/ 20 w 74"/>
                  <a:gd name="T33" fmla="*/ 7 h 97"/>
                  <a:gd name="T34" fmla="*/ 28 w 74"/>
                  <a:gd name="T35" fmla="*/ 2 h 97"/>
                  <a:gd name="T36" fmla="*/ 28 w 74"/>
                  <a:gd name="T37" fmla="*/ 0 h 97"/>
                  <a:gd name="T38" fmla="*/ 0 w 74"/>
                  <a:gd name="T39" fmla="*/ 0 h 97"/>
                  <a:gd name="T40" fmla="*/ 0 w 74"/>
                  <a:gd name="T4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97">
                    <a:moveTo>
                      <a:pt x="0" y="2"/>
                    </a:moveTo>
                    <a:cubicBezTo>
                      <a:pt x="10" y="4"/>
                      <a:pt x="11" y="6"/>
                      <a:pt x="14" y="13"/>
                    </a:cubicBezTo>
                    <a:cubicBezTo>
                      <a:pt x="23" y="33"/>
                      <a:pt x="32" y="57"/>
                      <a:pt x="32" y="59"/>
                    </a:cubicBezTo>
                    <a:cubicBezTo>
                      <a:pt x="32" y="60"/>
                      <a:pt x="24" y="79"/>
                      <a:pt x="13" y="87"/>
                    </a:cubicBezTo>
                    <a:cubicBezTo>
                      <a:pt x="11" y="88"/>
                      <a:pt x="9" y="89"/>
                      <a:pt x="9" y="91"/>
                    </a:cubicBezTo>
                    <a:cubicBezTo>
                      <a:pt x="9" y="94"/>
                      <a:pt x="12" y="97"/>
                      <a:pt x="16" y="97"/>
                    </a:cubicBezTo>
                    <a:cubicBezTo>
                      <a:pt x="18" y="97"/>
                      <a:pt x="20" y="96"/>
                      <a:pt x="21" y="94"/>
                    </a:cubicBezTo>
                    <a:cubicBezTo>
                      <a:pt x="23" y="86"/>
                      <a:pt x="27" y="78"/>
                      <a:pt x="38" y="57"/>
                    </a:cubicBezTo>
                    <a:cubicBezTo>
                      <a:pt x="50" y="32"/>
                      <a:pt x="56" y="20"/>
                      <a:pt x="61" y="13"/>
                    </a:cubicBezTo>
                    <a:cubicBezTo>
                      <a:pt x="65" y="5"/>
                      <a:pt x="66" y="3"/>
                      <a:pt x="74" y="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52" y="3"/>
                      <a:pt x="55" y="4"/>
                      <a:pt x="55" y="8"/>
                    </a:cubicBezTo>
                    <a:cubicBezTo>
                      <a:pt x="55" y="15"/>
                      <a:pt x="40" y="45"/>
                      <a:pt x="38" y="49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4"/>
                      <a:pt x="23" y="3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1B456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506651" y="4869160"/>
            <a:ext cx="64497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许泽华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b="1" dirty="0" err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LHCb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清华大学高能物理中心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951" y="-12266"/>
            <a:ext cx="1650050" cy="1137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58871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Heavy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hadron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production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in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proton-proton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collisions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at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</a:rPr>
              <a:t>LHCb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chemeClr val="accent2"/>
                </a:solidFill>
              </a:rPr>
              <a:t>22/06/2018</a:t>
            </a:r>
            <a:endParaRPr lang="zh-CN" altLang="en-US" sz="1800" dirty="0">
              <a:solidFill>
                <a:schemeClr val="accent2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36" name="文本框 31">
            <a:extLst>
              <a:ext uri="{FF2B5EF4-FFF2-40B4-BE49-F238E27FC236}">
                <a16:creationId xmlns:a16="http://schemas.microsoft.com/office/drawing/2014/main" id="{B9C8A82E-CA61-5D44-9ED1-935B0F1A2E02}"/>
              </a:ext>
            </a:extLst>
          </p:cNvPr>
          <p:cNvSpPr txBox="1"/>
          <p:nvPr/>
        </p:nvSpPr>
        <p:spPr>
          <a:xfrm>
            <a:off x="1187624" y="1331476"/>
            <a:ext cx="70567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中国物理学会高能物理分会第十届全国会员代表大会暨学术年会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143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1D1214A-6361-1246-A420-7E1C15CC0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-2631" y="0"/>
            <a:ext cx="9146631" cy="68580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0" y="2609035"/>
            <a:ext cx="9144000" cy="13240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2636912"/>
                <a:ext cx="8748464" cy="1206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production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cross-section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in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collisions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at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zh-CN" alt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and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zh-CN" alt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US" altLang="zh-CN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912"/>
                <a:ext cx="8748464" cy="1206356"/>
              </a:xfrm>
              <a:prstGeom prst="rect">
                <a:avLst/>
              </a:prstGeom>
              <a:blipFill>
                <a:blip r:embed="rId4"/>
                <a:stretch>
                  <a:fillRect t="-729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2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2404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251520" y="1120676"/>
                <a:ext cx="871296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5700" indent="-342900" algn="just">
                  <a:buFont typeface="Wingdings" pitchFamily="2" charset="2"/>
                  <a:buChar char="Ø"/>
                </a:pPr>
                <a:r>
                  <a:rPr lang="en-US" altLang="zh-CN" sz="2400" b="0" dirty="0"/>
                  <a:t>Precise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/>
                  <a:t>measurement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production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cross-section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mesons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provides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important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test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of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QCD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calculations</a:t>
                </a:r>
              </a:p>
              <a:p>
                <a:pPr marL="65700" indent="-342900" algn="just">
                  <a:buFont typeface="Wingdings" pitchFamily="2" charset="2"/>
                  <a:buChar char="Ø"/>
                </a:pPr>
                <a:r>
                  <a:rPr lang="en-US" altLang="zh-CN" sz="2400" dirty="0"/>
                  <a:t>Complementary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phase-space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with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respect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ATLAS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CMS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allow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test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theory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low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altLang="zh-CN" sz="2400" b="0" dirty="0"/>
                  <a:t>high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400" b="0" dirty="0"/>
              </a:p>
              <a:p>
                <a:pPr marL="65700" indent="-342900" algn="just">
                  <a:buFont typeface="Wingdings" pitchFamily="2" charset="2"/>
                  <a:buChar char="Ø"/>
                </a:pPr>
                <a:r>
                  <a:rPr lang="en-US" altLang="zh-CN" sz="2400" dirty="0"/>
                  <a:t>Possibility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measure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ratios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different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center-of-mass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energies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largely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cancel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theory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experimental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uncertainties</a:t>
                </a:r>
                <a:endParaRPr lang="en-US" altLang="zh-CN" sz="2400" b="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0676"/>
                <a:ext cx="8712968" cy="2308324"/>
              </a:xfrm>
              <a:prstGeom prst="rect">
                <a:avLst/>
              </a:prstGeom>
              <a:blipFill>
                <a:blip r:embed="rId2"/>
                <a:stretch>
                  <a:fillRect l="-873" t="-1093" r="-1019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CD682AC-ED4F-3C49-B6FC-397A13192791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JHEP</a:t>
            </a:r>
            <a:r>
              <a:rPr lang="zh-CN" altLang="en-US" b="1" dirty="0"/>
              <a:t> </a:t>
            </a:r>
            <a:r>
              <a:rPr lang="en-US" altLang="zh-CN" b="1" dirty="0"/>
              <a:t>12</a:t>
            </a:r>
            <a:r>
              <a:rPr lang="zh-CN" altLang="en-US" b="1" dirty="0"/>
              <a:t> </a:t>
            </a:r>
            <a:r>
              <a:rPr lang="en-US" altLang="zh-CN" b="1" dirty="0"/>
              <a:t>(2017)</a:t>
            </a:r>
            <a:r>
              <a:rPr lang="zh-CN" altLang="en-US" b="1" dirty="0"/>
              <a:t> </a:t>
            </a:r>
            <a:r>
              <a:rPr lang="en-US" altLang="zh-CN" b="1" dirty="0"/>
              <a:t>026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2642C-472E-1044-A84E-01BB15F24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73016"/>
            <a:ext cx="906813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33497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strategy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A2F9C-7328-CB4A-81E3-A4A2EED25B56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JHEP</a:t>
            </a:r>
            <a:r>
              <a:rPr lang="zh-CN" altLang="en-US" b="1" dirty="0"/>
              <a:t> </a:t>
            </a:r>
            <a:r>
              <a:rPr lang="en-US" altLang="zh-CN" b="1" dirty="0"/>
              <a:t>12</a:t>
            </a:r>
            <a:r>
              <a:rPr lang="zh-CN" altLang="en-US" b="1" dirty="0"/>
              <a:t> </a:t>
            </a:r>
            <a:r>
              <a:rPr lang="en-US" altLang="zh-CN" b="1" dirty="0"/>
              <a:t>(2017)</a:t>
            </a:r>
            <a:r>
              <a:rPr lang="zh-CN" altLang="en-US" b="1" dirty="0"/>
              <a:t> </a:t>
            </a:r>
            <a:r>
              <a:rPr lang="en-US" altLang="zh-CN" b="1" dirty="0"/>
              <a:t>026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36641-CE11-484F-876F-F68689CAC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5704"/>
            <a:ext cx="8920700" cy="53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3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15127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E996C-CC6C-C349-A5FC-9EF25520FECD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JHEP</a:t>
            </a:r>
            <a:r>
              <a:rPr lang="zh-CN" altLang="en-US" b="1" dirty="0"/>
              <a:t> </a:t>
            </a:r>
            <a:r>
              <a:rPr lang="en-US" altLang="zh-CN" b="1" dirty="0"/>
              <a:t>12</a:t>
            </a:r>
            <a:r>
              <a:rPr lang="zh-CN" altLang="en-US" b="1" dirty="0"/>
              <a:t> </a:t>
            </a:r>
            <a:r>
              <a:rPr lang="en-US" altLang="zh-CN" b="1" dirty="0"/>
              <a:t>(2017)</a:t>
            </a:r>
            <a:r>
              <a:rPr lang="zh-CN" altLang="en-US" b="1" dirty="0"/>
              <a:t> </a:t>
            </a:r>
            <a:r>
              <a:rPr lang="en-US" altLang="zh-CN" b="1" dirty="0"/>
              <a:t>026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ACC89-C836-EA4C-BE81-196978E8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176412"/>
            <a:ext cx="8470900" cy="146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8227A-C680-5943-A132-4EFA2594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3212976"/>
            <a:ext cx="8288982" cy="31693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30E417-8A9F-524D-882E-08753B098A28}"/>
              </a:ext>
            </a:extLst>
          </p:cNvPr>
          <p:cNvSpPr/>
          <p:nvPr/>
        </p:nvSpPr>
        <p:spPr>
          <a:xfrm>
            <a:off x="395536" y="2679303"/>
            <a:ext cx="8157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900" lvl="1" indent="-342900" algn="just">
              <a:buFont typeface="Wingdings" pitchFamily="2" charset="2"/>
              <a:buChar char="Ø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results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good</a:t>
            </a:r>
            <a:r>
              <a:rPr lang="zh-CN" altLang="en-US" sz="2400" dirty="0"/>
              <a:t> </a:t>
            </a:r>
            <a:r>
              <a:rPr lang="en-US" altLang="zh-CN" sz="2400" dirty="0"/>
              <a:t>agreement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FONLL</a:t>
            </a:r>
            <a:r>
              <a:rPr lang="zh-CN" altLang="en-US" sz="2400" dirty="0"/>
              <a:t> </a:t>
            </a:r>
            <a:r>
              <a:rPr lang="en-US" altLang="zh-CN" sz="2400" dirty="0"/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313989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30839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13/7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 err="1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Ratios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BD4B5-0D45-8D49-8D7C-2FE4A0EA8CAA}"/>
              </a:ext>
            </a:extLst>
          </p:cNvPr>
          <p:cNvSpPr/>
          <p:nvPr/>
        </p:nvSpPr>
        <p:spPr>
          <a:xfrm>
            <a:off x="395536" y="1359639"/>
            <a:ext cx="83358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b="0" dirty="0"/>
              <a:t>Also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the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ratio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at</a:t>
            </a:r>
            <a:r>
              <a:rPr lang="zh-CN" altLang="en-US" sz="2400" b="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two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center-of-mass</a:t>
            </a:r>
            <a:r>
              <a:rPr lang="zh-CN" altLang="en-US" sz="2400" dirty="0"/>
              <a:t> </a:t>
            </a:r>
            <a:r>
              <a:rPr lang="en-US" altLang="zh-CN" sz="2400" dirty="0"/>
              <a:t>energies</a:t>
            </a:r>
            <a:r>
              <a:rPr lang="zh-CN" altLang="en-US" sz="2400" dirty="0"/>
              <a:t> </a:t>
            </a:r>
            <a:r>
              <a:rPr lang="en-US" altLang="zh-CN" sz="2400" dirty="0"/>
              <a:t>(13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7</a:t>
            </a:r>
            <a:r>
              <a:rPr lang="zh-CN" altLang="en-US" sz="2400" dirty="0"/>
              <a:t>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compatible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FONLL</a:t>
            </a:r>
            <a:r>
              <a:rPr lang="zh-CN" altLang="en-US" sz="2400" dirty="0"/>
              <a:t> </a:t>
            </a:r>
            <a:r>
              <a:rPr lang="en-US" altLang="zh-CN" sz="2400" dirty="0"/>
              <a:t>predictions</a:t>
            </a:r>
          </a:p>
          <a:p>
            <a:pPr marL="4572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/>
              <a:t>FONLL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predictions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from</a:t>
            </a:r>
            <a:r>
              <a:rPr lang="zh-CN" altLang="en-US" sz="2400" b="0" dirty="0"/>
              <a:t> </a:t>
            </a:r>
            <a:r>
              <a:rPr lang="en-US" altLang="zh-CN" sz="2400" b="0" dirty="0" err="1"/>
              <a:t>Eur.Phys.J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C75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(2015)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610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4CB54-3395-2249-B2B8-1EC941A822FB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JHEP</a:t>
            </a:r>
            <a:r>
              <a:rPr lang="zh-CN" altLang="en-US" b="1" dirty="0"/>
              <a:t> </a:t>
            </a:r>
            <a:r>
              <a:rPr lang="en-US" altLang="zh-CN" b="1" dirty="0"/>
              <a:t>12</a:t>
            </a:r>
            <a:r>
              <a:rPr lang="zh-CN" altLang="en-US" b="1" dirty="0"/>
              <a:t> </a:t>
            </a:r>
            <a:r>
              <a:rPr lang="en-US" altLang="zh-CN" b="1" dirty="0"/>
              <a:t>(2017)</a:t>
            </a:r>
            <a:r>
              <a:rPr lang="zh-CN" altLang="en-US" b="1" dirty="0"/>
              <a:t> </a:t>
            </a:r>
            <a:r>
              <a:rPr lang="en-US" altLang="zh-CN" b="1" dirty="0"/>
              <a:t>026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427B-DB14-1D46-A3B4-5CAE7D869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0" y="2829272"/>
            <a:ext cx="8623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8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1D1214A-6361-1246-A420-7E1C15CC0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-2631" y="0"/>
            <a:ext cx="9146631" cy="68580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0" y="2609035"/>
            <a:ext cx="9144000" cy="13240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2636912"/>
                <a:ext cx="8748464" cy="1206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production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asymmetry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at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zh-CN" alt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and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zh-CN" alt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US" altLang="zh-CN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912"/>
                <a:ext cx="8748464" cy="1206356"/>
              </a:xfrm>
              <a:prstGeom prst="rect">
                <a:avLst/>
              </a:prstGeom>
              <a:blipFill>
                <a:blip r:embed="rId4"/>
                <a:stretch>
                  <a:fillRect l="-290" t="-7292" r="-159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6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23575C-9EEF-6F44-8DF7-ADCDFC152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060924"/>
            <a:ext cx="8470900" cy="1384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2404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251520" y="1311121"/>
                <a:ext cx="8712968" cy="269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5700" indent="-342900" algn="just">
                  <a:buFont typeface="Wingdings" pitchFamily="2" charset="2"/>
                  <a:buChar char="Ø"/>
                </a:pPr>
                <a:r>
                  <a:rPr lang="en-US" altLang="zh-CN" sz="2400" dirty="0"/>
                  <a:t>b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c-hadrons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are</a:t>
                </a:r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not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expected</a:t>
                </a:r>
                <a:r>
                  <a:rPr lang="zh-CN" altLang="en-US" sz="2400" b="1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produced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same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rate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with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respect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and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/>
                  <a:t>-hadrons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pp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collisions</a:t>
                </a:r>
                <a:r>
                  <a:rPr lang="zh-CN" altLang="en-US" sz="2400" b="1" dirty="0"/>
                  <a:t> </a:t>
                </a:r>
                <a:endParaRPr lang="en-US" altLang="zh-CN" sz="2400" b="1" dirty="0"/>
              </a:p>
              <a:p>
                <a:pPr marL="522900" lvl="1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u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quarks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from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remnants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colliding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protons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combine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with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quarks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to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form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</a:t>
                </a:r>
                <a:r>
                  <a:rPr lang="zh-CN" altLang="en-US" sz="2400" b="0" dirty="0"/>
                  <a:t> </a:t>
                </a:r>
                <a:r>
                  <a:rPr lang="en-US" altLang="zh-CN" sz="2400" b="1" dirty="0"/>
                  <a:t>meson</a:t>
                </a:r>
                <a:r>
                  <a:rPr lang="en-US" altLang="zh-CN" sz="2400" b="0" dirty="0"/>
                  <a:t>,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whereas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the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opposite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can’t</a:t>
                </a:r>
                <a:r>
                  <a:rPr lang="zh-CN" altLang="en-US" sz="2400" b="0" dirty="0"/>
                  <a:t> </a:t>
                </a:r>
                <a:r>
                  <a:rPr lang="en-US" altLang="zh-CN" sz="2400" b="1" dirty="0"/>
                  <a:t>happen</a:t>
                </a:r>
              </a:p>
              <a:p>
                <a:pPr marL="522900" lvl="1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has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compensated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opposite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asymmetry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 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other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species</a:t>
                </a:r>
                <a:endParaRPr lang="en-US" altLang="zh-CN" sz="2400" b="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11121"/>
                <a:ext cx="8712968" cy="2693943"/>
              </a:xfrm>
              <a:prstGeom prst="rect">
                <a:avLst/>
              </a:prstGeom>
              <a:blipFill>
                <a:blip r:embed="rId3"/>
                <a:stretch>
                  <a:fillRect l="-873" t="-1408" r="-1019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CD682AC-ED4F-3C49-B6FC-397A13192791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arXiv:1805.09418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222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2404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251520" y="3168821"/>
                <a:ext cx="8712968" cy="1628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5700" indent="-342900" algn="just">
                  <a:buFont typeface="Wingdings" pitchFamily="2" charset="2"/>
                  <a:buChar char="Ø"/>
                </a:pPr>
                <a:r>
                  <a:rPr lang="en-US" altLang="zh-CN" sz="2400" dirty="0"/>
                  <a:t>Production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asymmetries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defined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 algn="just"/>
                <a:r>
                  <a:rPr lang="en-US" altLang="zh-CN" sz="2400" dirty="0"/>
                  <a:t>	where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inclusive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prompt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production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cross-section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68821"/>
                <a:ext cx="8712968" cy="1628331"/>
              </a:xfrm>
              <a:prstGeom prst="rect">
                <a:avLst/>
              </a:prstGeom>
              <a:blipFill>
                <a:blip r:embed="rId2"/>
                <a:stretch>
                  <a:fillRect l="-873" t="-3101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CD682AC-ED4F-3C49-B6FC-397A13192791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arXiv:1805.09418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7214CE-FF1B-314F-9345-A13ABEDD7563}"/>
              </a:ext>
            </a:extLst>
          </p:cNvPr>
          <p:cNvSpPr/>
          <p:nvPr/>
        </p:nvSpPr>
        <p:spPr>
          <a:xfrm>
            <a:off x="251520" y="14127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700" indent="-342900" algn="just">
              <a:buFont typeface="Wingdings" pitchFamily="2" charset="2"/>
              <a:buChar char="Ø"/>
            </a:pPr>
            <a:r>
              <a:rPr lang="en-US" altLang="zh-CN" sz="2400" dirty="0"/>
              <a:t>Production</a:t>
            </a:r>
            <a:r>
              <a:rPr lang="zh-CN" altLang="en-US" sz="2400" dirty="0"/>
              <a:t> </a:t>
            </a:r>
            <a:r>
              <a:rPr lang="en-US" altLang="zh-CN" sz="2400" dirty="0"/>
              <a:t>asymmetry</a:t>
            </a:r>
            <a:r>
              <a:rPr lang="zh-CN" altLang="en-US" sz="2400" dirty="0"/>
              <a:t> </a:t>
            </a:r>
            <a:r>
              <a:rPr lang="en-US" altLang="zh-CN" sz="2400" dirty="0"/>
              <a:t>measurements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b="1" dirty="0"/>
              <a:t>key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ingredient</a:t>
            </a:r>
            <a:r>
              <a:rPr lang="zh-CN" altLang="en-US" sz="2400" b="1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perform</a:t>
            </a:r>
            <a:r>
              <a:rPr lang="zh-CN" altLang="en-US" sz="2400" dirty="0"/>
              <a:t> </a:t>
            </a:r>
            <a:r>
              <a:rPr lang="en-US" altLang="zh-CN" sz="2400" b="1" dirty="0"/>
              <a:t>CP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violation</a:t>
            </a:r>
            <a:r>
              <a:rPr lang="zh-CN" altLang="en-US" sz="2400" b="1" dirty="0"/>
              <a:t> </a:t>
            </a:r>
            <a:r>
              <a:rPr lang="en-US" altLang="zh-CN" sz="2400" dirty="0"/>
              <a:t>measurement</a:t>
            </a:r>
          </a:p>
          <a:p>
            <a:pPr marL="522900" lvl="1" indent="-34290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needs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disentangle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physical</a:t>
            </a:r>
            <a:r>
              <a:rPr lang="zh-CN" altLang="en-US" sz="2400" dirty="0"/>
              <a:t> </a:t>
            </a:r>
            <a:r>
              <a:rPr lang="en-US" altLang="zh-CN" sz="2400" dirty="0"/>
              <a:t>CP</a:t>
            </a:r>
            <a:r>
              <a:rPr lang="zh-CN" altLang="en-US" sz="2400" dirty="0"/>
              <a:t> </a:t>
            </a:r>
            <a:r>
              <a:rPr lang="en-US" altLang="zh-CN" sz="2400" dirty="0"/>
              <a:t>asymmetry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/>
              <a:t>spurious</a:t>
            </a:r>
            <a:r>
              <a:rPr lang="zh-CN" altLang="en-US" sz="2400" dirty="0"/>
              <a:t> </a:t>
            </a:r>
            <a:r>
              <a:rPr lang="en-US" altLang="zh-CN" sz="2400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149372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17084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78796-C9C2-E14D-9220-0540315344A7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arXiv:1805.09418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8FD71-4D53-D747-92FF-331B6811C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60028"/>
            <a:ext cx="8788400" cy="532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5E8F8D-E12A-8348-B609-4C2D71FC8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03" y="198984"/>
            <a:ext cx="2139227" cy="5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0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15127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107504" y="1178832"/>
                <a:ext cx="9145016" cy="22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0" dirty="0"/>
                  <a:t>Integrating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in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the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range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of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2.5&lt;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&lt;25</m:t>
                    </m:r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and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4.5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production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asymmetry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found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0" lvl="1"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−0.52±0.13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𝑠𝑡𝑎𝑡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±0.10(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𝑠𝑦𝑠𝑡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2400" dirty="0"/>
                  <a:t> </a:t>
                </a:r>
                <a:endParaRPr lang="en-US" altLang="zh-CN" sz="2400" b="0" dirty="0"/>
              </a:p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0" dirty="0"/>
                  <a:t>Evidence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for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nonzero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/>
                  <a:t>asymmetry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level</a:t>
                </a:r>
              </a:p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dirty="0"/>
                  <a:t>No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dependence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kinematics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observed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78832"/>
                <a:ext cx="9145016" cy="2250168"/>
              </a:xfrm>
              <a:prstGeom prst="rect">
                <a:avLst/>
              </a:prstGeom>
              <a:blipFill>
                <a:blip r:embed="rId2"/>
                <a:stretch>
                  <a:fillRect l="-970" t="-1685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1FE322B-0CAB-7546-B153-4C303C0D3627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arXiv:1805.09418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F595B-DFFE-FF4C-B065-B0DCEA1F6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45540"/>
            <a:ext cx="9089803" cy="2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15478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6ADC7B-B2E6-1F4C-9CBF-4337AE92EF64}"/>
                  </a:ext>
                </a:extLst>
              </p:cNvPr>
              <p:cNvSpPr/>
              <p:nvPr/>
            </p:nvSpPr>
            <p:spPr>
              <a:xfrm>
                <a:off x="467544" y="1233108"/>
                <a:ext cx="8136904" cy="437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22900" lvl="1" indent="-342900" algn="just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en-US" altLang="zh-CN" sz="2800" b="0" dirty="0"/>
                  <a:t>Introduction</a:t>
                </a:r>
              </a:p>
              <a:p>
                <a:pPr marL="522900" lvl="1" indent="-342900" algn="just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en-US" altLang="zh-CN" sz="2800" b="0" dirty="0"/>
                  <a:t>Recent</a:t>
                </a:r>
                <a:r>
                  <a:rPr lang="zh-CN" altLang="en-US" sz="2800" b="0" dirty="0"/>
                  <a:t> </a:t>
                </a:r>
                <a:r>
                  <a:rPr lang="en-US" altLang="zh-CN" sz="2800" b="0" dirty="0"/>
                  <a:t>results</a:t>
                </a:r>
                <a:r>
                  <a:rPr lang="zh-CN" altLang="en-US" sz="2800" b="0" dirty="0"/>
                  <a:t> </a:t>
                </a:r>
                <a:r>
                  <a:rPr lang="en-US" altLang="zh-CN" sz="2800" b="0" dirty="0"/>
                  <a:t>in</a:t>
                </a:r>
                <a:r>
                  <a:rPr lang="zh-CN" altLang="en-US" sz="2800" b="0" dirty="0"/>
                  <a:t> </a:t>
                </a:r>
                <a:r>
                  <a:rPr lang="en-US" altLang="zh-CN" sz="2800" dirty="0"/>
                  <a:t>heavy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flavor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production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at</a:t>
                </a:r>
                <a:r>
                  <a:rPr lang="zh-CN" altLang="en-US" sz="2800" b="0" dirty="0"/>
                  <a:t> </a:t>
                </a:r>
                <a:r>
                  <a:rPr lang="en-US" altLang="zh-CN" sz="2800" b="0" dirty="0" err="1"/>
                  <a:t>LHCb</a:t>
                </a:r>
                <a:endParaRPr lang="en-US" altLang="zh-CN" sz="2800" b="0" dirty="0"/>
              </a:p>
              <a:p>
                <a:pPr marL="980100" lvl="2" indent="-342900" algn="just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production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in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collisions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at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US" altLang="zh-CN" sz="2400" b="0" dirty="0"/>
              </a:p>
              <a:p>
                <a:pPr marL="980100" lvl="2" indent="-342900" algn="just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production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cross-section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in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collisions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US" altLang="zh-CN" sz="2400" b="0" dirty="0"/>
              </a:p>
              <a:p>
                <a:pPr marL="980100" lvl="2" indent="-342900" algn="just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production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asymmetry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at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US" altLang="zh-CN" sz="2400" b="0" dirty="0"/>
              </a:p>
              <a:p>
                <a:pPr marL="522900" lvl="1" indent="-342900" algn="just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en-US" altLang="zh-CN" sz="2800" b="0" dirty="0"/>
                  <a:t>Summary</a:t>
                </a:r>
                <a:r>
                  <a:rPr lang="zh-CN" altLang="en-US" sz="2800" b="0" dirty="0"/>
                  <a:t> </a:t>
                </a:r>
                <a:r>
                  <a:rPr lang="en-US" altLang="zh-CN" sz="2800" b="0" dirty="0"/>
                  <a:t>and</a:t>
                </a:r>
                <a:r>
                  <a:rPr lang="zh-CN" altLang="en-US" sz="2800" b="0" dirty="0"/>
                  <a:t> </a:t>
                </a:r>
                <a:r>
                  <a:rPr lang="en-US" altLang="zh-CN" sz="2800" dirty="0"/>
                  <a:t>o</a:t>
                </a:r>
                <a:r>
                  <a:rPr lang="en-US" altLang="zh-CN" sz="2800" b="0" dirty="0"/>
                  <a:t>utlook</a:t>
                </a:r>
              </a:p>
              <a:p>
                <a:pPr marL="180000" lvl="1" algn="just"/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6ADC7B-B2E6-1F4C-9CBF-4337AE92E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33108"/>
                <a:ext cx="8136904" cy="4372736"/>
              </a:xfrm>
              <a:prstGeom prst="rect">
                <a:avLst/>
              </a:prstGeom>
              <a:blipFill>
                <a:blip r:embed="rId2"/>
                <a:stretch>
                  <a:fillRect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707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52787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Pythia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8.1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251520" y="1062315"/>
                <a:ext cx="8568952" cy="164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0" dirty="0"/>
                  <a:t>The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/>
                  <a:t>Pythia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event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generator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includes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models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accounting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mechanisms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cause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production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asymmetries</a:t>
                </a:r>
              </a:p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0" dirty="0"/>
                  <a:t>Pythia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simulation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shows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strong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dependence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on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/>
                  <a:t>both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and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b="0" dirty="0"/>
                  <a:t>,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that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is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not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observed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in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data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62315"/>
                <a:ext cx="8568952" cy="1646605"/>
              </a:xfrm>
              <a:prstGeom prst="rect">
                <a:avLst/>
              </a:prstGeom>
              <a:blipFill>
                <a:blip r:embed="rId2"/>
                <a:stretch>
                  <a:fillRect l="-1036" t="-38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9A2297A-860D-D240-8C9D-F03A16B82CB2}"/>
              </a:ext>
            </a:extLst>
          </p:cNvPr>
          <p:cNvSpPr/>
          <p:nvPr/>
        </p:nvSpPr>
        <p:spPr>
          <a:xfrm>
            <a:off x="196602" y="5190291"/>
            <a:ext cx="8839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dirty="0"/>
              <a:t>Results</a:t>
            </a:r>
            <a:r>
              <a:rPr lang="zh-CN" altLang="en-US" sz="2400" dirty="0"/>
              <a:t> </a:t>
            </a:r>
            <a:r>
              <a:rPr lang="en-US" altLang="zh-CN" sz="2400" dirty="0"/>
              <a:t>obtained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this</a:t>
            </a:r>
            <a:r>
              <a:rPr lang="zh-CN" altLang="en-US" sz="2400" dirty="0"/>
              <a:t> </a:t>
            </a:r>
            <a:r>
              <a:rPr lang="en-US" altLang="zh-CN" sz="2400" dirty="0"/>
              <a:t>analysis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used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tune</a:t>
            </a:r>
            <a:r>
              <a:rPr lang="zh-CN" altLang="en-US" sz="2400" dirty="0"/>
              <a:t> </a:t>
            </a:r>
            <a:r>
              <a:rPr lang="en-US" altLang="zh-CN" sz="2400" dirty="0"/>
              <a:t>production</a:t>
            </a:r>
            <a:r>
              <a:rPr lang="zh-CN" altLang="en-US" sz="2400" dirty="0"/>
              <a:t> </a:t>
            </a:r>
            <a:r>
              <a:rPr lang="en-US" altLang="zh-CN" sz="2400" dirty="0"/>
              <a:t>models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various</a:t>
            </a:r>
            <a:r>
              <a:rPr lang="zh-CN" altLang="en-US" sz="2400" dirty="0"/>
              <a:t> </a:t>
            </a:r>
            <a:r>
              <a:rPr lang="en-US" altLang="zh-CN" sz="2400" dirty="0"/>
              <a:t>event</a:t>
            </a:r>
            <a:r>
              <a:rPr lang="zh-CN" altLang="en-US" sz="2400" dirty="0"/>
              <a:t> </a:t>
            </a:r>
            <a:r>
              <a:rPr lang="en-US" altLang="zh-CN" sz="2400" dirty="0"/>
              <a:t>generators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766B9-47C3-F14A-B234-5166EE516499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arXiv:1805.09418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92420B-51FE-5D48-B365-5D2C7D35E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26837"/>
            <a:ext cx="9073008" cy="22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42981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outlook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BD4B5-0D45-8D49-8D7C-2FE4A0EA8CAA}"/>
              </a:ext>
            </a:extLst>
          </p:cNvPr>
          <p:cNvSpPr/>
          <p:nvPr/>
        </p:nvSpPr>
        <p:spPr>
          <a:xfrm>
            <a:off x="251520" y="1124744"/>
            <a:ext cx="856895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b="0" dirty="0"/>
              <a:t>Several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results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presented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today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exploiting</a:t>
            </a:r>
            <a:r>
              <a:rPr lang="zh-CN" altLang="en-US" sz="2400" dirty="0"/>
              <a:t> </a:t>
            </a:r>
            <a:r>
              <a:rPr lang="en-US" altLang="zh-CN" sz="2400" dirty="0"/>
              <a:t>both</a:t>
            </a:r>
            <a:r>
              <a:rPr lang="zh-CN" altLang="en-US" sz="2400" dirty="0"/>
              <a:t> </a:t>
            </a:r>
            <a:r>
              <a:rPr lang="en-US" altLang="zh-CN" sz="2400" dirty="0"/>
              <a:t>Run1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Run2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samples</a:t>
            </a:r>
            <a:r>
              <a:rPr lang="zh-CN" altLang="en-US" sz="2400" dirty="0"/>
              <a:t> </a:t>
            </a:r>
            <a:r>
              <a:rPr lang="en-US" altLang="zh-CN" sz="2400" dirty="0"/>
              <a:t>collected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 err="1"/>
              <a:t>LHCb</a:t>
            </a:r>
            <a:endParaRPr lang="en-US" altLang="zh-CN" sz="2400" dirty="0"/>
          </a:p>
          <a:p>
            <a:pPr marL="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b="0" dirty="0" err="1"/>
              <a:t>LHCb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is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testing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theoretical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model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prediction</a:t>
            </a:r>
            <a:r>
              <a:rPr lang="en-US" altLang="zh-CN" sz="2400" dirty="0"/>
              <a:t>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unique</a:t>
            </a:r>
            <a:r>
              <a:rPr lang="zh-CN" altLang="en-US" sz="2400" dirty="0"/>
              <a:t> </a:t>
            </a:r>
            <a:r>
              <a:rPr lang="en-US" altLang="zh-CN" sz="2400" dirty="0"/>
              <a:t>kinematic</a:t>
            </a:r>
            <a:r>
              <a:rPr lang="zh-CN" altLang="en-US" sz="2400" dirty="0"/>
              <a:t> </a:t>
            </a:r>
            <a:r>
              <a:rPr lang="en-US" altLang="zh-CN" sz="2400" dirty="0"/>
              <a:t>region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0" dirty="0"/>
              <a:t>Interpl</a:t>
            </a:r>
            <a:r>
              <a:rPr lang="en-US" altLang="zh-CN" sz="2400" dirty="0"/>
              <a:t>ay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theory</a:t>
            </a:r>
            <a:r>
              <a:rPr lang="zh-CN" altLang="en-US" sz="2400" dirty="0"/>
              <a:t> </a:t>
            </a:r>
            <a:r>
              <a:rPr lang="en-US" altLang="zh-CN" sz="2400" dirty="0"/>
              <a:t>community</a:t>
            </a:r>
            <a:r>
              <a:rPr lang="zh-CN" altLang="en-US" sz="2400" dirty="0"/>
              <a:t> </a:t>
            </a:r>
            <a:r>
              <a:rPr lang="en-US" altLang="zh-CN" sz="2400" dirty="0"/>
              <a:t>very</a:t>
            </a:r>
            <a:r>
              <a:rPr lang="zh-CN" altLang="en-US" sz="2400" dirty="0"/>
              <a:t> </a:t>
            </a:r>
            <a:r>
              <a:rPr lang="en-US" altLang="zh-CN" sz="2400" dirty="0"/>
              <a:t>important</a:t>
            </a:r>
            <a:endParaRPr lang="en-US" altLang="zh-CN" sz="2400" b="0" dirty="0"/>
          </a:p>
          <a:p>
            <a:pPr marL="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b="0" dirty="0"/>
              <a:t>Many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more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measurement</a:t>
            </a:r>
            <a:r>
              <a:rPr lang="en-US" altLang="zh-CN" sz="2400" dirty="0"/>
              <a:t>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coming,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Run2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5</a:t>
            </a:r>
            <a:r>
              <a:rPr lang="zh-CN" altLang="en-US" sz="2400" dirty="0"/>
              <a:t> </a:t>
            </a:r>
            <a:r>
              <a:rPr lang="en-US" altLang="zh-CN" sz="2400" dirty="0" err="1"/>
              <a:t>TeV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sets</a:t>
            </a:r>
          </a:p>
          <a:p>
            <a:pPr marL="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dirty="0"/>
              <a:t>Run2</a:t>
            </a:r>
            <a:r>
              <a:rPr lang="zh-CN" altLang="en-US" sz="2400" dirty="0"/>
              <a:t> </a:t>
            </a:r>
            <a:r>
              <a:rPr lang="en-US" altLang="zh-CN" sz="2400" dirty="0"/>
              <a:t>samples</a:t>
            </a:r>
            <a:r>
              <a:rPr lang="zh-CN" altLang="en-US" sz="2400" dirty="0"/>
              <a:t> </a:t>
            </a:r>
            <a:r>
              <a:rPr lang="en-US" altLang="zh-CN" sz="2400" dirty="0"/>
              <a:t>allow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perform</a:t>
            </a:r>
            <a:r>
              <a:rPr lang="zh-CN" altLang="en-US" sz="2400" dirty="0"/>
              <a:t> </a:t>
            </a:r>
            <a:r>
              <a:rPr lang="en-US" altLang="zh-CN" sz="2400" dirty="0"/>
              <a:t>analyses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final</a:t>
            </a:r>
            <a:r>
              <a:rPr lang="zh-CN" altLang="en-US" sz="2400" dirty="0"/>
              <a:t> </a:t>
            </a:r>
            <a:r>
              <a:rPr lang="en-US" altLang="zh-CN" sz="2400" dirty="0"/>
              <a:t>states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were</a:t>
            </a:r>
            <a:r>
              <a:rPr lang="zh-CN" altLang="en-US" sz="2400" dirty="0"/>
              <a:t> </a:t>
            </a:r>
            <a:r>
              <a:rPr lang="en-US" altLang="zh-CN" sz="2400" dirty="0"/>
              <a:t>limited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Run</a:t>
            </a:r>
            <a:r>
              <a:rPr lang="zh-CN" altLang="en-US" sz="2400" dirty="0"/>
              <a:t> </a:t>
            </a:r>
            <a:r>
              <a:rPr lang="en-US" altLang="zh-CN" sz="2400" dirty="0"/>
              <a:t>1</a:t>
            </a:r>
          </a:p>
          <a:p>
            <a:pPr marL="0" lvl="1" indent="-342900">
              <a:spcBef>
                <a:spcPts val="600"/>
              </a:spcBef>
              <a:buFont typeface="Wingdings" pitchFamily="2" charset="2"/>
              <a:buChar char="Ø"/>
            </a:pPr>
            <a:endParaRPr lang="en-US" altLang="zh-CN" sz="2400" dirty="0"/>
          </a:p>
          <a:p>
            <a:pPr marL="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analysis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collected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Run2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pipe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Stay</a:t>
            </a:r>
            <a:r>
              <a:rPr lang="zh-CN" altLang="en-US" sz="2400" dirty="0"/>
              <a:t> </a:t>
            </a:r>
            <a:r>
              <a:rPr lang="en-US" altLang="zh-CN" sz="2400" dirty="0"/>
              <a:t>tuned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6559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1D1214A-6361-1246-A420-7E1C15CC0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-2631" y="0"/>
            <a:ext cx="9146631" cy="68580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0" y="2609035"/>
            <a:ext cx="9144000" cy="13240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251520" y="292494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Thanks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for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your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attention!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91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1D1214A-6361-1246-A420-7E1C15CC0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-2631" y="0"/>
            <a:ext cx="9146631" cy="68580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0" y="2609035"/>
            <a:ext cx="9144000" cy="13240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251520" y="2926685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Backup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53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980728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/>
              <p:nvPr/>
            </p:nvSpPr>
            <p:spPr>
              <a:xfrm>
                <a:off x="521550" y="332656"/>
                <a:ext cx="332200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700" b="1" i="0" spc="9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𝚼</m:t>
                    </m:r>
                    <m:r>
                      <a:rPr lang="en-US" altLang="zh-CN" sz="2700" b="1" i="0" spc="9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700" b="1" i="0" spc="9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𝐧𝐒</m:t>
                    </m:r>
                    <m:r>
                      <a:rPr lang="en-US" altLang="zh-CN" sz="2700" b="1" i="0" spc="9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production</a:t>
                </a:r>
                <a:endParaRPr lang="zh-CN" altLang="en-US" sz="2700" b="1" spc="9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32656"/>
                <a:ext cx="3322000" cy="507831"/>
              </a:xfrm>
              <a:prstGeom prst="rect">
                <a:avLst/>
              </a:prstGeom>
              <a:blipFill>
                <a:blip r:embed="rId2"/>
                <a:stretch>
                  <a:fillRect l="-760" t="-9756" r="-2281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C4D1D8C-4066-F348-889C-C8FC0203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" y="1079944"/>
            <a:ext cx="9114422" cy="54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2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980728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/>
              <p:nvPr/>
            </p:nvSpPr>
            <p:spPr>
              <a:xfrm>
                <a:off x="521550" y="332656"/>
                <a:ext cx="332200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700" b="1" i="0" spc="9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𝚼</m:t>
                    </m:r>
                    <m:r>
                      <a:rPr lang="en-US" altLang="zh-CN" sz="2700" b="1" i="0" spc="9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700" b="1" i="0" spc="9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𝐧𝐒</m:t>
                    </m:r>
                    <m:r>
                      <a:rPr lang="en-US" altLang="zh-CN" sz="2700" b="1" i="0" spc="9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production</a:t>
                </a:r>
                <a:endParaRPr lang="zh-CN" altLang="en-US" sz="2700" b="1" spc="9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32656"/>
                <a:ext cx="3322000" cy="507831"/>
              </a:xfrm>
              <a:prstGeom prst="rect">
                <a:avLst/>
              </a:prstGeom>
              <a:blipFill>
                <a:blip r:embed="rId2"/>
                <a:stretch>
                  <a:fillRect l="-760" t="-9756" r="-2281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2B998D-56AF-514E-AFEB-261C12D4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58700"/>
            <a:ext cx="8936299" cy="48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980728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/>
              <p:nvPr/>
            </p:nvSpPr>
            <p:spPr>
              <a:xfrm>
                <a:off x="521550" y="332656"/>
                <a:ext cx="270516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𝑩</m:t>
                        </m:r>
                      </m:e>
                      <m:sup>
                        <m: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production</a:t>
                </a:r>
                <a:endParaRPr lang="zh-CN" altLang="en-US" sz="2700" b="1" spc="9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32656"/>
                <a:ext cx="2705164" cy="507831"/>
              </a:xfrm>
              <a:prstGeom prst="rect">
                <a:avLst/>
              </a:prstGeom>
              <a:blipFill>
                <a:blip r:embed="rId2"/>
                <a:stretch>
                  <a:fillRect l="-935" t="-9756" r="-3271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395A168-B391-DE46-890A-75FE31B78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" y="1098551"/>
            <a:ext cx="8506808" cy="53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41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980728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/>
              <p:nvPr/>
            </p:nvSpPr>
            <p:spPr>
              <a:xfrm>
                <a:off x="521550" y="332656"/>
                <a:ext cx="526637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𝑩</m:t>
                        </m:r>
                      </m:e>
                      <m:sup>
                        <m: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production</a:t>
                </a:r>
                <a:r>
                  <a:rPr lang="zh-CN" altLang="en-US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cross-section</a:t>
                </a:r>
                <a:endParaRPr lang="zh-CN" altLang="en-US" sz="2700" b="1" spc="9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32656"/>
                <a:ext cx="5266378" cy="507831"/>
              </a:xfrm>
              <a:prstGeom prst="rect">
                <a:avLst/>
              </a:prstGeom>
              <a:blipFill>
                <a:blip r:embed="rId2"/>
                <a:stretch>
                  <a:fillRect l="-481" t="-9756" r="-962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BC47ED4-3E7C-8D4D-A668-288590E4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2408"/>
            <a:ext cx="7920880" cy="52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28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980728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/>
              <p:nvPr/>
            </p:nvSpPr>
            <p:spPr>
              <a:xfrm>
                <a:off x="521550" y="332656"/>
                <a:ext cx="488890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production</a:t>
                </a:r>
                <a:r>
                  <a:rPr lang="zh-CN" altLang="en-US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asymmetry</a:t>
                </a:r>
                <a:endParaRPr lang="zh-CN" altLang="en-US" sz="2700" b="1" spc="9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32656"/>
                <a:ext cx="4888902" cy="507831"/>
              </a:xfrm>
              <a:prstGeom prst="rect">
                <a:avLst/>
              </a:prstGeom>
              <a:blipFill>
                <a:blip r:embed="rId2"/>
                <a:stretch>
                  <a:fillRect l="-518" t="-9756" r="-1295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69A8C58-9192-0D44-9FCE-1CB1A3E72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7296"/>
            <a:ext cx="8953500" cy="53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93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980728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/>
              <p:nvPr/>
            </p:nvSpPr>
            <p:spPr>
              <a:xfrm>
                <a:off x="521550" y="332656"/>
                <a:ext cx="488890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700" b="1" i="1" spc="90" smtClean="0">
                            <a:solidFill>
                              <a:srgbClr val="2E75B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production</a:t>
                </a:r>
                <a:r>
                  <a:rPr lang="zh-CN" altLang="en-US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700" b="1" spc="9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asymmetry</a:t>
                </a:r>
                <a:endParaRPr lang="zh-CN" altLang="en-US" sz="2700" b="1" spc="9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2">
                <a:extLst>
                  <a:ext uri="{FF2B5EF4-FFF2-40B4-BE49-F238E27FC236}">
                    <a16:creationId xmlns:a16="http://schemas.microsoft.com/office/drawing/2014/main" id="{A63D9934-7B9D-9C4A-886B-AFF2D87B5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32656"/>
                <a:ext cx="4888902" cy="507831"/>
              </a:xfrm>
              <a:prstGeom prst="rect">
                <a:avLst/>
              </a:prstGeom>
              <a:blipFill>
                <a:blip r:embed="rId2"/>
                <a:stretch>
                  <a:fillRect l="-518" t="-9756" r="-1295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7BF423-437A-C243-AFD1-04EEA7718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/>
        </p:blipFill>
        <p:spPr>
          <a:xfrm>
            <a:off x="266700" y="1129469"/>
            <a:ext cx="7527910" cy="54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25112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2700" b="1" spc="9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6ADC7B-B2E6-1F4C-9CBF-4337AE92EF64}"/>
              </a:ext>
            </a:extLst>
          </p:cNvPr>
          <p:cNvSpPr/>
          <p:nvPr/>
        </p:nvSpPr>
        <p:spPr>
          <a:xfrm>
            <a:off x="467544" y="3371508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900" lvl="1" indent="-342900" algn="just">
              <a:buFont typeface="Wingdings" pitchFamily="2" charset="2"/>
              <a:buChar char="Ø"/>
            </a:pPr>
            <a:r>
              <a:rPr lang="en-US" altLang="zh-CN" sz="2400" b="0" dirty="0" err="1"/>
              <a:t>LHCb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geometrical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acceptance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allows</a:t>
            </a:r>
            <a:r>
              <a:rPr lang="zh-CN" altLang="en-US" sz="2400" b="0" dirty="0"/>
              <a:t> </a:t>
            </a:r>
            <a:r>
              <a:rPr lang="en-US" altLang="zh-CN" sz="2400" b="1" dirty="0"/>
              <a:t>to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perform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unique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measurements</a:t>
            </a:r>
            <a:r>
              <a:rPr lang="zh-CN" altLang="en-US" sz="2400" b="1" dirty="0"/>
              <a:t> </a:t>
            </a:r>
            <a:r>
              <a:rPr lang="en-US" altLang="zh-CN" sz="2400" b="0" dirty="0"/>
              <a:t>in the</a:t>
            </a:r>
            <a:r>
              <a:rPr lang="zh-CN" altLang="en-US" sz="2400" b="0" dirty="0"/>
              <a:t> </a:t>
            </a:r>
            <a:r>
              <a:rPr lang="en-US" altLang="zh-CN" sz="2400" b="1" dirty="0"/>
              <a:t>forward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region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E56C0-923B-2C41-8261-798D3F2C3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"/>
          <a:stretch/>
        </p:blipFill>
        <p:spPr>
          <a:xfrm>
            <a:off x="5272404" y="3068960"/>
            <a:ext cx="3836100" cy="32339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1BD4B5-0D45-8D49-8D7C-2FE4A0EA8CAA}"/>
              </a:ext>
            </a:extLst>
          </p:cNvPr>
          <p:cNvSpPr/>
          <p:nvPr/>
        </p:nvSpPr>
        <p:spPr>
          <a:xfrm>
            <a:off x="467544" y="105796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900" lvl="1" indent="-342900" algn="just">
              <a:buFont typeface="Wingdings" pitchFamily="2" charset="2"/>
              <a:buChar char="Ø"/>
            </a:pPr>
            <a:r>
              <a:rPr lang="en-US" altLang="zh-CN" sz="2400" b="0" dirty="0"/>
              <a:t>Probe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of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QCD,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both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perturbative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and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non-perturbative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aspects</a:t>
            </a:r>
            <a:endParaRPr lang="en-US" altLang="zh-CN" sz="2400" dirty="0"/>
          </a:p>
          <a:p>
            <a:pPr marL="522900" lvl="1" indent="-342900" algn="just">
              <a:buFont typeface="Wingdings" pitchFamily="2" charset="2"/>
              <a:buChar char="Ø"/>
            </a:pPr>
            <a:r>
              <a:rPr lang="en-US" altLang="zh-CN" sz="2400" b="0" dirty="0"/>
              <a:t>Study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of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heavy-flavor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production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can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help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improving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our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understanding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of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OCD</a:t>
            </a:r>
            <a:r>
              <a:rPr lang="zh-CN" altLang="en-US" sz="2400" b="0" dirty="0"/>
              <a:t> </a:t>
            </a:r>
            <a:endParaRPr lang="en-US" altLang="zh-CN" sz="2400" dirty="0"/>
          </a:p>
          <a:p>
            <a:pPr marL="980100" lvl="2" indent="-34290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Rely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fix</a:t>
            </a:r>
            <a:r>
              <a:rPr lang="zh-CN" altLang="en-US" sz="2400" dirty="0"/>
              <a:t> </a:t>
            </a:r>
            <a:r>
              <a:rPr lang="en-US" altLang="zh-CN" sz="2400" dirty="0"/>
              <a:t>non-perturbative</a:t>
            </a:r>
            <a:r>
              <a:rPr lang="zh-CN" altLang="en-US" sz="2400" dirty="0"/>
              <a:t> </a:t>
            </a:r>
            <a:r>
              <a:rPr lang="en-US" altLang="zh-CN" sz="2400" dirty="0"/>
              <a:t>parameters</a:t>
            </a:r>
            <a:endParaRPr lang="en-US" altLang="zh-CN" sz="2400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884D52-3B00-2144-9E0E-DC344DF6699F}"/>
              </a:ext>
            </a:extLst>
          </p:cNvPr>
          <p:cNvSpPr/>
          <p:nvPr/>
        </p:nvSpPr>
        <p:spPr>
          <a:xfrm>
            <a:off x="449542" y="4869160"/>
            <a:ext cx="4842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900" lvl="1" indent="-34290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Fully</a:t>
            </a:r>
            <a:r>
              <a:rPr lang="zh-CN" altLang="en-US" sz="2400" dirty="0"/>
              <a:t> </a:t>
            </a:r>
            <a:r>
              <a:rPr lang="en-US" altLang="zh-CN" sz="2400" dirty="0"/>
              <a:t>equipped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forward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tracking,</a:t>
            </a:r>
            <a:r>
              <a:rPr lang="zh-CN" altLang="en-US" sz="2400" dirty="0"/>
              <a:t> </a:t>
            </a:r>
            <a:r>
              <a:rPr lang="en-US" altLang="zh-CN" sz="2400" dirty="0"/>
              <a:t>hadron</a:t>
            </a:r>
            <a:r>
              <a:rPr lang="zh-CN" altLang="en-US" sz="2400" dirty="0"/>
              <a:t> </a:t>
            </a:r>
            <a:r>
              <a:rPr lang="en-US" altLang="zh-CN" sz="2400" dirty="0"/>
              <a:t>ID,</a:t>
            </a:r>
            <a:r>
              <a:rPr lang="zh-CN" altLang="en-US" sz="2400" dirty="0"/>
              <a:t> </a:t>
            </a:r>
            <a:r>
              <a:rPr lang="en-US" altLang="zh-CN" sz="2400" dirty="0"/>
              <a:t>muon</a:t>
            </a:r>
            <a:r>
              <a:rPr lang="zh-CN" altLang="en-US" sz="2400" dirty="0"/>
              <a:t> </a:t>
            </a:r>
            <a:r>
              <a:rPr lang="en-US" altLang="zh-CN" sz="2400" dirty="0"/>
              <a:t>ID,</a:t>
            </a:r>
            <a:r>
              <a:rPr lang="zh-CN" altLang="en-US" sz="2400" dirty="0"/>
              <a:t> </a:t>
            </a:r>
            <a:r>
              <a:rPr lang="en-US" altLang="zh-CN" sz="2400" dirty="0"/>
              <a:t>ECAL/HCAL</a:t>
            </a:r>
          </a:p>
          <a:p>
            <a:pPr marL="522900" lvl="1" indent="-342900" algn="just">
              <a:buFont typeface="Arial" panose="020B0604020202020204" pitchFamily="34" charset="0"/>
              <a:buChar char="•"/>
            </a:pPr>
            <a:r>
              <a:rPr lang="en-US" altLang="zh-CN" sz="2400" b="1" dirty="0"/>
              <a:t>Complementary</a:t>
            </a:r>
            <a:r>
              <a:rPr lang="zh-CN" altLang="en-US" sz="2400" b="1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/>
              <a:t>LHC</a:t>
            </a:r>
            <a:r>
              <a:rPr lang="zh-CN" altLang="en-US" sz="2400" dirty="0"/>
              <a:t> </a:t>
            </a:r>
            <a:r>
              <a:rPr lang="en-US" altLang="zh-CN" sz="2400" dirty="0"/>
              <a:t>experiments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72A9A-271C-EB45-81D4-1FB630AF5E06}"/>
              </a:ext>
            </a:extLst>
          </p:cNvPr>
          <p:cNvSpPr/>
          <p:nvPr/>
        </p:nvSpPr>
        <p:spPr>
          <a:xfrm>
            <a:off x="467544" y="2924944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algn="just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LHCb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396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36350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 err="1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LHCb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detector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D5CE2-8F03-C846-8C64-000676C4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0" y="1035050"/>
            <a:ext cx="8907016" cy="5408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6A4F7-FA62-BC4A-9310-7B195DE5B9AA}"/>
              </a:ext>
            </a:extLst>
          </p:cNvPr>
          <p:cNvSpPr txBox="1"/>
          <p:nvPr/>
        </p:nvSpPr>
        <p:spPr>
          <a:xfrm>
            <a:off x="5004048" y="1886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J.Instrum.3(2008)</a:t>
            </a:r>
            <a:r>
              <a:rPr lang="zh-CN" altLang="en-US" b="1" dirty="0"/>
              <a:t> </a:t>
            </a:r>
            <a:r>
              <a:rPr lang="en-US" altLang="zh-CN" b="1" dirty="0"/>
              <a:t>S08005</a:t>
            </a:r>
          </a:p>
          <a:p>
            <a:r>
              <a:rPr lang="en-US" altLang="zh-CN" b="1" dirty="0"/>
              <a:t>Int.</a:t>
            </a:r>
            <a:r>
              <a:rPr lang="zh-CN" altLang="en-US" b="1" dirty="0"/>
              <a:t> </a:t>
            </a:r>
            <a:r>
              <a:rPr lang="en-US" altLang="zh-CN" b="1" dirty="0"/>
              <a:t>J.</a:t>
            </a:r>
            <a:r>
              <a:rPr lang="zh-CN" altLang="en-US" b="1" dirty="0"/>
              <a:t> </a:t>
            </a:r>
            <a:r>
              <a:rPr lang="en-US" altLang="zh-CN" b="1" dirty="0"/>
              <a:t>Mod.</a:t>
            </a:r>
            <a:r>
              <a:rPr lang="zh-CN" altLang="en-US" b="1" dirty="0"/>
              <a:t> </a:t>
            </a:r>
            <a:r>
              <a:rPr lang="en-US" altLang="zh-CN" b="1" dirty="0"/>
              <a:t>Phys.</a:t>
            </a:r>
            <a:r>
              <a:rPr lang="zh-CN" altLang="en-US" b="1" dirty="0"/>
              <a:t> </a:t>
            </a:r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30,</a:t>
            </a:r>
            <a:r>
              <a:rPr lang="zh-CN" altLang="en-US" b="1" dirty="0"/>
              <a:t> </a:t>
            </a:r>
            <a:r>
              <a:rPr lang="en-US" altLang="zh-CN" b="1" dirty="0"/>
              <a:t>1530022</a:t>
            </a:r>
            <a:r>
              <a:rPr lang="zh-CN" altLang="en-US" b="1" dirty="0"/>
              <a:t> </a:t>
            </a:r>
            <a:r>
              <a:rPr lang="en-US" altLang="zh-CN" b="1" dirty="0"/>
              <a:t>(2015)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097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1D1214A-6361-1246-A420-7E1C15CC0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-2631" y="0"/>
            <a:ext cx="9146631" cy="68580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0" y="2609035"/>
            <a:ext cx="9144000" cy="13240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2920658"/>
                <a:ext cx="8748464" cy="65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production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in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collisions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</a:rPr>
                  <a:t>at</a:t>
                </a:r>
                <a:r>
                  <a:rPr lang="zh-CN" altLang="en-US" sz="3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zh-CN" alt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US" altLang="zh-CN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0658"/>
                <a:ext cx="8748464" cy="652358"/>
              </a:xfrm>
              <a:prstGeom prst="rect">
                <a:avLst/>
              </a:prstGeom>
              <a:blipFill>
                <a:blip r:embed="rId4"/>
                <a:stretch>
                  <a:fillRect t="-134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2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2404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251520" y="980728"/>
                <a:ext cx="871296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5700" indent="-342900" algn="just">
                  <a:buFont typeface="Wingdings" pitchFamily="2" charset="2"/>
                  <a:buChar char="Ø"/>
                </a:pPr>
                <a:r>
                  <a:rPr lang="en-US" altLang="zh-CN" sz="2400" b="0" dirty="0"/>
                  <a:t>Study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of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heavy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quarkonium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production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in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high-energy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collisions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provides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information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QCD</a:t>
                </a:r>
              </a:p>
              <a:p>
                <a:pPr marL="65700" indent="-342900" algn="just">
                  <a:buFont typeface="Wingdings" pitchFamily="2" charset="2"/>
                  <a:buChar char="Ø"/>
                </a:pPr>
                <a:r>
                  <a:rPr lang="en-US" altLang="zh-CN" sz="2400" dirty="0"/>
                  <a:t>Several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models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proposed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describe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underlying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dynamics.</a:t>
                </a:r>
              </a:p>
              <a:p>
                <a:pPr marL="980100" lvl="2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400" b="0" dirty="0"/>
                  <a:t>Color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singlet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model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(CSM)</a:t>
                </a:r>
              </a:p>
              <a:p>
                <a:pPr marL="980100" lvl="2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400" b="0" dirty="0"/>
                  <a:t>Non-relative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QCD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(NRQCD)</a:t>
                </a:r>
              </a:p>
              <a:p>
                <a:pPr marL="980100" lvl="2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Color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Evaporation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Model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(CEM)</a:t>
                </a:r>
              </a:p>
              <a:p>
                <a:pPr marL="65700" indent="-342900" algn="just">
                  <a:buFont typeface="Wingdings" pitchFamily="2" charset="2"/>
                  <a:buChar char="Ø"/>
                </a:pPr>
                <a:r>
                  <a:rPr lang="en-US" altLang="zh-CN" sz="2400" b="0" dirty="0"/>
                  <a:t>Calculate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r</a:t>
                </a:r>
                <a:r>
                  <a:rPr lang="en-US" altLang="zh-CN" sz="2400" dirty="0"/>
                  <a:t>atio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with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respect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7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8</a:t>
                </a:r>
                <a:r>
                  <a:rPr lang="zh-CN" altLang="en-US" sz="2400" dirty="0"/>
                  <a:t> </a:t>
                </a:r>
                <a:r>
                  <a:rPr lang="en-US" altLang="zh-CN" sz="2400" dirty="0" err="1"/>
                  <a:t>TeV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results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cancel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majority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systematic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uncertainties</a:t>
                </a:r>
                <a:endParaRPr lang="en-US" altLang="zh-CN" sz="2400" b="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0728"/>
                <a:ext cx="8712968" cy="3046988"/>
              </a:xfrm>
              <a:prstGeom prst="rect">
                <a:avLst/>
              </a:prstGeom>
              <a:blipFill>
                <a:blip r:embed="rId2"/>
                <a:stretch>
                  <a:fillRect l="-873" t="-1245" r="-1019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A54D5F-C32E-C646-B84F-9435F3DF4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1" y="3910012"/>
            <a:ext cx="3096344" cy="29266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CCE75-A3FF-E545-AE5E-473D37430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45" y="3898199"/>
            <a:ext cx="3166185" cy="29338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D992FD-5386-D044-B300-9AC12C39A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060" y="4005064"/>
            <a:ext cx="368300" cy="2743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D682AC-ED4F-3C49-B6FC-397A13192791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arXiv:1804.09214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508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33497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  <a:r>
              <a:rPr lang="zh-CN" altLang="en-US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strategy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179512" y="1048668"/>
                <a:ext cx="4680520" cy="291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0" dirty="0"/>
                  <a:t>Measure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differential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production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cross-section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/>
                  <a:t>as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function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and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multiplied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by</a:t>
                </a:r>
                <a:r>
                  <a:rPr lang="zh-CN" altLang="en-US" sz="2400" b="0" dirty="0"/>
                  <a:t>  </a:t>
                </a:r>
                <a:r>
                  <a:rPr lang="en-US" altLang="zh-CN" sz="2400" b="0" dirty="0"/>
                  <a:t>the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𝑛𝑆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branching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fraction</a:t>
                </a:r>
              </a:p>
              <a:p>
                <a:pPr marL="0" lvl="1" indent="-342900" algn="just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dirty="0"/>
                  <a:t>Data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sample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0" lvl="2" indent="-342900" algn="just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b="0" dirty="0"/>
                  <a:t>277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=13</m:t>
                    </m:r>
                    <m:r>
                      <a:rPr lang="zh-CN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endParaRPr lang="en-US" altLang="zh-CN" sz="2400" b="0" dirty="0"/>
              </a:p>
              <a:p>
                <a:pPr marL="0" lvl="1" indent="-342900" algn="just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dirty="0"/>
                  <a:t>Calculate: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48668"/>
                <a:ext cx="4680520" cy="2912464"/>
              </a:xfrm>
              <a:prstGeom prst="rect">
                <a:avLst/>
              </a:prstGeom>
              <a:blipFill>
                <a:blip r:embed="rId2"/>
                <a:stretch>
                  <a:fillRect l="-1892" t="-1739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23510DE-773E-284E-A037-CF18F3E477C2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arXiv:1804.09214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8AC5E-6E4F-3B40-9531-BE008DDDC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23332"/>
            <a:ext cx="4355976" cy="2770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44990F-BA20-9E45-91FF-4BF2C5BAA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8" y="3898089"/>
            <a:ext cx="8699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1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15127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179512" y="5080535"/>
                <a:ext cx="8964488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0" dirty="0"/>
                  <a:t>Measure</a:t>
                </a:r>
                <a:r>
                  <a:rPr lang="en-US" altLang="zh-CN" sz="2400" dirty="0"/>
                  <a:t>ments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dominated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systematic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uncertainty</a:t>
                </a:r>
              </a:p>
              <a:p>
                <a:pPr marL="457200" lvl="2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0" dirty="0"/>
                  <a:t>Main</a:t>
                </a:r>
                <a:r>
                  <a:rPr lang="zh-CN" altLang="en-US" sz="2200" b="0" dirty="0"/>
                  <a:t> </a:t>
                </a:r>
                <a:r>
                  <a:rPr lang="en-US" altLang="zh-CN" sz="2200" b="0" dirty="0"/>
                  <a:t>contribution</a:t>
                </a:r>
                <a:r>
                  <a:rPr lang="zh-CN" altLang="en-US" sz="2200" b="0" dirty="0"/>
                  <a:t> </a:t>
                </a:r>
                <a:r>
                  <a:rPr lang="en-US" altLang="zh-CN" sz="2200" b="0" dirty="0"/>
                  <a:t>due</a:t>
                </a:r>
                <a:r>
                  <a:rPr lang="zh-CN" altLang="en-US" sz="2200" b="0" dirty="0"/>
                  <a:t> </a:t>
                </a:r>
                <a:r>
                  <a:rPr lang="en-US" altLang="zh-CN" sz="2200" b="0" dirty="0"/>
                  <a:t>to</a:t>
                </a:r>
                <a:r>
                  <a:rPr lang="zh-CN" altLang="en-US" sz="2200" b="0" dirty="0"/>
                  <a:t> </a:t>
                </a:r>
                <a:r>
                  <a:rPr lang="en-US" altLang="zh-CN" sz="2200" b="0" dirty="0"/>
                  <a:t>trigger</a:t>
                </a:r>
                <a:r>
                  <a:rPr lang="zh-CN" altLang="en-US" sz="2200" b="0" dirty="0"/>
                  <a:t> </a:t>
                </a:r>
                <a:r>
                  <a:rPr lang="en-US" altLang="zh-CN" sz="2200" b="0" dirty="0"/>
                  <a:t>efficiency</a:t>
                </a:r>
                <a:r>
                  <a:rPr lang="zh-CN" altLang="en-US" sz="2200" b="0" dirty="0"/>
                  <a:t> </a:t>
                </a:r>
                <a:r>
                  <a:rPr lang="en-US" altLang="zh-CN" sz="2200" b="0" dirty="0"/>
                  <a:t>and</a:t>
                </a:r>
                <a:r>
                  <a:rPr lang="zh-CN" altLang="en-US" sz="2200" b="0" dirty="0"/>
                  <a:t> </a:t>
                </a:r>
                <a:r>
                  <a:rPr lang="en-US" altLang="zh-CN" sz="2200" b="0" dirty="0"/>
                  <a:t>luminosity</a:t>
                </a:r>
                <a:r>
                  <a:rPr lang="zh-CN" altLang="en-US" sz="2200" b="0" dirty="0"/>
                  <a:t> </a:t>
                </a:r>
                <a:r>
                  <a:rPr lang="en-US" altLang="zh-CN" sz="2200" b="0" dirty="0"/>
                  <a:t>determination</a:t>
                </a:r>
                <a:r>
                  <a:rPr lang="zh-CN" altLang="en-US" sz="2200" b="0" dirty="0"/>
                  <a:t> </a:t>
                </a:r>
                <a:endParaRPr lang="en-US" altLang="zh-CN" sz="2200" b="0" dirty="0"/>
              </a:p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0" dirty="0"/>
                  <a:t>The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/>
                  <a:t>p</a:t>
                </a:r>
                <a:r>
                  <a:rPr lang="en-US" altLang="zh-CN" sz="2400" b="0" dirty="0"/>
                  <a:t>rediction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from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NRQCD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provides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reasonable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description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of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data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at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high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80535"/>
                <a:ext cx="8964488" cy="1692771"/>
              </a:xfrm>
              <a:prstGeom prst="rect">
                <a:avLst/>
              </a:prstGeom>
              <a:blipFill>
                <a:blip r:embed="rId2"/>
                <a:stretch>
                  <a:fillRect l="-990" t="-2239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23510DE-773E-284E-A037-CF18F3E477C2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arXiv:1804.09214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B71EE9-FBC3-4143-B8CE-949882EA3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908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4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C4D2-4D31-AC45-8DA3-8772167F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2BE55231-395C-4840-808E-6BC82E5D224E}"/>
              </a:ext>
            </a:extLst>
          </p:cNvPr>
          <p:cNvSpPr/>
          <p:nvPr/>
        </p:nvSpPr>
        <p:spPr>
          <a:xfrm>
            <a:off x="0" y="836712"/>
            <a:ext cx="9144000" cy="1080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63D9934-7B9D-9C4A-886B-AFF2D87B5AC4}"/>
              </a:ext>
            </a:extLst>
          </p:cNvPr>
          <p:cNvSpPr/>
          <p:nvPr/>
        </p:nvSpPr>
        <p:spPr>
          <a:xfrm>
            <a:off x="521550" y="332656"/>
            <a:ext cx="13407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spc="9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Ratios</a:t>
            </a:r>
            <a:endParaRPr lang="zh-CN" altLang="en-US" sz="2700" b="1" spc="9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/>
              <p:nvPr/>
            </p:nvSpPr>
            <p:spPr>
              <a:xfrm>
                <a:off x="179512" y="1023119"/>
                <a:ext cx="83358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b="0" dirty="0"/>
                  <a:t>13/8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 err="1"/>
                  <a:t>TeV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ratio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increasing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function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and</a:t>
                </a:r>
                <a:r>
                  <a:rPr lang="zh-CN" alt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BD4B5-0D45-8D49-8D7C-2FE4A0EA8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23119"/>
                <a:ext cx="8335838" cy="461665"/>
              </a:xfrm>
              <a:prstGeom prst="rect">
                <a:avLst/>
              </a:prstGeom>
              <a:blipFill>
                <a:blip r:embed="rId2"/>
                <a:stretch>
                  <a:fillRect l="-91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23510DE-773E-284E-A037-CF18F3E477C2}"/>
              </a:ext>
            </a:extLst>
          </p:cNvPr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arXiv:1804.09214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204DB-429A-974E-9F4D-39A29AEAC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0" y="1485213"/>
            <a:ext cx="8596912" cy="2331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10A30-6FC6-714E-87E4-92D7D7C24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0" y="4315826"/>
            <a:ext cx="8554924" cy="2405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9A2297A-860D-D240-8C9D-F03A16B82CB2}"/>
                  </a:ext>
                </a:extLst>
              </p:cNvPr>
              <p:cNvSpPr/>
              <p:nvPr/>
            </p:nvSpPr>
            <p:spPr>
              <a:xfrm>
                <a:off x="196602" y="3759423"/>
                <a:ext cx="88398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en-US" altLang="zh-CN" sz="2400" dirty="0" err="1"/>
                  <a:t>i</a:t>
                </a:r>
                <a:r>
                  <a:rPr lang="en-US" altLang="zh-CN" sz="2400" i="1" dirty="0" err="1"/>
                  <a:t>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1</a:t>
                </a:r>
                <a:r>
                  <a:rPr lang="en-US" altLang="zh-CN" sz="2400" i="1" dirty="0"/>
                  <a:t>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ratio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increasing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function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and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flat</a:t>
                </a:r>
                <a:r>
                  <a:rPr lang="zh-CN" altLang="en-US" sz="2400" b="0" dirty="0"/>
                  <a:t> </a:t>
                </a:r>
                <a:r>
                  <a:rPr lang="en-US" altLang="zh-CN" sz="2400" dirty="0"/>
                  <a:t>as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function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9A2297A-860D-D240-8C9D-F03A16B82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2" y="3759423"/>
                <a:ext cx="8839894" cy="461665"/>
              </a:xfrm>
              <a:prstGeom prst="rect">
                <a:avLst/>
              </a:prstGeom>
              <a:blipFill>
                <a:blip r:embed="rId5"/>
                <a:stretch>
                  <a:fillRect l="-716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332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8"/>
  <p:tag name="MH_SECTIONID" val="259,260,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25978</TotalTime>
  <Words>839</Words>
  <Application>Microsoft Macintosh PowerPoint</Application>
  <PresentationFormat>On-screen Show (4:3)</PresentationFormat>
  <Paragraphs>140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等线</vt:lpstr>
      <vt:lpstr>等线</vt:lpstr>
      <vt:lpstr>微软雅黑</vt:lpstr>
      <vt:lpstr>Arial</vt:lpstr>
      <vt:lpstr>Calibri</vt:lpstr>
      <vt:lpstr>Calibri Light</vt:lpstr>
      <vt:lpstr>Cambria Math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User</cp:lastModifiedBy>
  <cp:revision>862</cp:revision>
  <cp:lastPrinted>2017-09-13T15:49:11Z</cp:lastPrinted>
  <dcterms:created xsi:type="dcterms:W3CDTF">2017-03-16T12:54:16Z</dcterms:created>
  <dcterms:modified xsi:type="dcterms:W3CDTF">2018-06-22T04:23:19Z</dcterms:modified>
</cp:coreProperties>
</file>