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3"/>
  </p:notesMasterIdLst>
  <p:sldIdLst>
    <p:sldId id="256" r:id="rId2"/>
    <p:sldId id="257" r:id="rId3"/>
    <p:sldId id="280" r:id="rId4"/>
    <p:sldId id="281" r:id="rId5"/>
    <p:sldId id="283" r:id="rId6"/>
    <p:sldId id="282" r:id="rId7"/>
    <p:sldId id="284" r:id="rId8"/>
    <p:sldId id="269" r:id="rId9"/>
    <p:sldId id="286" r:id="rId10"/>
    <p:sldId id="285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656A4-59D1-40D3-85CE-1908B049223A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0667E-EDE2-47FC-8356-3E06B00BD3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59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2501-6182-42DF-B1D9-B4C030069F51}" type="datetime1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205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1D9B-779C-48A8-921A-9AC233DF3DE2}" type="datetime1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0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DFF4-B28E-412C-ABD7-61626A712B2B}" type="datetime1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9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067E-70CF-45AE-9E60-F4FEFF286071}" type="datetime1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95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6C4C-54A5-4ABD-9F7C-7DCC5C704E34}" type="datetime1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94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ECE-EAE7-4535-8A10-A1E2D8A17B31}" type="datetime1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1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6E3E-DE17-49D9-AF68-5718C1CD3F58}" type="datetime1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50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DBE-2A05-4638-A966-284D533ECCDF}" type="datetime1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43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F304-0188-40AC-A2C0-3853F3FA1B5A}" type="datetime1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01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8AD4-BE45-40A4-A04A-BFFAAE583837}" type="datetime1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39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BD9D-4708-4D9D-A0C4-A5CA5FBD85BC}" type="datetime1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976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83553B-8E72-4F8F-ACF7-072DC5240CBF}" type="datetime1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26791EBF-381D-4C46-938C-74F5425043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81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epc/cepcen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epc/cepc-relea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Software </a:t>
            </a:r>
            <a:r>
              <a:rPr lang="en-US" altLang="zh-CN" dirty="0" smtClean="0"/>
              <a:t>Management Tool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Xianghu</a:t>
            </a:r>
            <a:r>
              <a:rPr lang="en-US" altLang="zh-CN" dirty="0" smtClean="0"/>
              <a:t> Zhao</a:t>
            </a:r>
          </a:p>
          <a:p>
            <a:r>
              <a:rPr lang="en-US" altLang="zh-CN" dirty="0" smtClean="0"/>
              <a:t>Nov 20</a:t>
            </a:r>
            <a:r>
              <a:rPr lang="en-US" altLang="zh-CN" dirty="0" smtClean="0"/>
              <a:t>, </a:t>
            </a:r>
            <a:r>
              <a:rPr lang="en-US" altLang="zh-CN" dirty="0" smtClean="0"/>
              <a:t>2017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5720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Plans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Simplify package development process for physics user</a:t>
            </a:r>
          </a:p>
          <a:p>
            <a:pPr lvl="1"/>
            <a:r>
              <a:rPr lang="en-US" altLang="zh-CN" dirty="0" smtClean="0"/>
              <a:t>Without writing </a:t>
            </a:r>
            <a:r>
              <a:rPr lang="en-US" altLang="zh-CN" dirty="0" err="1" smtClean="0"/>
              <a:t>CMake</a:t>
            </a:r>
            <a:r>
              <a:rPr lang="en-US" altLang="zh-CN" dirty="0" smtClean="0"/>
              <a:t> files</a:t>
            </a:r>
          </a:p>
          <a:p>
            <a:pPr lvl="1"/>
            <a:r>
              <a:rPr lang="en-US" altLang="zh-CN" dirty="0" smtClean="0"/>
              <a:t>Only need </a:t>
            </a:r>
            <a:r>
              <a:rPr lang="en-US" altLang="zh-CN" dirty="0" err="1" smtClean="0"/>
              <a:t>c++</a:t>
            </a:r>
            <a:r>
              <a:rPr lang="en-US" altLang="zh-CN" dirty="0" smtClean="0"/>
              <a:t> source and header files</a:t>
            </a:r>
          </a:p>
          <a:p>
            <a:pPr lvl="1"/>
            <a:r>
              <a:rPr lang="en-US" altLang="zh-CN" dirty="0" smtClean="0"/>
              <a:t>Configure package dependency easily</a:t>
            </a:r>
          </a:p>
          <a:p>
            <a:r>
              <a:rPr lang="en-US" altLang="zh-CN" dirty="0" smtClean="0"/>
              <a:t>Include packages currently developing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Standardize the future release procedure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1791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Thanks!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087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cepcenv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This tool is developed for simplifying </a:t>
            </a:r>
            <a:r>
              <a:rPr lang="en-US" altLang="zh-CN" dirty="0" smtClean="0"/>
              <a:t>the management of </a:t>
            </a:r>
            <a:r>
              <a:rPr lang="en-US" altLang="zh-CN" dirty="0" err="1" smtClean="0"/>
              <a:t>cepc</a:t>
            </a:r>
            <a:r>
              <a:rPr lang="en-US" altLang="zh-CN" dirty="0" smtClean="0"/>
              <a:t> offline </a:t>
            </a:r>
            <a:r>
              <a:rPr lang="en-US" altLang="zh-CN" dirty="0" smtClean="0"/>
              <a:t>software</a:t>
            </a:r>
          </a:p>
          <a:p>
            <a:pPr lvl="1"/>
            <a:r>
              <a:rPr lang="en-US" altLang="zh-CN" dirty="0"/>
              <a:t>F</a:t>
            </a:r>
            <a:r>
              <a:rPr lang="en-US" altLang="zh-CN" dirty="0" smtClean="0"/>
              <a:t>or </a:t>
            </a:r>
            <a:r>
              <a:rPr lang="en-US" altLang="zh-CN" dirty="0" smtClean="0"/>
              <a:t>both administrator and </a:t>
            </a:r>
            <a:r>
              <a:rPr lang="en-US" altLang="zh-CN" dirty="0" smtClean="0"/>
              <a:t>user</a:t>
            </a:r>
          </a:p>
          <a:p>
            <a:r>
              <a:rPr lang="en-US" altLang="zh-CN" dirty="0" smtClean="0"/>
              <a:t>Features include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CEPC software i</a:t>
            </a:r>
            <a:r>
              <a:rPr lang="en-US" altLang="zh-CN" dirty="0" smtClean="0"/>
              <a:t>nstallation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Version selection and switch</a:t>
            </a:r>
          </a:p>
          <a:p>
            <a:pPr lvl="1"/>
            <a:r>
              <a:rPr lang="en-US" altLang="zh-CN" dirty="0" smtClean="0"/>
              <a:t>Environment variable management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Package management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38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Install </a:t>
            </a:r>
            <a:r>
              <a:rPr lang="en-US" altLang="zh-CN" dirty="0" err="1" smtClean="0"/>
              <a:t>cepcenv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is located on </a:t>
            </a:r>
            <a:r>
              <a:rPr lang="en-US" altLang="zh-CN" dirty="0" err="1" smtClean="0"/>
              <a:t>github</a:t>
            </a:r>
            <a:endParaRPr lang="en-US" altLang="zh-CN" dirty="0" smtClean="0"/>
          </a:p>
          <a:p>
            <a:pPr lvl="1"/>
            <a:r>
              <a:rPr lang="en-US" altLang="zh-CN">
                <a:hlinkClick r:id="rId2"/>
              </a:rPr>
              <a:t>https</a:t>
            </a:r>
            <a:r>
              <a:rPr lang="en-US" altLang="zh-CN">
                <a:hlinkClick r:id="rId2"/>
              </a:rPr>
              <a:t>://</a:t>
            </a:r>
            <a:r>
              <a:rPr lang="en-US" altLang="zh-CN" smtClean="0">
                <a:hlinkClick r:id="rId2"/>
              </a:rPr>
              <a:t>github.com/cepc/cepcenv</a:t>
            </a:r>
            <a:endParaRPr lang="en-US" altLang="zh-CN" smtClean="0"/>
          </a:p>
          <a:p>
            <a:pPr lvl="1"/>
            <a:r>
              <a:rPr lang="en-US" altLang="zh-CN" smtClean="0"/>
              <a:t>Written </a:t>
            </a:r>
            <a:r>
              <a:rPr lang="en-US" altLang="zh-CN" dirty="0" smtClean="0"/>
              <a:t>in python</a:t>
            </a:r>
          </a:p>
          <a:p>
            <a:r>
              <a:rPr lang="en-US" altLang="zh-CN" dirty="0" smtClean="0"/>
              <a:t>Support different shells</a:t>
            </a:r>
          </a:p>
          <a:p>
            <a:pPr lvl="1"/>
            <a:r>
              <a:rPr lang="en-US" altLang="zh-CN" dirty="0" smtClean="0"/>
              <a:t>Setup environment variables</a:t>
            </a:r>
          </a:p>
          <a:p>
            <a:pPr lvl="1"/>
            <a:r>
              <a:rPr lang="en-US" altLang="zh-CN" dirty="0" err="1" smtClean="0"/>
              <a:t>sh</a:t>
            </a:r>
            <a:r>
              <a:rPr lang="en-US" altLang="zh-CN" dirty="0" smtClean="0"/>
              <a:t>, bash, </a:t>
            </a:r>
            <a:r>
              <a:rPr lang="en-US" altLang="zh-CN" dirty="0" err="1" smtClean="0"/>
              <a:t>zsh</a:t>
            </a:r>
            <a:r>
              <a:rPr lang="en-US" altLang="zh-CN" dirty="0" smtClean="0"/>
              <a:t> already supported</a:t>
            </a:r>
          </a:p>
          <a:p>
            <a:pPr lvl="1"/>
            <a:r>
              <a:rPr lang="en-US" altLang="zh-CN" dirty="0" err="1" smtClean="0"/>
              <a:t>csh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tcsh</a:t>
            </a:r>
            <a:r>
              <a:rPr lang="en-US" altLang="zh-CN" dirty="0" smtClean="0"/>
              <a:t> will be included</a:t>
            </a:r>
          </a:p>
          <a:p>
            <a:r>
              <a:rPr lang="en-US" altLang="zh-CN" dirty="0" smtClean="0"/>
              <a:t>Install with single command</a:t>
            </a:r>
          </a:p>
          <a:p>
            <a:pPr lvl="1"/>
            <a:r>
              <a:rPr lang="en-US" altLang="zh-CN" dirty="0"/>
              <a:t>\curl -</a:t>
            </a:r>
            <a:r>
              <a:rPr lang="en-US" altLang="zh-CN" dirty="0" err="1"/>
              <a:t>sSL</a:t>
            </a:r>
            <a:r>
              <a:rPr lang="en-US" altLang="zh-CN" dirty="0"/>
              <a:t> https://github.com/cepc/cepcenv/raw/master/tool/install.sh | </a:t>
            </a:r>
            <a:r>
              <a:rPr lang="en-US" altLang="zh-CN" dirty="0" err="1"/>
              <a:t>sh</a:t>
            </a:r>
            <a:r>
              <a:rPr lang="en-US" altLang="zh-CN" dirty="0"/>
              <a:t> -s [CEPCENV_DIR</a:t>
            </a:r>
            <a:r>
              <a:rPr lang="en-US" altLang="zh-CN" dirty="0" smtClean="0"/>
              <a:t>]</a:t>
            </a:r>
          </a:p>
          <a:p>
            <a:pPr lvl="1"/>
            <a:r>
              <a:rPr lang="en-US" altLang="zh-CN" dirty="0" smtClean="0"/>
              <a:t>This will create a setup.sh file for later use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70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Install </a:t>
            </a:r>
            <a:r>
              <a:rPr lang="en-US" altLang="zh-CN" dirty="0" err="1" smtClean="0"/>
              <a:t>cepcsoft</a:t>
            </a:r>
            <a:r>
              <a:rPr lang="en-US" altLang="zh-CN" dirty="0" smtClean="0"/>
              <a:t> with </a:t>
            </a:r>
            <a:r>
              <a:rPr lang="en-US" altLang="zh-CN" dirty="0" err="1" smtClean="0"/>
              <a:t>cepcenv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ls-remote</a:t>
            </a:r>
          </a:p>
          <a:p>
            <a:pPr lvl="1"/>
            <a:r>
              <a:rPr lang="en-US" altLang="zh-CN" dirty="0" smtClean="0"/>
              <a:t>Show available release versions</a:t>
            </a:r>
          </a:p>
          <a:p>
            <a:r>
              <a:rPr lang="en-US" altLang="zh-CN" dirty="0" err="1"/>
              <a:t>cepcenv</a:t>
            </a:r>
            <a:r>
              <a:rPr lang="en-US" altLang="zh-CN" dirty="0"/>
              <a:t> </a:t>
            </a:r>
            <a:r>
              <a:rPr lang="en-US" altLang="zh-CN" dirty="0" smtClean="0"/>
              <a:t>install </a:t>
            </a:r>
            <a:r>
              <a:rPr lang="en-US" altLang="zh-CN" dirty="0"/>
              <a:t>&lt;version</a:t>
            </a:r>
            <a:r>
              <a:rPr lang="en-US" altLang="zh-CN" dirty="0" smtClean="0"/>
              <a:t>&gt;</a:t>
            </a:r>
          </a:p>
          <a:p>
            <a:pPr lvl="1"/>
            <a:r>
              <a:rPr lang="en-US" altLang="zh-CN" dirty="0" smtClean="0"/>
              <a:t>Could specify installation destination by “-r”</a:t>
            </a:r>
          </a:p>
          <a:p>
            <a:pPr lvl="1"/>
            <a:r>
              <a:rPr lang="en-US" altLang="zh-CN" dirty="0" smtClean="0"/>
              <a:t>The package dependencies are pre-configured and will be automatically resolved</a:t>
            </a:r>
          </a:p>
          <a:p>
            <a:pPr lvl="1"/>
            <a:r>
              <a:rPr lang="en-US" altLang="zh-CN" dirty="0" smtClean="0"/>
              <a:t>Parallel downloading and compiling to speed up the installation process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21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User Configuration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Create user configuration file</a:t>
            </a:r>
          </a:p>
          <a:p>
            <a:pPr lvl="1"/>
            <a:r>
              <a:rPr lang="en-US" altLang="zh-CN" dirty="0" err="1" smtClean="0"/>
              <a:t>cepcenv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 -e &gt; ~/.</a:t>
            </a:r>
            <a:r>
              <a:rPr lang="en-US" altLang="zh-CN" dirty="0" err="1" smtClean="0"/>
              <a:t>cepcenv.conf</a:t>
            </a:r>
            <a:endParaRPr lang="en-US" altLang="zh-CN" dirty="0" smtClean="0"/>
          </a:p>
          <a:p>
            <a:r>
              <a:rPr lang="en-US" altLang="zh-CN" dirty="0" smtClean="0"/>
              <a:t>User should change the </a:t>
            </a:r>
            <a:r>
              <a:rPr lang="en-US" altLang="zh-CN" dirty="0" err="1" smtClean="0"/>
              <a:t>release_root</a:t>
            </a:r>
            <a:r>
              <a:rPr lang="en-US" altLang="zh-CN" dirty="0" smtClean="0"/>
              <a:t> to where all release versions are installed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53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 Installed Release Version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cepcenv</a:t>
            </a:r>
            <a:r>
              <a:rPr lang="en-US" altLang="zh-CN" dirty="0"/>
              <a:t> ls</a:t>
            </a:r>
          </a:p>
          <a:p>
            <a:pPr lvl="1"/>
            <a:r>
              <a:rPr lang="en-US" altLang="zh-CN" dirty="0"/>
              <a:t>List all locally installed versions</a:t>
            </a:r>
          </a:p>
          <a:p>
            <a:r>
              <a:rPr lang="en-US" altLang="zh-CN" dirty="0" err="1"/>
              <a:t>cepcenv</a:t>
            </a:r>
            <a:r>
              <a:rPr lang="en-US" altLang="zh-CN" dirty="0"/>
              <a:t> use &lt;version</a:t>
            </a:r>
            <a:r>
              <a:rPr lang="en-US" altLang="zh-CN" dirty="0" smtClean="0"/>
              <a:t>&gt;</a:t>
            </a:r>
          </a:p>
          <a:p>
            <a:pPr lvl="1"/>
            <a:r>
              <a:rPr lang="en-US" altLang="zh-CN" dirty="0" smtClean="0"/>
              <a:t>Could change current version if one already used</a:t>
            </a:r>
          </a:p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use &lt;version&gt; --default</a:t>
            </a:r>
          </a:p>
          <a:p>
            <a:pPr lvl="1"/>
            <a:r>
              <a:rPr lang="en-US" altLang="zh-CN" dirty="0" smtClean="0"/>
              <a:t>With --default option this version will be set as default version. This version will be automatically selected while doing </a:t>
            </a:r>
            <a:r>
              <a:rPr lang="en-US" altLang="zh-CN" dirty="0" err="1" smtClean="0"/>
              <a:t>cepcenv</a:t>
            </a:r>
            <a:r>
              <a:rPr lang="en-US" altLang="zh-CN" dirty="0" smtClean="0"/>
              <a:t> initialization</a:t>
            </a:r>
          </a:p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clean</a:t>
            </a:r>
          </a:p>
          <a:p>
            <a:pPr lvl="1"/>
            <a:r>
              <a:rPr lang="en-US" altLang="zh-CN" dirty="0" smtClean="0"/>
              <a:t>Wipe all the environment of the current release</a:t>
            </a:r>
          </a:p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exit</a:t>
            </a:r>
          </a:p>
          <a:p>
            <a:pPr lvl="1"/>
            <a:r>
              <a:rPr lang="en-US" altLang="zh-CN" dirty="0" smtClean="0"/>
              <a:t>Exit </a:t>
            </a:r>
            <a:r>
              <a:rPr lang="en-US" altLang="zh-CN" dirty="0" err="1" smtClean="0"/>
              <a:t>cepcenv</a:t>
            </a:r>
            <a:r>
              <a:rPr lang="en-US" altLang="zh-CN" dirty="0" smtClean="0"/>
              <a:t> entirely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45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List All Packages of Current Release Version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46351" y="1595883"/>
            <a:ext cx="2432049" cy="3657092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cepcenv</a:t>
            </a:r>
            <a:r>
              <a:rPr lang="en-US" altLang="zh-CN" dirty="0" smtClean="0"/>
              <a:t> ls-package</a:t>
            </a:r>
          </a:p>
          <a:p>
            <a:pPr lvl="1"/>
            <a:r>
              <a:rPr lang="en-US" altLang="zh-CN" dirty="0" smtClean="0"/>
              <a:t>Name</a:t>
            </a:r>
          </a:p>
          <a:p>
            <a:pPr lvl="1"/>
            <a:r>
              <a:rPr lang="en-US" altLang="zh-CN" dirty="0" smtClean="0"/>
              <a:t>Version</a:t>
            </a:r>
          </a:p>
          <a:p>
            <a:pPr lvl="1"/>
            <a:r>
              <a:rPr lang="en-US" altLang="zh-CN" dirty="0" smtClean="0"/>
              <a:t>Category</a:t>
            </a:r>
          </a:p>
          <a:p>
            <a:pPr lvl="1"/>
            <a:r>
              <a:rPr lang="en-US" altLang="zh-CN" dirty="0" smtClean="0"/>
              <a:t>Directory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724" y="804744"/>
            <a:ext cx="4313073" cy="523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7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</a:t>
            </a:r>
            <a:br>
              <a:rPr lang="en-US" altLang="zh-CN" dirty="0" smtClean="0"/>
            </a:br>
            <a:r>
              <a:rPr lang="en-US" altLang="zh-CN" dirty="0" err="1" smtClean="0"/>
              <a:t>cepcenv</a:t>
            </a:r>
            <a:r>
              <a:rPr lang="en-US" altLang="zh-CN" dirty="0" smtClean="0"/>
              <a:t> Commands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438" y="589152"/>
            <a:ext cx="6346959" cy="567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0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Release a Version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All release definitions are kept in a separate project</a:t>
            </a:r>
          </a:p>
          <a:p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github.com/cepc/cepc-release</a:t>
            </a:r>
            <a:endParaRPr lang="en-US" altLang="zh-CN" dirty="0" smtClean="0"/>
          </a:p>
          <a:p>
            <a:r>
              <a:rPr lang="en-US" altLang="zh-CN" dirty="0" smtClean="0"/>
              <a:t>Definitions include information of all packages</a:t>
            </a:r>
          </a:p>
          <a:p>
            <a:pPr lvl="1"/>
            <a:r>
              <a:rPr lang="en-US" altLang="zh-CN" dirty="0" smtClean="0"/>
              <a:t>Package version</a:t>
            </a:r>
          </a:p>
          <a:p>
            <a:pPr lvl="1"/>
            <a:r>
              <a:rPr lang="en-US" altLang="zh-CN" dirty="0" smtClean="0"/>
              <a:t>Install method and arguments</a:t>
            </a:r>
          </a:p>
          <a:p>
            <a:pPr lvl="1"/>
            <a:r>
              <a:rPr lang="en-US" altLang="zh-CN" dirty="0" smtClean="0"/>
              <a:t>Dependencies</a:t>
            </a:r>
          </a:p>
          <a:p>
            <a:pPr lvl="1"/>
            <a:r>
              <a:rPr lang="en-US" altLang="zh-CN" dirty="0" smtClean="0"/>
              <a:t>Attributes for setup environment variables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1EBF-381D-4C46-938C-74F54250436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653055"/>
      </p:ext>
    </p:extLst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框架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框架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框架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框架</Template>
  <TotalTime>5862</TotalTime>
  <Words>331</Words>
  <Application>Microsoft Office PowerPoint</Application>
  <PresentationFormat>全屏显示(4:3)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等线</vt:lpstr>
      <vt:lpstr>幼圆</vt:lpstr>
      <vt:lpstr>Arial</vt:lpstr>
      <vt:lpstr>Corbel</vt:lpstr>
      <vt:lpstr>Wingdings 2</vt:lpstr>
      <vt:lpstr>框架</vt:lpstr>
      <vt:lpstr>CEPC Software Management Tool</vt:lpstr>
      <vt:lpstr>cepcenv</vt:lpstr>
      <vt:lpstr>Install cepcenv</vt:lpstr>
      <vt:lpstr>Install cepcsoft with cepcenv</vt:lpstr>
      <vt:lpstr>User Configuration</vt:lpstr>
      <vt:lpstr>Use Installed Release Version</vt:lpstr>
      <vt:lpstr>List All Packages of Current Release Version</vt:lpstr>
      <vt:lpstr>Other cepcenv Commands</vt:lpstr>
      <vt:lpstr>Release a Version</vt:lpstr>
      <vt:lpstr>Plans</vt:lpstr>
      <vt:lpstr>Thanks!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Mangement</dc:title>
  <dc:creator>njutiger@163.com</dc:creator>
  <cp:lastModifiedBy>njutiger@163.com</cp:lastModifiedBy>
  <cp:revision>219</cp:revision>
  <dcterms:created xsi:type="dcterms:W3CDTF">2017-06-27T13:49:24Z</dcterms:created>
  <dcterms:modified xsi:type="dcterms:W3CDTF">2017-11-20T06:50:15Z</dcterms:modified>
</cp:coreProperties>
</file>