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893" r:id="rId2"/>
    <p:sldId id="942" r:id="rId3"/>
    <p:sldId id="901" r:id="rId4"/>
    <p:sldId id="908" r:id="rId5"/>
    <p:sldId id="971" r:id="rId6"/>
    <p:sldId id="953" r:id="rId7"/>
    <p:sldId id="918" r:id="rId8"/>
    <p:sldId id="969" r:id="rId9"/>
    <p:sldId id="952" r:id="rId10"/>
    <p:sldId id="970" r:id="rId11"/>
    <p:sldId id="960" r:id="rId12"/>
    <p:sldId id="963" r:id="rId13"/>
    <p:sldId id="965" r:id="rId14"/>
    <p:sldId id="964" r:id="rId15"/>
    <p:sldId id="756" r:id="rId16"/>
    <p:sldId id="967" r:id="rId17"/>
    <p:sldId id="949" r:id="rId18"/>
    <p:sldId id="956" r:id="rId19"/>
    <p:sldId id="96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269D01E-BC32-4049-B463-5C60D7B0CCD2}" styleName="主题样式 2 - 强调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p:restoredLeft sz="34574" autoAdjust="0"/>
    <p:restoredTop sz="86371" autoAdjust="0"/>
  </p:normalViewPr>
  <p:slideViewPr>
    <p:cSldViewPr>
      <p:cViewPr>
        <p:scale>
          <a:sx n="85" d="100"/>
          <a:sy n="85" d="100"/>
        </p:scale>
        <p:origin x="-1672" y="-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A61CD9-6533-4982-9E36-F2FD584A8BE2}" type="datetimeFigureOut">
              <a:rPr lang="zh-CN" altLang="en-US" smtClean="0"/>
              <a:pPr/>
              <a:t>18/3/23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B2A54B-5D00-4A88-9334-D14FB6D47CA3}" type="slidenum">
              <a:rPr lang="zh-CN" altLang="en-US" smtClean="0"/>
              <a:pPr/>
              <a:t>‹#›</a:t>
            </a:fld>
            <a:endParaRPr lang="zh-CN" altLang="en-US"/>
          </a:p>
        </p:txBody>
      </p:sp>
    </p:spTree>
    <p:extLst>
      <p:ext uri="{BB962C8B-B14F-4D97-AF65-F5344CB8AC3E}">
        <p14:creationId xmlns:p14="http://schemas.microsoft.com/office/powerpoint/2010/main" val="3951992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D55AB2-0091-0341-8C8F-6ABA9D570B83}" type="slidenum">
              <a:rPr lang="zh-CN" altLang="en-US"/>
              <a:pPr/>
              <a:t>3</a:t>
            </a:fld>
            <a:endParaRPr lang="en-US" altLang="zh-CN"/>
          </a:p>
        </p:txBody>
      </p:sp>
      <p:sp>
        <p:nvSpPr>
          <p:cNvPr id="40962" name="Rectangle 2"/>
          <p:cNvSpPr>
            <a:spLocks noGrp="1" noRot="1" noChangeAspect="1" noChangeArrowheads="1" noTextEdit="1"/>
          </p:cNvSpPr>
          <p:nvPr>
            <p:ph type="sldImg"/>
          </p:nvPr>
        </p:nvSpPr>
        <p:spPr/>
      </p:sp>
      <p:sp>
        <p:nvSpPr>
          <p:cNvPr id="40963" name="Rectangle 3"/>
          <p:cNvSpPr>
            <a:spLocks noGrp="1" noRot="1" noChangeArrowheads="1"/>
          </p:cNvSpPr>
          <p:nvPr>
            <p:ph type="body" idx="1"/>
          </p:nvPr>
        </p:nvSpPr>
        <p:spPr/>
        <p:txBody>
          <a:bodyPr/>
          <a:lstStyle/>
          <a:p>
            <a:r>
              <a:rPr lang="en-US" altLang="zh-CN"/>
              <a:t>PFSS, potential field source surface model,this model can predict the topology  of solar magnetic field during the maximum and minimum of solar activity. But not give the evolution of the solar magnetic field.  Magnetohydrodynamic model has some limits in  propagation of the solar magnetic field and the coronal heating.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6AB2A54B-5D00-4A88-9334-D14FB6D47CA3}" type="slidenum">
              <a:rPr lang="zh-CN" altLang="en-US" smtClean="0"/>
              <a:pPr/>
              <a:t>10</a:t>
            </a:fld>
            <a:endParaRPr lang="zh-CN" altLang="en-US"/>
          </a:p>
        </p:txBody>
      </p:sp>
    </p:spTree>
    <p:extLst>
      <p:ext uri="{BB962C8B-B14F-4D97-AF65-F5344CB8AC3E}">
        <p14:creationId xmlns:p14="http://schemas.microsoft.com/office/powerpoint/2010/main" val="2490262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1219200" y="3886200"/>
            <a:ext cx="6858000" cy="990600"/>
          </a:xfrm>
        </p:spPr>
        <p:txBody>
          <a:bodyPr anchor="t" anchorCtr="0"/>
          <a:lstStyle>
            <a:lvl1pPr algn="r">
              <a:defRPr sz="3200" b="1">
                <a:solidFill>
                  <a:schemeClr val="tx1"/>
                </a:solidFill>
                <a:latin typeface="Comic Sans MS" pitchFamily="66" charset="0"/>
                <a:ea typeface="黑体" pitchFamily="49" charset="-122"/>
              </a:defRPr>
            </a:lvl1pPr>
          </a:lstStyle>
          <a:p>
            <a:r>
              <a:rPr kumimoji="0" lang="zh-CN" altLang="en-US" dirty="0" smtClean="0"/>
              <a:t>单击此处编辑母版标题样式</a:t>
            </a:r>
            <a:endParaRPr kumimoji="0" lang="en-US" dirty="0"/>
          </a:p>
        </p:txBody>
      </p:sp>
      <p:sp>
        <p:nvSpPr>
          <p:cNvPr id="9" name="副标题 8"/>
          <p:cNvSpPr>
            <a:spLocks noGrp="1"/>
          </p:cNvSpPr>
          <p:nvPr>
            <p:ph type="subTitle" idx="1"/>
          </p:nvPr>
        </p:nvSpPr>
        <p:spPr>
          <a:xfrm>
            <a:off x="1219200" y="5124450"/>
            <a:ext cx="6858000" cy="533400"/>
          </a:xfrm>
        </p:spPr>
        <p:txBody>
          <a:bodyPr/>
          <a:lstStyle>
            <a:lvl1pPr marL="0" indent="0" algn="r">
              <a:buNone/>
              <a:defRPr sz="2000" b="1">
                <a:solidFill>
                  <a:schemeClr val="tx2"/>
                </a:solidFill>
                <a:latin typeface="Comic Sans MS" pitchFamily="66" charset="0"/>
                <a:ea typeface="黑体" pitchFamily="49" charset="-122"/>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dirty="0" smtClean="0"/>
              <a:t>单击此处编辑母版副标题样式</a:t>
            </a:r>
            <a:endParaRPr kumimoji="0" lang="en-US" dirty="0"/>
          </a:p>
        </p:txBody>
      </p:sp>
      <p:sp>
        <p:nvSpPr>
          <p:cNvPr id="28" name="日期占位符 27"/>
          <p:cNvSpPr>
            <a:spLocks noGrp="1"/>
          </p:cNvSpPr>
          <p:nvPr>
            <p:ph type="dt" sz="half" idx="10"/>
          </p:nvPr>
        </p:nvSpPr>
        <p:spPr>
          <a:xfrm>
            <a:off x="6400800" y="6355080"/>
            <a:ext cx="2286000" cy="365760"/>
          </a:xfrm>
        </p:spPr>
        <p:txBody>
          <a:bodyPr/>
          <a:lstStyle>
            <a:lvl1pPr>
              <a:defRPr sz="1400">
                <a:latin typeface="Comic Sans MS" pitchFamily="66" charset="0"/>
              </a:defRPr>
            </a:lvl1pPr>
          </a:lstStyle>
          <a:p>
            <a:fld id="{ACDF6120-F1F0-4C60-9FE9-39AC71A9C79D}" type="datetimeFigureOut">
              <a:rPr lang="en-US" smtClean="0"/>
              <a:pPr/>
              <a:t>18/3/23</a:t>
            </a:fld>
            <a:endParaRPr lang="en-US" sz="1600" dirty="0"/>
          </a:p>
        </p:txBody>
      </p:sp>
      <p:sp>
        <p:nvSpPr>
          <p:cNvPr id="17" name="页脚占位符 16"/>
          <p:cNvSpPr>
            <a:spLocks noGrp="1"/>
          </p:cNvSpPr>
          <p:nvPr>
            <p:ph type="ftr" sz="quarter" idx="11"/>
          </p:nvPr>
        </p:nvSpPr>
        <p:spPr>
          <a:xfrm>
            <a:off x="2898648" y="6355080"/>
            <a:ext cx="3474720" cy="365760"/>
          </a:xfrm>
        </p:spPr>
        <p:txBody>
          <a:bodyPr/>
          <a:lstStyle>
            <a:lvl1pPr>
              <a:defRPr>
                <a:latin typeface="Comic Sans MS" pitchFamily="66" charset="0"/>
              </a:defRPr>
            </a:lvl1pPr>
          </a:lstStyle>
          <a:p>
            <a:endParaRPr lang="en-US" dirty="0"/>
          </a:p>
        </p:txBody>
      </p:sp>
      <p:sp>
        <p:nvSpPr>
          <p:cNvPr id="29" name="灯片编号占位符 28"/>
          <p:cNvSpPr>
            <a:spLocks noGrp="1"/>
          </p:cNvSpPr>
          <p:nvPr>
            <p:ph type="sldNum" sz="quarter" idx="12"/>
          </p:nvPr>
        </p:nvSpPr>
        <p:spPr>
          <a:xfrm>
            <a:off x="1216152" y="6355080"/>
            <a:ext cx="1219200" cy="365760"/>
          </a:xfrm>
        </p:spPr>
        <p:txBody>
          <a:bodyPr/>
          <a:lstStyle>
            <a:lvl1pPr>
              <a:defRPr>
                <a:latin typeface="Comic Sans MS" pitchFamily="66" charset="0"/>
              </a:defRPr>
            </a:lvl1pPr>
          </a:lstStyle>
          <a:p>
            <a:fld id="{EA7C8D44-3667-46F6-9772-CC52308E2A7F}" type="slidenum">
              <a:rPr lang="en-US" smtClean="0"/>
              <a:pPr/>
              <a:t>‹#›</a:t>
            </a:fld>
            <a:endParaRPr lang="en-US" dirty="0"/>
          </a:p>
        </p:txBody>
      </p:sp>
      <p:sp>
        <p:nvSpPr>
          <p:cNvPr id="21" name="矩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
        <p:nvSpPr>
          <p:cNvPr id="33" name="矩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
        <p:nvSpPr>
          <p:cNvPr id="22" name="矩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
        <p:nvSpPr>
          <p:cNvPr id="32" name="矩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44624"/>
            <a:ext cx="8229600" cy="914400"/>
          </a:xfrm>
        </p:spPr>
        <p:txBody>
          <a:bodyPr/>
          <a:lstStyle>
            <a:lvl1pPr>
              <a:defRPr>
                <a:latin typeface="Comic Sans MS" pitchFamily="66" charset="0"/>
                <a:ea typeface="黑体" pitchFamily="49" charset="-122"/>
              </a:defRPr>
            </a:lvl1pPr>
          </a:lstStyle>
          <a:p>
            <a:r>
              <a:rPr kumimoji="0" lang="zh-CN" altLang="en-US" dirty="0" smtClean="0"/>
              <a:t>单击此处编辑母版标题样式</a:t>
            </a:r>
            <a:endParaRPr kumimoji="0" lang="en-US" dirty="0"/>
          </a:p>
        </p:txBody>
      </p:sp>
      <p:sp>
        <p:nvSpPr>
          <p:cNvPr id="5" name="日期占位符 4"/>
          <p:cNvSpPr>
            <a:spLocks noGrp="1"/>
          </p:cNvSpPr>
          <p:nvPr>
            <p:ph type="dt" sz="half" idx="10"/>
          </p:nvPr>
        </p:nvSpPr>
        <p:spPr/>
        <p:txBody>
          <a:bodyPr/>
          <a:lstStyle>
            <a:lvl1pPr>
              <a:defRPr>
                <a:latin typeface="Comic Sans MS" pitchFamily="66" charset="0"/>
              </a:defRPr>
            </a:lvl1pPr>
          </a:lstStyle>
          <a:p>
            <a:fld id="{ACDF6120-F1F0-4C60-9FE9-39AC71A9C79D}" type="datetimeFigureOut">
              <a:rPr lang="en-US" smtClean="0"/>
              <a:pPr/>
              <a:t>18/3/23</a:t>
            </a:fld>
            <a:endParaRPr lang="en-US"/>
          </a:p>
        </p:txBody>
      </p:sp>
      <p:sp>
        <p:nvSpPr>
          <p:cNvPr id="6" name="页脚占位符 5"/>
          <p:cNvSpPr>
            <a:spLocks noGrp="1"/>
          </p:cNvSpPr>
          <p:nvPr>
            <p:ph type="ftr" sz="quarter" idx="11"/>
          </p:nvPr>
        </p:nvSpPr>
        <p:spPr/>
        <p:txBody>
          <a:bodyPr/>
          <a:lstStyle>
            <a:lvl1pPr>
              <a:defRPr>
                <a:latin typeface="Comic Sans MS" pitchFamily="66" charset="0"/>
              </a:defRPr>
            </a:lvl1pPr>
          </a:lstStyle>
          <a:p>
            <a:endParaRPr lang="en-US"/>
          </a:p>
        </p:txBody>
      </p:sp>
      <p:sp>
        <p:nvSpPr>
          <p:cNvPr id="7" name="灯片编号占位符 6"/>
          <p:cNvSpPr>
            <a:spLocks noGrp="1"/>
          </p:cNvSpPr>
          <p:nvPr>
            <p:ph type="sldNum" sz="quarter" idx="12"/>
          </p:nvPr>
        </p:nvSpPr>
        <p:spPr/>
        <p:txBody>
          <a:bodyPr/>
          <a:lstStyle>
            <a:lvl1pPr>
              <a:defRPr>
                <a:latin typeface="Comic Sans MS" pitchFamily="66" charset="0"/>
              </a:defRPr>
            </a:lvl1pPr>
          </a:lstStyle>
          <a:p>
            <a:fld id="{EA7C8D44-3667-46F6-9772-CC52308E2A7F}" type="slidenum">
              <a:rPr lang="en-US" smtClean="0"/>
              <a:pPr/>
              <a:t>‹#›</a:t>
            </a:fld>
            <a:endParaRPr lang="en-US"/>
          </a:p>
        </p:txBody>
      </p:sp>
      <p:sp>
        <p:nvSpPr>
          <p:cNvPr id="9" name="内容占位符 8"/>
          <p:cNvSpPr>
            <a:spLocks noGrp="1"/>
          </p:cNvSpPr>
          <p:nvPr>
            <p:ph sz="quarter" idx="1"/>
          </p:nvPr>
        </p:nvSpPr>
        <p:spPr>
          <a:xfrm>
            <a:off x="457200" y="1052736"/>
            <a:ext cx="4041648" cy="5104224"/>
          </a:xfrm>
        </p:spPr>
        <p:txBody>
          <a:bodyPr/>
          <a:lstStyle>
            <a:lvl1pPr>
              <a:buFont typeface="Wingdings" pitchFamily="2" charset="2"/>
              <a:buChar char="u"/>
              <a:defRPr>
                <a:latin typeface="Comic Sans MS" pitchFamily="66" charset="0"/>
                <a:ea typeface="+mj-ea"/>
                <a:cs typeface="Tahoma" pitchFamily="34" charset="0"/>
              </a:defRPr>
            </a:lvl1pPr>
            <a:lvl2pPr>
              <a:buFont typeface="Wingdings" pitchFamily="2" charset="2"/>
              <a:buChar char="n"/>
              <a:defRPr>
                <a:latin typeface="Comic Sans MS" pitchFamily="66" charset="0"/>
                <a:ea typeface="+mj-ea"/>
              </a:defRPr>
            </a:lvl2pPr>
            <a:lvl3pPr>
              <a:buFont typeface="Wingdings 3" pitchFamily="18" charset="2"/>
              <a:buChar char=""/>
              <a:defRPr>
                <a:latin typeface="Comic Sans MS" pitchFamily="66" charset="0"/>
                <a:ea typeface="+mj-ea"/>
              </a:defRPr>
            </a:lvl3pPr>
            <a:lvl4pPr>
              <a:defRPr>
                <a:latin typeface="Comic Sans MS" pitchFamily="66" charset="0"/>
                <a:ea typeface="+mj-ea"/>
              </a:defRPr>
            </a:lvl4pPr>
            <a:lvl5pPr>
              <a:defRPr>
                <a:latin typeface="Comic Sans MS" pitchFamily="66" charset="0"/>
                <a:ea typeface="+mj-ea"/>
              </a:defRPr>
            </a:lvl5pPr>
          </a:lstStyle>
          <a:p>
            <a:pPr lvl="0" eaLnBrk="1" latinLnBrk="0" hangingPunct="1"/>
            <a:r>
              <a:rPr lang="zh-CN" altLang="en-US" dirty="0" smtClean="0"/>
              <a:t>单击此处编辑母版文本样式</a:t>
            </a:r>
          </a:p>
          <a:p>
            <a:pPr lvl="1" eaLnBrk="1" latinLnBrk="0" hangingPunct="1"/>
            <a:r>
              <a:rPr lang="zh-CN" altLang="en-US" dirty="0" smtClean="0"/>
              <a:t>第二级</a:t>
            </a:r>
          </a:p>
          <a:p>
            <a:pPr lvl="2" eaLnBrk="1" latinLnBrk="0" hangingPunct="1"/>
            <a:r>
              <a:rPr lang="zh-CN" altLang="en-US" dirty="0" smtClean="0"/>
              <a:t>第三级</a:t>
            </a:r>
          </a:p>
          <a:p>
            <a:pPr lvl="3" eaLnBrk="1" latinLnBrk="0" hangingPunct="1"/>
            <a:r>
              <a:rPr lang="zh-CN" altLang="en-US" dirty="0" smtClean="0"/>
              <a:t>第四级</a:t>
            </a:r>
          </a:p>
          <a:p>
            <a:pPr lvl="4" eaLnBrk="1" latinLnBrk="0" hangingPunct="1"/>
            <a:r>
              <a:rPr lang="zh-CN" altLang="en-US" dirty="0" smtClean="0"/>
              <a:t>第五级</a:t>
            </a:r>
            <a:endParaRPr kumimoji="0" lang="en-US" dirty="0"/>
          </a:p>
        </p:txBody>
      </p:sp>
      <p:sp>
        <p:nvSpPr>
          <p:cNvPr id="11" name="内容占位符 10"/>
          <p:cNvSpPr>
            <a:spLocks noGrp="1"/>
          </p:cNvSpPr>
          <p:nvPr>
            <p:ph sz="quarter" idx="2"/>
          </p:nvPr>
        </p:nvSpPr>
        <p:spPr>
          <a:xfrm>
            <a:off x="4632198" y="1052736"/>
            <a:ext cx="4041648" cy="5101176"/>
          </a:xfrm>
        </p:spPr>
        <p:txBody>
          <a:bodyPr/>
          <a:lstStyle>
            <a:lvl1pPr>
              <a:buFont typeface="Wingdings" pitchFamily="2" charset="2"/>
              <a:buChar char="u"/>
              <a:defRPr>
                <a:latin typeface="Comic Sans MS" pitchFamily="66" charset="0"/>
                <a:ea typeface="+mj-ea"/>
                <a:cs typeface="Tahoma" pitchFamily="34" charset="0"/>
              </a:defRPr>
            </a:lvl1pPr>
            <a:lvl2pPr>
              <a:buFont typeface="Wingdings" pitchFamily="2" charset="2"/>
              <a:buChar char="n"/>
              <a:defRPr>
                <a:latin typeface="Comic Sans MS" pitchFamily="66" charset="0"/>
                <a:ea typeface="+mj-ea"/>
              </a:defRPr>
            </a:lvl2pPr>
            <a:lvl3pPr>
              <a:defRPr>
                <a:latin typeface="Comic Sans MS" pitchFamily="66" charset="0"/>
                <a:ea typeface="+mj-ea"/>
              </a:defRPr>
            </a:lvl3pPr>
            <a:lvl4pPr>
              <a:defRPr>
                <a:latin typeface="Comic Sans MS" pitchFamily="66" charset="0"/>
                <a:ea typeface="+mj-ea"/>
              </a:defRPr>
            </a:lvl4pPr>
            <a:lvl5pPr>
              <a:defRPr>
                <a:latin typeface="Comic Sans MS" pitchFamily="66" charset="0"/>
                <a:ea typeface="+mj-ea"/>
              </a:defRPr>
            </a:lvl5pPr>
          </a:lstStyle>
          <a:p>
            <a:pPr lvl="0" eaLnBrk="1" latinLnBrk="0" hangingPunct="1"/>
            <a:r>
              <a:rPr lang="zh-CN" altLang="en-US" dirty="0" smtClean="0"/>
              <a:t>单击此处编辑母版文本样式</a:t>
            </a:r>
          </a:p>
          <a:p>
            <a:pPr lvl="1" eaLnBrk="1" latinLnBrk="0" hangingPunct="1"/>
            <a:r>
              <a:rPr lang="zh-CN" altLang="en-US" dirty="0" smtClean="0"/>
              <a:t>第二级</a:t>
            </a:r>
          </a:p>
          <a:p>
            <a:pPr lvl="2" eaLnBrk="1" latinLnBrk="0" hangingPunct="1"/>
            <a:r>
              <a:rPr lang="zh-CN" altLang="en-US" dirty="0" smtClean="0"/>
              <a:t>第三级</a:t>
            </a:r>
          </a:p>
          <a:p>
            <a:pPr lvl="3" eaLnBrk="1" latinLnBrk="0" hangingPunct="1"/>
            <a:r>
              <a:rPr lang="zh-CN" altLang="en-US" dirty="0" smtClean="0"/>
              <a:t>第四级</a:t>
            </a:r>
          </a:p>
          <a:p>
            <a:pPr lvl="4" eaLnBrk="1" latinLnBrk="0" hangingPunct="1"/>
            <a:r>
              <a:rPr lang="zh-CN" altLang="en-US" dirty="0" smtClean="0"/>
              <a:t>第五级</a:t>
            </a:r>
            <a:endParaRPr kumimoji="0"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44624"/>
            <a:ext cx="8229600" cy="914400"/>
          </a:xfrm>
        </p:spPr>
        <p:txBody>
          <a:bodyPr anchor="ctr"/>
          <a:lstStyle>
            <a:lvl1pPr>
              <a:defRPr>
                <a:latin typeface="Comic Sans MS" pitchFamily="66" charset="0"/>
                <a:ea typeface="黑体" pitchFamily="49" charset="-122"/>
              </a:defRPr>
            </a:lvl1pPr>
          </a:lstStyle>
          <a:p>
            <a:r>
              <a:rPr kumimoji="0" lang="zh-CN" altLang="en-US" dirty="0" smtClean="0"/>
              <a:t>单击此处编辑母版标题样式</a:t>
            </a:r>
            <a:endParaRPr kumimoji="0" lang="en-US" dirty="0"/>
          </a:p>
        </p:txBody>
      </p:sp>
      <p:sp>
        <p:nvSpPr>
          <p:cNvPr id="3" name="文本占位符 2"/>
          <p:cNvSpPr>
            <a:spLocks noGrp="1"/>
          </p:cNvSpPr>
          <p:nvPr>
            <p:ph type="body" idx="1"/>
          </p:nvPr>
        </p:nvSpPr>
        <p:spPr>
          <a:xfrm>
            <a:off x="457200" y="1052736"/>
            <a:ext cx="4040188" cy="685800"/>
          </a:xfrm>
          <a:noFill/>
          <a:ln>
            <a:noFill/>
          </a:ln>
        </p:spPr>
        <p:txBody>
          <a:bodyPr lIns="91440" anchor="b" anchorCtr="0">
            <a:noAutofit/>
          </a:bodyPr>
          <a:lstStyle>
            <a:lvl1pPr marL="0" indent="0">
              <a:buNone/>
              <a:defRPr sz="2400" b="1">
                <a:solidFill>
                  <a:schemeClr val="accent2"/>
                </a:solidFill>
                <a:latin typeface="Comic Sans MS" pitchFamily="66" charset="0"/>
                <a:ea typeface="黑体" pitchFamily="49" charset="-122"/>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dirty="0" smtClean="0"/>
              <a:t>单击此处编辑母版文本样式</a:t>
            </a:r>
          </a:p>
        </p:txBody>
      </p:sp>
      <p:sp>
        <p:nvSpPr>
          <p:cNvPr id="4" name="文本占位符 3"/>
          <p:cNvSpPr>
            <a:spLocks noGrp="1"/>
          </p:cNvSpPr>
          <p:nvPr>
            <p:ph type="body" sz="half" idx="3"/>
          </p:nvPr>
        </p:nvSpPr>
        <p:spPr>
          <a:xfrm>
            <a:off x="4648200" y="1052736"/>
            <a:ext cx="4041775" cy="685800"/>
          </a:xfrm>
          <a:noFill/>
          <a:ln>
            <a:noFill/>
          </a:ln>
        </p:spPr>
        <p:txBody>
          <a:bodyPr lIns="91440" anchor="b" anchorCtr="0"/>
          <a:lstStyle>
            <a:lvl1pPr marL="0" indent="0">
              <a:buNone/>
              <a:defRPr sz="2400" b="1">
                <a:solidFill>
                  <a:schemeClr val="accent2"/>
                </a:solidFill>
                <a:latin typeface="Comic Sans MS" pitchFamily="66" charset="0"/>
                <a:ea typeface="黑体" pitchFamily="49" charset="-122"/>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dirty="0" smtClean="0"/>
              <a:t>单击此处编辑母版文本样式</a:t>
            </a:r>
          </a:p>
        </p:txBody>
      </p:sp>
      <p:sp>
        <p:nvSpPr>
          <p:cNvPr id="7" name="日期占位符 6"/>
          <p:cNvSpPr>
            <a:spLocks noGrp="1"/>
          </p:cNvSpPr>
          <p:nvPr>
            <p:ph type="dt" sz="half" idx="10"/>
          </p:nvPr>
        </p:nvSpPr>
        <p:spPr/>
        <p:txBody>
          <a:bodyPr/>
          <a:lstStyle>
            <a:lvl1pPr>
              <a:defRPr>
                <a:latin typeface="Comic Sans MS" pitchFamily="66" charset="0"/>
              </a:defRPr>
            </a:lvl1pPr>
          </a:lstStyle>
          <a:p>
            <a:fld id="{ACDF6120-F1F0-4C60-9FE9-39AC71A9C79D}" type="datetimeFigureOut">
              <a:rPr lang="en-US" smtClean="0"/>
              <a:pPr/>
              <a:t>18/3/23</a:t>
            </a:fld>
            <a:endParaRPr lang="en-US"/>
          </a:p>
        </p:txBody>
      </p:sp>
      <p:sp>
        <p:nvSpPr>
          <p:cNvPr id="8" name="页脚占位符 7"/>
          <p:cNvSpPr>
            <a:spLocks noGrp="1"/>
          </p:cNvSpPr>
          <p:nvPr>
            <p:ph type="ftr" sz="quarter" idx="11"/>
          </p:nvPr>
        </p:nvSpPr>
        <p:spPr/>
        <p:txBody>
          <a:bodyPr/>
          <a:lstStyle>
            <a:lvl1pPr>
              <a:defRPr>
                <a:latin typeface="Comic Sans MS" pitchFamily="66" charset="0"/>
              </a:defRPr>
            </a:lvl1pPr>
          </a:lstStyle>
          <a:p>
            <a:endParaRPr lang="en-US"/>
          </a:p>
        </p:txBody>
      </p:sp>
      <p:sp>
        <p:nvSpPr>
          <p:cNvPr id="9" name="灯片编号占位符 8"/>
          <p:cNvSpPr>
            <a:spLocks noGrp="1"/>
          </p:cNvSpPr>
          <p:nvPr>
            <p:ph type="sldNum" sz="quarter" idx="12"/>
          </p:nvPr>
        </p:nvSpPr>
        <p:spPr/>
        <p:txBody>
          <a:bodyPr/>
          <a:lstStyle>
            <a:lvl1pPr>
              <a:defRPr>
                <a:latin typeface="Comic Sans MS" pitchFamily="66" charset="0"/>
              </a:defRPr>
            </a:lvl1pPr>
          </a:lstStyle>
          <a:p>
            <a:fld id="{EA7C8D44-3667-46F6-9772-CC52308E2A7F}" type="slidenum">
              <a:rPr lang="en-US" smtClean="0"/>
              <a:pPr/>
              <a:t>‹#›</a:t>
            </a:fld>
            <a:endParaRPr lang="en-US"/>
          </a:p>
        </p:txBody>
      </p:sp>
      <p:sp>
        <p:nvSpPr>
          <p:cNvPr id="11" name="内容占位符 10"/>
          <p:cNvSpPr>
            <a:spLocks noGrp="1"/>
          </p:cNvSpPr>
          <p:nvPr>
            <p:ph sz="quarter" idx="2"/>
          </p:nvPr>
        </p:nvSpPr>
        <p:spPr>
          <a:xfrm>
            <a:off x="457200" y="1844824"/>
            <a:ext cx="4038600" cy="4327376"/>
          </a:xfrm>
        </p:spPr>
        <p:txBody>
          <a:bodyPr/>
          <a:lstStyle>
            <a:lvl1pPr>
              <a:buFont typeface="Wingdings" pitchFamily="2" charset="2"/>
              <a:buChar char="u"/>
              <a:defRPr>
                <a:latin typeface="Comic Sans MS" pitchFamily="66" charset="0"/>
                <a:ea typeface="+mj-ea"/>
              </a:defRPr>
            </a:lvl1pPr>
            <a:lvl2pPr>
              <a:buFont typeface="Wingdings" pitchFamily="2" charset="2"/>
              <a:buChar char="n"/>
              <a:defRPr>
                <a:latin typeface="Comic Sans MS" pitchFamily="66" charset="0"/>
                <a:ea typeface="+mj-ea"/>
              </a:defRPr>
            </a:lvl2pPr>
            <a:lvl3pPr>
              <a:defRPr>
                <a:latin typeface="Comic Sans MS" pitchFamily="66" charset="0"/>
                <a:ea typeface="+mj-ea"/>
              </a:defRPr>
            </a:lvl3pPr>
            <a:lvl4pPr>
              <a:defRPr>
                <a:latin typeface="Comic Sans MS" pitchFamily="66" charset="0"/>
                <a:ea typeface="+mj-ea"/>
              </a:defRPr>
            </a:lvl4pPr>
            <a:lvl5pPr>
              <a:defRPr>
                <a:latin typeface="Comic Sans MS" pitchFamily="66" charset="0"/>
                <a:ea typeface="+mj-ea"/>
              </a:defRPr>
            </a:lvl5pPr>
          </a:lstStyle>
          <a:p>
            <a:pPr lvl="0" eaLnBrk="1" latinLnBrk="0" hangingPunct="1"/>
            <a:r>
              <a:rPr lang="zh-CN" altLang="en-US" dirty="0" smtClean="0"/>
              <a:t>单击此处编辑母版文本样式</a:t>
            </a:r>
          </a:p>
          <a:p>
            <a:pPr lvl="1" eaLnBrk="1" latinLnBrk="0" hangingPunct="1"/>
            <a:r>
              <a:rPr lang="zh-CN" altLang="en-US" dirty="0" smtClean="0"/>
              <a:t>第二级</a:t>
            </a:r>
          </a:p>
          <a:p>
            <a:pPr lvl="2" eaLnBrk="1" latinLnBrk="0" hangingPunct="1"/>
            <a:r>
              <a:rPr lang="zh-CN" altLang="en-US" dirty="0" smtClean="0"/>
              <a:t>第三级</a:t>
            </a:r>
          </a:p>
          <a:p>
            <a:pPr lvl="3" eaLnBrk="1" latinLnBrk="0" hangingPunct="1"/>
            <a:r>
              <a:rPr lang="zh-CN" altLang="en-US" dirty="0" smtClean="0"/>
              <a:t>第四级</a:t>
            </a:r>
          </a:p>
          <a:p>
            <a:pPr lvl="4" eaLnBrk="1" latinLnBrk="0" hangingPunct="1"/>
            <a:r>
              <a:rPr lang="zh-CN" altLang="en-US" dirty="0" smtClean="0"/>
              <a:t>第五级</a:t>
            </a:r>
            <a:endParaRPr kumimoji="0" lang="en-US" dirty="0"/>
          </a:p>
        </p:txBody>
      </p:sp>
      <p:sp>
        <p:nvSpPr>
          <p:cNvPr id="13" name="内容占位符 12"/>
          <p:cNvSpPr>
            <a:spLocks noGrp="1"/>
          </p:cNvSpPr>
          <p:nvPr>
            <p:ph sz="quarter" idx="4"/>
          </p:nvPr>
        </p:nvSpPr>
        <p:spPr>
          <a:xfrm>
            <a:off x="4648200" y="1844824"/>
            <a:ext cx="4038600" cy="4327376"/>
          </a:xfrm>
        </p:spPr>
        <p:txBody>
          <a:bodyPr/>
          <a:lstStyle>
            <a:lvl1pPr>
              <a:buFont typeface="Wingdings" pitchFamily="2" charset="2"/>
              <a:buChar char="u"/>
              <a:defRPr>
                <a:latin typeface="Comic Sans MS" pitchFamily="66" charset="0"/>
                <a:ea typeface="+mj-ea"/>
              </a:defRPr>
            </a:lvl1pPr>
            <a:lvl2pPr>
              <a:buFont typeface="Wingdings" pitchFamily="2" charset="2"/>
              <a:buChar char="n"/>
              <a:defRPr>
                <a:latin typeface="Comic Sans MS" pitchFamily="66" charset="0"/>
                <a:ea typeface="+mj-ea"/>
              </a:defRPr>
            </a:lvl2pPr>
            <a:lvl3pPr>
              <a:defRPr>
                <a:latin typeface="Comic Sans MS" pitchFamily="66" charset="0"/>
                <a:ea typeface="+mj-ea"/>
              </a:defRPr>
            </a:lvl3pPr>
            <a:lvl4pPr>
              <a:defRPr>
                <a:latin typeface="Comic Sans MS" pitchFamily="66" charset="0"/>
                <a:ea typeface="+mj-ea"/>
              </a:defRPr>
            </a:lvl4pPr>
            <a:lvl5pPr>
              <a:defRPr>
                <a:latin typeface="Comic Sans MS" pitchFamily="66" charset="0"/>
                <a:ea typeface="+mj-ea"/>
              </a:defRPr>
            </a:lvl5pPr>
          </a:lstStyle>
          <a:p>
            <a:pPr lvl="0" eaLnBrk="1" latinLnBrk="0" hangingPunct="1"/>
            <a:r>
              <a:rPr lang="zh-CN" altLang="en-US" dirty="0" smtClean="0"/>
              <a:t>单击此处编辑母版文本样式</a:t>
            </a:r>
          </a:p>
          <a:p>
            <a:pPr lvl="1" eaLnBrk="1" latinLnBrk="0" hangingPunct="1"/>
            <a:r>
              <a:rPr lang="zh-CN" altLang="en-US" dirty="0" smtClean="0"/>
              <a:t>第二级</a:t>
            </a:r>
          </a:p>
          <a:p>
            <a:pPr lvl="2" eaLnBrk="1" latinLnBrk="0" hangingPunct="1"/>
            <a:r>
              <a:rPr lang="zh-CN" altLang="en-US" dirty="0" smtClean="0"/>
              <a:t>第三级</a:t>
            </a:r>
          </a:p>
          <a:p>
            <a:pPr lvl="3" eaLnBrk="1" latinLnBrk="0" hangingPunct="1"/>
            <a:r>
              <a:rPr lang="zh-CN" altLang="en-US" dirty="0" smtClean="0"/>
              <a:t>第四级</a:t>
            </a:r>
          </a:p>
          <a:p>
            <a:pPr lvl="4" eaLnBrk="1" latinLnBrk="0" hangingPunct="1"/>
            <a:r>
              <a:rPr lang="zh-CN" altLang="en-US" dirty="0" smtClean="0"/>
              <a:t>第五级</a:t>
            </a:r>
            <a:endParaRPr kumimoji="0"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44624"/>
            <a:ext cx="8229600" cy="914400"/>
          </a:xfrm>
        </p:spPr>
        <p:txBody>
          <a:bodyPr/>
          <a:lstStyle>
            <a:lvl1pPr>
              <a:defRPr>
                <a:latin typeface="Comic Sans MS" pitchFamily="66" charset="0"/>
                <a:ea typeface="黑体" pitchFamily="49" charset="-122"/>
              </a:defRPr>
            </a:lvl1pPr>
          </a:lstStyle>
          <a:p>
            <a:r>
              <a:rPr kumimoji="0" lang="zh-CN" altLang="en-US" dirty="0" smtClean="0"/>
              <a:t>单击此处编辑母版标题样式</a:t>
            </a:r>
            <a:endParaRPr kumimoji="0" lang="en-US" dirty="0"/>
          </a:p>
        </p:txBody>
      </p:sp>
      <p:sp>
        <p:nvSpPr>
          <p:cNvPr id="3" name="日期占位符 2"/>
          <p:cNvSpPr>
            <a:spLocks noGrp="1"/>
          </p:cNvSpPr>
          <p:nvPr>
            <p:ph type="dt" sz="half" idx="10"/>
          </p:nvPr>
        </p:nvSpPr>
        <p:spPr/>
        <p:txBody>
          <a:bodyPr/>
          <a:lstStyle>
            <a:lvl1pPr>
              <a:defRPr>
                <a:latin typeface="Comic Sans MS" pitchFamily="66" charset="0"/>
              </a:defRPr>
            </a:lvl1pPr>
          </a:lstStyle>
          <a:p>
            <a:fld id="{ACDF6120-F1F0-4C60-9FE9-39AC71A9C79D}" type="datetimeFigureOut">
              <a:rPr lang="en-US" smtClean="0"/>
              <a:pPr/>
              <a:t>18/3/23</a:t>
            </a:fld>
            <a:endParaRPr lang="en-US"/>
          </a:p>
        </p:txBody>
      </p:sp>
      <p:sp>
        <p:nvSpPr>
          <p:cNvPr id="4" name="页脚占位符 3"/>
          <p:cNvSpPr>
            <a:spLocks noGrp="1"/>
          </p:cNvSpPr>
          <p:nvPr>
            <p:ph type="ftr" sz="quarter" idx="11"/>
          </p:nvPr>
        </p:nvSpPr>
        <p:spPr/>
        <p:txBody>
          <a:bodyPr/>
          <a:lstStyle>
            <a:lvl1pPr>
              <a:defRPr>
                <a:latin typeface="Comic Sans MS" pitchFamily="66" charset="0"/>
              </a:defRPr>
            </a:lvl1pPr>
          </a:lstStyle>
          <a:p>
            <a:endParaRPr lang="en-US"/>
          </a:p>
        </p:txBody>
      </p:sp>
      <p:sp>
        <p:nvSpPr>
          <p:cNvPr id="5" name="灯片编号占位符 4"/>
          <p:cNvSpPr>
            <a:spLocks noGrp="1"/>
          </p:cNvSpPr>
          <p:nvPr>
            <p:ph type="sldNum" sz="quarter" idx="12"/>
          </p:nvPr>
        </p:nvSpPr>
        <p:spPr/>
        <p:txBody>
          <a:bodyPr/>
          <a:lstStyle>
            <a:lvl1pPr>
              <a:defRPr>
                <a:latin typeface="Comic Sans MS" pitchFamily="66" charset="0"/>
              </a:defRPr>
            </a:lvl1pPr>
          </a:lstStyle>
          <a:p>
            <a:fld id="{EA7C8D44-3667-46F6-9772-CC52308E2A7F}"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Comic Sans MS" pitchFamily="66" charset="0"/>
              </a:defRPr>
            </a:lvl1pPr>
          </a:lstStyle>
          <a:p>
            <a:fld id="{ACDF6120-F1F0-4C60-9FE9-39AC71A9C79D}" type="datetimeFigureOut">
              <a:rPr lang="en-US" smtClean="0"/>
              <a:pPr/>
              <a:t>18/3/23</a:t>
            </a:fld>
            <a:endParaRPr lang="en-US"/>
          </a:p>
        </p:txBody>
      </p:sp>
      <p:sp>
        <p:nvSpPr>
          <p:cNvPr id="3" name="页脚占位符 2"/>
          <p:cNvSpPr>
            <a:spLocks noGrp="1"/>
          </p:cNvSpPr>
          <p:nvPr>
            <p:ph type="ftr" sz="quarter" idx="11"/>
          </p:nvPr>
        </p:nvSpPr>
        <p:spPr/>
        <p:txBody>
          <a:bodyPr/>
          <a:lstStyle>
            <a:lvl1pPr>
              <a:defRPr>
                <a:latin typeface="Comic Sans MS" pitchFamily="66" charset="0"/>
              </a:defRPr>
            </a:lvl1pPr>
          </a:lstStyle>
          <a:p>
            <a:endParaRPr lang="en-US"/>
          </a:p>
        </p:txBody>
      </p:sp>
      <p:sp>
        <p:nvSpPr>
          <p:cNvPr id="4" name="灯片编号占位符 3"/>
          <p:cNvSpPr>
            <a:spLocks noGrp="1"/>
          </p:cNvSpPr>
          <p:nvPr>
            <p:ph type="sldNum" sz="quarter" idx="12"/>
          </p:nvPr>
        </p:nvSpPr>
        <p:spPr/>
        <p:txBody>
          <a:bodyPr/>
          <a:lstStyle>
            <a:lvl1pPr>
              <a:defRPr>
                <a:latin typeface="Comic Sans MS" pitchFamily="66" charset="0"/>
              </a:defRPr>
            </a:lvl1pPr>
          </a:lstStyle>
          <a:p>
            <a:fld id="{EA7C8D44-3667-46F6-9772-CC52308E2A7F}"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Comic Sans MS" pitchFamily="66" charset="0"/>
                <a:ea typeface="黑体" pitchFamily="49" charset="-122"/>
                <a:cs typeface="+mn-cs"/>
              </a:defRPr>
            </a:lvl1pPr>
          </a:lstStyle>
          <a:p>
            <a:r>
              <a:rPr kumimoji="0" lang="zh-CN" altLang="en-US" dirty="0" smtClean="0"/>
              <a:t>单击此处编辑母版标题样式</a:t>
            </a:r>
            <a:endParaRPr kumimoji="0" lang="en-US" dirty="0"/>
          </a:p>
        </p:txBody>
      </p:sp>
      <p:sp>
        <p:nvSpPr>
          <p:cNvPr id="3" name="文本占位符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latin typeface="Comic Sans MS" pitchFamily="66" charset="0"/>
                <a:ea typeface="+mj-ea"/>
              </a:defRPr>
            </a:lvl1pPr>
            <a:lvl2pPr>
              <a:buNone/>
              <a:defRPr sz="1200"/>
            </a:lvl2pPr>
            <a:lvl3pPr>
              <a:buNone/>
              <a:defRPr sz="1000"/>
            </a:lvl3pPr>
            <a:lvl4pPr>
              <a:buNone/>
              <a:defRPr sz="900"/>
            </a:lvl4pPr>
            <a:lvl5pPr>
              <a:buNone/>
              <a:defRPr sz="900"/>
            </a:lvl5pPr>
          </a:lstStyle>
          <a:p>
            <a:pPr lvl="0" eaLnBrk="1" latinLnBrk="0" hangingPunct="1"/>
            <a:r>
              <a:rPr kumimoji="0" lang="zh-CN" altLang="en-US" dirty="0" smtClean="0"/>
              <a:t>单击此处编辑母版文本样式</a:t>
            </a:r>
          </a:p>
        </p:txBody>
      </p:sp>
      <p:sp>
        <p:nvSpPr>
          <p:cNvPr id="5" name="日期占位符 4"/>
          <p:cNvSpPr>
            <a:spLocks noGrp="1"/>
          </p:cNvSpPr>
          <p:nvPr>
            <p:ph type="dt" sz="half" idx="10"/>
          </p:nvPr>
        </p:nvSpPr>
        <p:spPr/>
        <p:txBody>
          <a:bodyPr/>
          <a:lstStyle>
            <a:lvl1pPr>
              <a:defRPr>
                <a:latin typeface="Comic Sans MS" pitchFamily="66" charset="0"/>
              </a:defRPr>
            </a:lvl1pPr>
          </a:lstStyle>
          <a:p>
            <a:fld id="{ACDF6120-F1F0-4C60-9FE9-39AC71A9C79D}" type="datetimeFigureOut">
              <a:rPr lang="en-US" smtClean="0"/>
              <a:pPr/>
              <a:t>18/3/23</a:t>
            </a:fld>
            <a:endParaRPr lang="en-US"/>
          </a:p>
        </p:txBody>
      </p:sp>
      <p:sp>
        <p:nvSpPr>
          <p:cNvPr id="6" name="页脚占位符 5"/>
          <p:cNvSpPr>
            <a:spLocks noGrp="1"/>
          </p:cNvSpPr>
          <p:nvPr>
            <p:ph type="ftr" sz="quarter" idx="11"/>
          </p:nvPr>
        </p:nvSpPr>
        <p:spPr/>
        <p:txBody>
          <a:bodyPr/>
          <a:lstStyle>
            <a:lvl1pPr>
              <a:defRPr>
                <a:latin typeface="Comic Sans MS" pitchFamily="66" charset="0"/>
              </a:defRPr>
            </a:lvl1pPr>
          </a:lstStyle>
          <a:p>
            <a:endParaRPr lang="en-US"/>
          </a:p>
        </p:txBody>
      </p:sp>
      <p:sp>
        <p:nvSpPr>
          <p:cNvPr id="7" name="灯片编号占位符 6"/>
          <p:cNvSpPr>
            <a:spLocks noGrp="1"/>
          </p:cNvSpPr>
          <p:nvPr>
            <p:ph type="sldNum" sz="quarter" idx="12"/>
          </p:nvPr>
        </p:nvSpPr>
        <p:spPr/>
        <p:txBody>
          <a:bodyPr/>
          <a:lstStyle>
            <a:lvl1pPr>
              <a:defRPr>
                <a:latin typeface="Comic Sans MS" pitchFamily="66" charset="0"/>
              </a:defRPr>
            </a:lvl1pPr>
          </a:lstStyle>
          <a:p>
            <a:fld id="{EA7C8D44-3667-46F6-9772-CC52308E2A7F}" type="slidenum">
              <a:rPr lang="en-US" smtClean="0"/>
              <a:pPr/>
              <a:t>‹#›</a:t>
            </a:fld>
            <a:endParaRPr lang="en-US"/>
          </a:p>
        </p:txBody>
      </p:sp>
      <p:sp>
        <p:nvSpPr>
          <p:cNvPr id="10" name="直接连接符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latin typeface="Comic Sans MS" pitchFamily="66" charset="0"/>
            </a:endParaRPr>
          </a:p>
        </p:txBody>
      </p:sp>
      <p:sp>
        <p:nvSpPr>
          <p:cNvPr id="12" name="内容占位符 11"/>
          <p:cNvSpPr>
            <a:spLocks noGrp="1"/>
          </p:cNvSpPr>
          <p:nvPr>
            <p:ph sz="quarter" idx="1"/>
          </p:nvPr>
        </p:nvSpPr>
        <p:spPr>
          <a:xfrm>
            <a:off x="304800" y="304800"/>
            <a:ext cx="5715000" cy="5715000"/>
          </a:xfrm>
        </p:spPr>
        <p:txBody>
          <a:bodyPr/>
          <a:lstStyle>
            <a:lvl1pPr>
              <a:buFont typeface="Wingdings" pitchFamily="2" charset="2"/>
              <a:buChar char="u"/>
              <a:defRPr>
                <a:latin typeface="Comic Sans MS" pitchFamily="66" charset="0"/>
                <a:ea typeface="+mj-ea"/>
                <a:cs typeface="Tahoma" pitchFamily="34" charset="0"/>
              </a:defRPr>
            </a:lvl1pPr>
            <a:lvl2pPr>
              <a:buFont typeface="Wingdings" pitchFamily="2" charset="2"/>
              <a:buChar char="n"/>
              <a:defRPr>
                <a:latin typeface="Comic Sans MS" pitchFamily="66" charset="0"/>
                <a:ea typeface="+mj-ea"/>
              </a:defRPr>
            </a:lvl2pPr>
            <a:lvl3pPr>
              <a:defRPr>
                <a:latin typeface="Comic Sans MS" pitchFamily="66" charset="0"/>
                <a:ea typeface="+mj-ea"/>
              </a:defRPr>
            </a:lvl3pPr>
            <a:lvl4pPr>
              <a:defRPr>
                <a:latin typeface="Comic Sans MS" pitchFamily="66" charset="0"/>
                <a:ea typeface="+mj-ea"/>
              </a:defRPr>
            </a:lvl4pPr>
            <a:lvl5pPr>
              <a:defRPr>
                <a:latin typeface="Comic Sans MS" pitchFamily="66" charset="0"/>
                <a:ea typeface="+mj-ea"/>
              </a:defRPr>
            </a:lvl5pPr>
          </a:lstStyle>
          <a:p>
            <a:pPr lvl="0" eaLnBrk="1" latinLnBrk="0" hangingPunct="1"/>
            <a:r>
              <a:rPr lang="zh-CN" altLang="en-US" dirty="0" smtClean="0"/>
              <a:t>单击此处编辑母版文本样式</a:t>
            </a:r>
          </a:p>
          <a:p>
            <a:pPr lvl="1" eaLnBrk="1" latinLnBrk="0" hangingPunct="1"/>
            <a:r>
              <a:rPr lang="zh-CN" altLang="en-US" dirty="0" smtClean="0"/>
              <a:t>第二级</a:t>
            </a:r>
          </a:p>
          <a:p>
            <a:pPr lvl="2" eaLnBrk="1" latinLnBrk="0" hangingPunct="1"/>
            <a:r>
              <a:rPr lang="zh-CN" altLang="en-US" dirty="0" smtClean="0"/>
              <a:t>第三级</a:t>
            </a:r>
          </a:p>
          <a:p>
            <a:pPr lvl="3" eaLnBrk="1" latinLnBrk="0" hangingPunct="1"/>
            <a:r>
              <a:rPr lang="zh-CN" altLang="en-US" dirty="0" smtClean="0"/>
              <a:t>第四级</a:t>
            </a:r>
          </a:p>
          <a:p>
            <a:pPr lvl="4" eaLnBrk="1" latinLnBrk="0" hangingPunct="1"/>
            <a:r>
              <a:rPr lang="zh-CN" altLang="en-US" dirty="0" smtClean="0"/>
              <a:t>第五级</a:t>
            </a:r>
            <a:endParaRPr kumimoji="0"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1">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latin typeface="Comic Sans MS" pitchFamily="66" charset="0"/>
                <a:ea typeface="黑体" pitchFamily="49" charset="-122"/>
              </a:defRPr>
            </a:lvl1pPr>
          </a:lstStyle>
          <a:p>
            <a:r>
              <a:rPr kumimoji="0" lang="zh-CN" altLang="en-US" dirty="0" smtClean="0"/>
              <a:t>单击此处编辑母版标题样式</a:t>
            </a:r>
            <a:endParaRPr kumimoji="0" lang="en-US" dirty="0"/>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atin typeface="Comic Sans MS" pitchFamily="66" charset="0"/>
              </a:defRPr>
            </a:lvl1pPr>
          </a:lstStyle>
          <a:p>
            <a:r>
              <a:rPr kumimoji="0" lang="zh-CN" altLang="en-US" dirty="0" smtClean="0"/>
              <a:t>单击图标添加图片</a:t>
            </a:r>
            <a:endParaRPr kumimoji="0" lang="en-US" dirty="0"/>
          </a:p>
        </p:txBody>
      </p:sp>
      <p:sp>
        <p:nvSpPr>
          <p:cNvPr id="4" name="文本占位符 3"/>
          <p:cNvSpPr>
            <a:spLocks noGrp="1"/>
          </p:cNvSpPr>
          <p:nvPr>
            <p:ph type="body" sz="half" idx="2"/>
          </p:nvPr>
        </p:nvSpPr>
        <p:spPr>
          <a:xfrm>
            <a:off x="457200" y="1219200"/>
            <a:ext cx="8229600" cy="533400"/>
          </a:xfrm>
        </p:spPr>
        <p:txBody>
          <a:bodyPr anchor="ctr" anchorCtr="0"/>
          <a:lstStyle>
            <a:lvl1pPr marL="0" indent="0" algn="l">
              <a:buFontTx/>
              <a:buNone/>
              <a:defRPr sz="1400">
                <a:latin typeface="Comic Sans MS" pitchFamily="66" charset="0"/>
                <a:ea typeface="+mj-ea"/>
              </a:defRPr>
            </a:lvl1pPr>
            <a:lvl2pPr>
              <a:defRPr sz="1200"/>
            </a:lvl2pPr>
            <a:lvl3pPr>
              <a:defRPr sz="1000"/>
            </a:lvl3pPr>
            <a:lvl4pPr>
              <a:defRPr sz="900"/>
            </a:lvl4pPr>
            <a:lvl5pPr>
              <a:defRPr sz="900"/>
            </a:lvl5pPr>
          </a:lstStyle>
          <a:p>
            <a:pPr lvl="0" eaLnBrk="1" latinLnBrk="0" hangingPunct="1"/>
            <a:r>
              <a:rPr kumimoji="0" lang="zh-CN" altLang="en-US" dirty="0" smtClean="0"/>
              <a:t>单击此处编辑母版文本样式</a:t>
            </a:r>
          </a:p>
        </p:txBody>
      </p:sp>
      <p:sp>
        <p:nvSpPr>
          <p:cNvPr id="5" name="日期占位符 4"/>
          <p:cNvSpPr>
            <a:spLocks noGrp="1"/>
          </p:cNvSpPr>
          <p:nvPr>
            <p:ph type="dt" sz="half" idx="10"/>
          </p:nvPr>
        </p:nvSpPr>
        <p:spPr/>
        <p:txBody>
          <a:bodyPr/>
          <a:lstStyle>
            <a:lvl1pPr>
              <a:defRPr>
                <a:latin typeface="Comic Sans MS" pitchFamily="66" charset="0"/>
              </a:defRPr>
            </a:lvl1pPr>
          </a:lstStyle>
          <a:p>
            <a:fld id="{ACDF6120-F1F0-4C60-9FE9-39AC71A9C79D}" type="datetimeFigureOut">
              <a:rPr lang="en-US" smtClean="0"/>
              <a:pPr/>
              <a:t>18/3/23</a:t>
            </a:fld>
            <a:endParaRPr lang="en-US"/>
          </a:p>
        </p:txBody>
      </p:sp>
      <p:sp>
        <p:nvSpPr>
          <p:cNvPr id="6" name="页脚占位符 5"/>
          <p:cNvSpPr>
            <a:spLocks noGrp="1"/>
          </p:cNvSpPr>
          <p:nvPr>
            <p:ph type="ftr" sz="quarter" idx="11"/>
          </p:nvPr>
        </p:nvSpPr>
        <p:spPr/>
        <p:txBody>
          <a:bodyPr/>
          <a:lstStyle>
            <a:lvl1pPr>
              <a:defRPr>
                <a:latin typeface="Comic Sans MS" pitchFamily="66" charset="0"/>
              </a:defRPr>
            </a:lvl1pPr>
          </a:lstStyle>
          <a:p>
            <a:endParaRPr lang="en-US"/>
          </a:p>
        </p:txBody>
      </p:sp>
      <p:sp>
        <p:nvSpPr>
          <p:cNvPr id="7" name="灯片编号占位符 6"/>
          <p:cNvSpPr>
            <a:spLocks noGrp="1"/>
          </p:cNvSpPr>
          <p:nvPr>
            <p:ph type="sldNum" sz="quarter" idx="12"/>
          </p:nvPr>
        </p:nvSpPr>
        <p:spPr/>
        <p:txBody>
          <a:bodyPr/>
          <a:lstStyle>
            <a:lvl1pPr>
              <a:defRPr>
                <a:latin typeface="Comic Sans MS" pitchFamily="66" charset="0"/>
              </a:defRPr>
            </a:lvl1pPr>
          </a:lstStyle>
          <a:p>
            <a:fld id="{EA7C8D44-3667-46F6-9772-CC52308E2A7F}" type="slidenum">
              <a:rPr lang="en-US" smtClean="0"/>
              <a:pPr/>
              <a:t>‹#›</a:t>
            </a:fld>
            <a:endParaRPr lang="en-US"/>
          </a:p>
        </p:txBody>
      </p:sp>
      <p:sp>
        <p:nvSpPr>
          <p:cNvPr id="10" name="矩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Comic Sans MS" pitchFamily="66" charset="0"/>
                <a:ea typeface="黑体" pitchFamily="49" charset="-122"/>
              </a:defRPr>
            </a:lvl1pPr>
          </a:lstStyle>
          <a:p>
            <a:r>
              <a:rPr kumimoji="0" lang="zh-CN" altLang="en-US" dirty="0" smtClean="0"/>
              <a:t>单击此处编辑母版标题样式</a:t>
            </a:r>
            <a:endParaRPr kumimoji="0" lang="en-US" dirty="0"/>
          </a:p>
        </p:txBody>
      </p:sp>
      <p:sp>
        <p:nvSpPr>
          <p:cNvPr id="3" name="竖排文字占位符 2"/>
          <p:cNvSpPr>
            <a:spLocks noGrp="1"/>
          </p:cNvSpPr>
          <p:nvPr>
            <p:ph type="body" orient="vert" idx="1"/>
          </p:nvPr>
        </p:nvSpPr>
        <p:spPr/>
        <p:txBody>
          <a:bodyPr vert="eaVert"/>
          <a:lstStyle>
            <a:lvl1pPr>
              <a:buFont typeface="Wingdings" pitchFamily="2" charset="2"/>
              <a:buChar char="u"/>
              <a:defRPr>
                <a:latin typeface="+mj-ea"/>
                <a:ea typeface="+mj-ea"/>
              </a:defRPr>
            </a:lvl1pPr>
            <a:lvl2pPr>
              <a:buFont typeface="Wingdings" pitchFamily="2" charset="2"/>
              <a:buChar char="n"/>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eaLnBrk="1" latinLnBrk="0" hangingPunct="1"/>
            <a:r>
              <a:rPr lang="zh-CN" altLang="en-US" dirty="0" smtClean="0"/>
              <a:t>单击此处编辑母版文本样式</a:t>
            </a:r>
          </a:p>
          <a:p>
            <a:pPr lvl="1" eaLnBrk="1" latinLnBrk="0" hangingPunct="1"/>
            <a:r>
              <a:rPr lang="zh-CN" altLang="en-US" dirty="0" smtClean="0"/>
              <a:t>第二级</a:t>
            </a:r>
          </a:p>
          <a:p>
            <a:pPr lvl="2" eaLnBrk="1" latinLnBrk="0" hangingPunct="1"/>
            <a:r>
              <a:rPr lang="zh-CN" altLang="en-US" dirty="0" smtClean="0"/>
              <a:t>第三级</a:t>
            </a:r>
          </a:p>
          <a:p>
            <a:pPr lvl="3" eaLnBrk="1" latinLnBrk="0" hangingPunct="1"/>
            <a:r>
              <a:rPr lang="zh-CN" altLang="en-US" dirty="0" smtClean="0"/>
              <a:t>第四级</a:t>
            </a:r>
          </a:p>
          <a:p>
            <a:pPr lvl="4" eaLnBrk="1" latinLnBrk="0" hangingPunct="1"/>
            <a:r>
              <a:rPr lang="zh-CN" altLang="en-US" dirty="0" smtClean="0"/>
              <a:t>第五级</a:t>
            </a:r>
            <a:endParaRPr kumimoji="0" lang="en-US" dirty="0"/>
          </a:p>
        </p:txBody>
      </p:sp>
      <p:sp>
        <p:nvSpPr>
          <p:cNvPr id="4" name="日期占位符 3"/>
          <p:cNvSpPr>
            <a:spLocks noGrp="1"/>
          </p:cNvSpPr>
          <p:nvPr>
            <p:ph type="dt" sz="half" idx="10"/>
          </p:nvPr>
        </p:nvSpPr>
        <p:spPr/>
        <p:txBody>
          <a:bodyPr/>
          <a:lstStyle>
            <a:lvl1pPr>
              <a:defRPr>
                <a:latin typeface="Comic Sans MS" pitchFamily="66" charset="0"/>
              </a:defRPr>
            </a:lvl1pPr>
          </a:lstStyle>
          <a:p>
            <a:fld id="{ACDF6120-F1F0-4C60-9FE9-39AC71A9C79D}" type="datetimeFigureOut">
              <a:rPr lang="en-US" smtClean="0"/>
              <a:pPr/>
              <a:t>18/3/23</a:t>
            </a:fld>
            <a:endParaRPr lang="en-US"/>
          </a:p>
        </p:txBody>
      </p:sp>
      <p:sp>
        <p:nvSpPr>
          <p:cNvPr id="5" name="页脚占位符 4"/>
          <p:cNvSpPr>
            <a:spLocks noGrp="1"/>
          </p:cNvSpPr>
          <p:nvPr>
            <p:ph type="ftr" sz="quarter" idx="11"/>
          </p:nvPr>
        </p:nvSpPr>
        <p:spPr/>
        <p:txBody>
          <a:bodyPr/>
          <a:lstStyle>
            <a:lvl1pPr>
              <a:defRPr>
                <a:latin typeface="Comic Sans MS" pitchFamily="66" charset="0"/>
              </a:defRPr>
            </a:lvl1pPr>
          </a:lstStyle>
          <a:p>
            <a:endParaRPr lang="en-US"/>
          </a:p>
        </p:txBody>
      </p:sp>
      <p:sp>
        <p:nvSpPr>
          <p:cNvPr id="6" name="灯片编号占位符 5"/>
          <p:cNvSpPr>
            <a:spLocks noGrp="1"/>
          </p:cNvSpPr>
          <p:nvPr>
            <p:ph type="sldNum" sz="quarter" idx="12"/>
          </p:nvPr>
        </p:nvSpPr>
        <p:spPr/>
        <p:txBody>
          <a:bodyPr/>
          <a:lstStyle>
            <a:lvl1pPr>
              <a:defRPr>
                <a:latin typeface="Comic Sans MS" pitchFamily="66" charset="0"/>
              </a:defRPr>
            </a:lvl1pPr>
          </a:lstStyle>
          <a:p>
            <a:fld id="{EA7C8D44-3667-46F6-9772-CC52308E2A7F}"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lvl1pPr>
              <a:defRPr>
                <a:latin typeface="黑体" pitchFamily="49" charset="-122"/>
                <a:ea typeface="黑体" pitchFamily="49" charset="-122"/>
              </a:defRPr>
            </a:lvl1pPr>
          </a:lstStyle>
          <a:p>
            <a:r>
              <a:rPr kumimoji="0" lang="zh-CN" altLang="en-US" dirty="0" smtClean="0"/>
              <a:t>单击此处编辑母版标题样式</a:t>
            </a:r>
            <a:endParaRPr kumimoji="0" lang="en-US" dirty="0"/>
          </a:p>
        </p:txBody>
      </p:sp>
      <p:sp>
        <p:nvSpPr>
          <p:cNvPr id="3" name="竖排文字占位符 2"/>
          <p:cNvSpPr>
            <a:spLocks noGrp="1"/>
          </p:cNvSpPr>
          <p:nvPr>
            <p:ph type="body" orient="vert" idx="1"/>
          </p:nvPr>
        </p:nvSpPr>
        <p:spPr>
          <a:xfrm>
            <a:off x="457200" y="274638"/>
            <a:ext cx="6019800" cy="5851525"/>
          </a:xfrm>
        </p:spPr>
        <p:txBody>
          <a:bodyPr vert="eaVert"/>
          <a:lstStyle>
            <a:lvl1pPr>
              <a:buFont typeface="Wingdings" pitchFamily="2" charset="2"/>
              <a:buChar char="u"/>
              <a:defRPr>
                <a:latin typeface="+mj-ea"/>
                <a:ea typeface="+mj-ea"/>
              </a:defRPr>
            </a:lvl1pPr>
            <a:lvl2pPr>
              <a:buFont typeface="Wingdings" pitchFamily="2" charset="2"/>
              <a:buChar char="n"/>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eaLnBrk="1" latinLnBrk="0" hangingPunct="1"/>
            <a:r>
              <a:rPr lang="zh-CN" altLang="en-US" dirty="0" smtClean="0"/>
              <a:t>单击此处编辑母版文本样式</a:t>
            </a:r>
          </a:p>
          <a:p>
            <a:pPr lvl="1" eaLnBrk="1" latinLnBrk="0" hangingPunct="1"/>
            <a:r>
              <a:rPr lang="zh-CN" altLang="en-US" dirty="0" smtClean="0"/>
              <a:t>第二级</a:t>
            </a:r>
          </a:p>
          <a:p>
            <a:pPr lvl="2" eaLnBrk="1" latinLnBrk="0" hangingPunct="1"/>
            <a:r>
              <a:rPr lang="zh-CN" altLang="en-US" dirty="0" smtClean="0"/>
              <a:t>第三级</a:t>
            </a:r>
          </a:p>
          <a:p>
            <a:pPr lvl="3" eaLnBrk="1" latinLnBrk="0" hangingPunct="1"/>
            <a:r>
              <a:rPr lang="zh-CN" altLang="en-US" dirty="0" smtClean="0"/>
              <a:t>第四级</a:t>
            </a:r>
          </a:p>
          <a:p>
            <a:pPr lvl="4" eaLnBrk="1" latinLnBrk="0" hangingPunct="1"/>
            <a:r>
              <a:rPr lang="zh-CN" altLang="en-US" dirty="0" smtClean="0"/>
              <a:t>第五级</a:t>
            </a:r>
            <a:endParaRPr kumimoji="0" lang="en-US" dirty="0"/>
          </a:p>
        </p:txBody>
      </p:sp>
      <p:sp>
        <p:nvSpPr>
          <p:cNvPr id="4" name="日期占位符 3"/>
          <p:cNvSpPr>
            <a:spLocks noGrp="1"/>
          </p:cNvSpPr>
          <p:nvPr>
            <p:ph type="dt" sz="half" idx="10"/>
          </p:nvPr>
        </p:nvSpPr>
        <p:spPr/>
        <p:txBody>
          <a:bodyPr/>
          <a:lstStyle>
            <a:lvl1pPr>
              <a:defRPr>
                <a:latin typeface="Comic Sans MS" pitchFamily="66" charset="0"/>
              </a:defRPr>
            </a:lvl1pPr>
          </a:lstStyle>
          <a:p>
            <a:fld id="{ACDF6120-F1F0-4C60-9FE9-39AC71A9C79D}" type="datetimeFigureOut">
              <a:rPr lang="en-US" smtClean="0"/>
              <a:pPr/>
              <a:t>18/3/23</a:t>
            </a:fld>
            <a:endParaRPr lang="en-US"/>
          </a:p>
        </p:txBody>
      </p:sp>
      <p:sp>
        <p:nvSpPr>
          <p:cNvPr id="5" name="页脚占位符 4"/>
          <p:cNvSpPr>
            <a:spLocks noGrp="1"/>
          </p:cNvSpPr>
          <p:nvPr>
            <p:ph type="ftr" sz="quarter" idx="11"/>
          </p:nvPr>
        </p:nvSpPr>
        <p:spPr/>
        <p:txBody>
          <a:bodyPr/>
          <a:lstStyle>
            <a:lvl1pPr>
              <a:defRPr>
                <a:latin typeface="Comic Sans MS" pitchFamily="66" charset="0"/>
              </a:defRPr>
            </a:lvl1pPr>
          </a:lstStyle>
          <a:p>
            <a:endParaRPr lang="en-US"/>
          </a:p>
        </p:txBody>
      </p:sp>
      <p:sp>
        <p:nvSpPr>
          <p:cNvPr id="6" name="灯片编号占位符 5"/>
          <p:cNvSpPr>
            <a:spLocks noGrp="1"/>
          </p:cNvSpPr>
          <p:nvPr>
            <p:ph type="sldNum" sz="quarter" idx="12"/>
          </p:nvPr>
        </p:nvSpPr>
        <p:spPr/>
        <p:txBody>
          <a:bodyPr/>
          <a:lstStyle>
            <a:lvl1pPr>
              <a:defRPr>
                <a:latin typeface="Comic Sans MS" pitchFamily="66" charset="0"/>
              </a:defRPr>
            </a:lvl1pPr>
          </a:lstStyle>
          <a:p>
            <a:fld id="{EA7C8D44-3667-46F6-9772-CC52308E2A7F}" type="slidenum">
              <a:rPr lang="en-US" smtClean="0"/>
              <a:pPr/>
              <a:t>‹#›</a:t>
            </a:fld>
            <a:endParaRPr lang="en-US"/>
          </a:p>
        </p:txBody>
      </p:sp>
      <p:sp>
        <p:nvSpPr>
          <p:cNvPr id="9" name="直接连接符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latin typeface="Comic Sans MS" pitchFamily="66"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3" name="日期占位符 2"/>
          <p:cNvSpPr>
            <a:spLocks noGrp="1"/>
          </p:cNvSpPr>
          <p:nvPr>
            <p:ph type="dt" sz="half" idx="10"/>
          </p:nvPr>
        </p:nvSpPr>
        <p:spPr>
          <a:xfrm>
            <a:off x="457200" y="6245225"/>
            <a:ext cx="2133600" cy="476250"/>
          </a:xfrm>
        </p:spPr>
        <p:txBody>
          <a:bodyPr/>
          <a:lstStyle>
            <a:lvl1pPr>
              <a:defRPr/>
            </a:lvl1pPr>
          </a:lstStyle>
          <a:p>
            <a:endParaRPr lang="it-IT" altLang="zh-CN"/>
          </a:p>
        </p:txBody>
      </p:sp>
      <p:sp>
        <p:nvSpPr>
          <p:cNvPr id="4" name="页脚占位符 3"/>
          <p:cNvSpPr>
            <a:spLocks noGrp="1"/>
          </p:cNvSpPr>
          <p:nvPr>
            <p:ph type="ftr" sz="quarter" idx="11"/>
          </p:nvPr>
        </p:nvSpPr>
        <p:spPr>
          <a:xfrm>
            <a:off x="3124200" y="6245225"/>
            <a:ext cx="2895600" cy="476250"/>
          </a:xfrm>
        </p:spPr>
        <p:txBody>
          <a:bodyPr/>
          <a:lstStyle>
            <a:lvl1pPr>
              <a:defRPr/>
            </a:lvl1pPr>
          </a:lstStyle>
          <a:p>
            <a:endParaRPr lang="it-IT" altLang="zh-CN"/>
          </a:p>
        </p:txBody>
      </p:sp>
      <p:sp>
        <p:nvSpPr>
          <p:cNvPr id="5" name="幻灯片编号占位符 4"/>
          <p:cNvSpPr>
            <a:spLocks noGrp="1"/>
          </p:cNvSpPr>
          <p:nvPr>
            <p:ph type="sldNum" sz="quarter" idx="12"/>
          </p:nvPr>
        </p:nvSpPr>
        <p:spPr>
          <a:xfrm>
            <a:off x="6553200" y="6245225"/>
            <a:ext cx="2133600" cy="476250"/>
          </a:xfrm>
        </p:spPr>
        <p:txBody>
          <a:bodyPr/>
          <a:lstStyle>
            <a:lvl1pPr>
              <a:defRPr/>
            </a:lvl1pPr>
          </a:lstStyle>
          <a:p>
            <a:fld id="{2D6569FC-E645-C54F-AFDF-586FE7102C9F}" type="slidenum">
              <a:rPr lang="it-IT" altLang="zh-CN"/>
              <a:pPr/>
              <a:t>‹#›</a:t>
            </a:fld>
            <a:endParaRPr lang="it-IT" altLang="zh-CN"/>
          </a:p>
        </p:txBody>
      </p:sp>
    </p:spTree>
    <p:extLst>
      <p:ext uri="{BB962C8B-B14F-4D97-AF65-F5344CB8AC3E}">
        <p14:creationId xmlns:p14="http://schemas.microsoft.com/office/powerpoint/2010/main" val="1545711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1219200" y="3886200"/>
            <a:ext cx="6858000" cy="990600"/>
          </a:xfrm>
        </p:spPr>
        <p:txBody>
          <a:bodyPr anchor="t" anchorCtr="0"/>
          <a:lstStyle>
            <a:lvl1pPr algn="r">
              <a:defRPr sz="3200" b="1">
                <a:solidFill>
                  <a:schemeClr val="tx1"/>
                </a:solidFill>
                <a:latin typeface="Comic Sans MS" pitchFamily="66" charset="0"/>
                <a:ea typeface="黑体" pitchFamily="49" charset="-122"/>
              </a:defRPr>
            </a:lvl1pPr>
          </a:lstStyle>
          <a:p>
            <a:r>
              <a:rPr kumimoji="0" lang="zh-CN" altLang="en-US" dirty="0" smtClean="0"/>
              <a:t>单击此处编辑母版标题样式</a:t>
            </a:r>
            <a:endParaRPr kumimoji="0" lang="en-US" dirty="0"/>
          </a:p>
        </p:txBody>
      </p:sp>
      <p:sp>
        <p:nvSpPr>
          <p:cNvPr id="28" name="日期占位符 27"/>
          <p:cNvSpPr>
            <a:spLocks noGrp="1"/>
          </p:cNvSpPr>
          <p:nvPr>
            <p:ph type="dt" sz="half" idx="10"/>
          </p:nvPr>
        </p:nvSpPr>
        <p:spPr>
          <a:xfrm>
            <a:off x="6400800" y="6355080"/>
            <a:ext cx="2286000" cy="365760"/>
          </a:xfrm>
        </p:spPr>
        <p:txBody>
          <a:bodyPr/>
          <a:lstStyle>
            <a:lvl1pPr>
              <a:defRPr sz="1400">
                <a:latin typeface="Comic Sans MS" pitchFamily="66" charset="0"/>
              </a:defRPr>
            </a:lvl1pPr>
          </a:lstStyle>
          <a:p>
            <a:fld id="{ACDF6120-F1F0-4C60-9FE9-39AC71A9C79D}" type="datetimeFigureOut">
              <a:rPr lang="en-US" smtClean="0"/>
              <a:pPr/>
              <a:t>18/3/23</a:t>
            </a:fld>
            <a:endParaRPr lang="en-US" sz="1600" dirty="0"/>
          </a:p>
        </p:txBody>
      </p:sp>
      <p:sp>
        <p:nvSpPr>
          <p:cNvPr id="17" name="页脚占位符 16"/>
          <p:cNvSpPr>
            <a:spLocks noGrp="1"/>
          </p:cNvSpPr>
          <p:nvPr>
            <p:ph type="ftr" sz="quarter" idx="11"/>
          </p:nvPr>
        </p:nvSpPr>
        <p:spPr>
          <a:xfrm>
            <a:off x="2898648" y="6355080"/>
            <a:ext cx="3474720" cy="365760"/>
          </a:xfrm>
        </p:spPr>
        <p:txBody>
          <a:bodyPr/>
          <a:lstStyle>
            <a:lvl1pPr>
              <a:defRPr>
                <a:latin typeface="Comic Sans MS" pitchFamily="66" charset="0"/>
              </a:defRPr>
            </a:lvl1pPr>
          </a:lstStyle>
          <a:p>
            <a:endParaRPr lang="en-US" dirty="0"/>
          </a:p>
        </p:txBody>
      </p:sp>
      <p:sp>
        <p:nvSpPr>
          <p:cNvPr id="29" name="灯片编号占位符 28"/>
          <p:cNvSpPr>
            <a:spLocks noGrp="1"/>
          </p:cNvSpPr>
          <p:nvPr>
            <p:ph type="sldNum" sz="quarter" idx="12"/>
          </p:nvPr>
        </p:nvSpPr>
        <p:spPr>
          <a:xfrm>
            <a:off x="1216152" y="6355080"/>
            <a:ext cx="1219200" cy="365760"/>
          </a:xfrm>
        </p:spPr>
        <p:txBody>
          <a:bodyPr/>
          <a:lstStyle>
            <a:lvl1pPr>
              <a:defRPr>
                <a:latin typeface="Comic Sans MS" pitchFamily="66" charset="0"/>
              </a:defRPr>
            </a:lvl1pPr>
          </a:lstStyle>
          <a:p>
            <a:fld id="{EA7C8D44-3667-46F6-9772-CC52308E2A7F}" type="slidenum">
              <a:rPr lang="en-US" smtClean="0"/>
              <a:pPr/>
              <a:t>‹#›</a:t>
            </a:fld>
            <a:endParaRPr lang="en-US" dirty="0"/>
          </a:p>
        </p:txBody>
      </p:sp>
      <p:sp>
        <p:nvSpPr>
          <p:cNvPr id="21" name="矩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
        <p:nvSpPr>
          <p:cNvPr id="22" name="矩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1219200" y="2348880"/>
            <a:ext cx="6858000" cy="2527920"/>
          </a:xfrm>
        </p:spPr>
        <p:txBody>
          <a:bodyPr anchor="t" anchorCtr="0"/>
          <a:lstStyle>
            <a:lvl1pPr algn="r">
              <a:defRPr sz="3200" b="1">
                <a:solidFill>
                  <a:schemeClr val="tx1"/>
                </a:solidFill>
                <a:latin typeface="Comic Sans MS" pitchFamily="66" charset="0"/>
                <a:ea typeface="黑体" pitchFamily="49" charset="-122"/>
              </a:defRPr>
            </a:lvl1pPr>
          </a:lstStyle>
          <a:p>
            <a:r>
              <a:rPr kumimoji="0" lang="zh-CN" altLang="en-US" dirty="0" smtClean="0"/>
              <a:t>单击此处编辑母版标题样式</a:t>
            </a:r>
            <a:endParaRPr kumimoji="0" lang="en-US" dirty="0"/>
          </a:p>
        </p:txBody>
      </p:sp>
      <p:sp>
        <p:nvSpPr>
          <p:cNvPr id="28" name="日期占位符 27"/>
          <p:cNvSpPr>
            <a:spLocks noGrp="1"/>
          </p:cNvSpPr>
          <p:nvPr>
            <p:ph type="dt" sz="half" idx="10"/>
          </p:nvPr>
        </p:nvSpPr>
        <p:spPr>
          <a:xfrm>
            <a:off x="6400800" y="6355080"/>
            <a:ext cx="2286000" cy="365760"/>
          </a:xfrm>
        </p:spPr>
        <p:txBody>
          <a:bodyPr/>
          <a:lstStyle>
            <a:lvl1pPr>
              <a:defRPr sz="1400">
                <a:latin typeface="Comic Sans MS" pitchFamily="66" charset="0"/>
              </a:defRPr>
            </a:lvl1pPr>
          </a:lstStyle>
          <a:p>
            <a:fld id="{ACDF6120-F1F0-4C60-9FE9-39AC71A9C79D}" type="datetimeFigureOut">
              <a:rPr lang="en-US" smtClean="0"/>
              <a:pPr/>
              <a:t>18/3/23</a:t>
            </a:fld>
            <a:endParaRPr lang="en-US" sz="1600" dirty="0"/>
          </a:p>
        </p:txBody>
      </p:sp>
      <p:sp>
        <p:nvSpPr>
          <p:cNvPr id="17" name="页脚占位符 16"/>
          <p:cNvSpPr>
            <a:spLocks noGrp="1"/>
          </p:cNvSpPr>
          <p:nvPr>
            <p:ph type="ftr" sz="quarter" idx="11"/>
          </p:nvPr>
        </p:nvSpPr>
        <p:spPr>
          <a:xfrm>
            <a:off x="2898648" y="6355080"/>
            <a:ext cx="3474720" cy="365760"/>
          </a:xfrm>
        </p:spPr>
        <p:txBody>
          <a:bodyPr/>
          <a:lstStyle>
            <a:lvl1pPr>
              <a:defRPr>
                <a:latin typeface="Comic Sans MS" pitchFamily="66" charset="0"/>
              </a:defRPr>
            </a:lvl1pPr>
          </a:lstStyle>
          <a:p>
            <a:endParaRPr lang="en-US" dirty="0"/>
          </a:p>
        </p:txBody>
      </p:sp>
      <p:sp>
        <p:nvSpPr>
          <p:cNvPr id="29" name="灯片编号占位符 28"/>
          <p:cNvSpPr>
            <a:spLocks noGrp="1"/>
          </p:cNvSpPr>
          <p:nvPr>
            <p:ph type="sldNum" sz="quarter" idx="12"/>
          </p:nvPr>
        </p:nvSpPr>
        <p:spPr>
          <a:xfrm>
            <a:off x="1216152" y="6355080"/>
            <a:ext cx="1219200" cy="365760"/>
          </a:xfrm>
        </p:spPr>
        <p:txBody>
          <a:bodyPr/>
          <a:lstStyle>
            <a:lvl1pPr>
              <a:defRPr>
                <a:latin typeface="Comic Sans MS" pitchFamily="66" charset="0"/>
              </a:defRPr>
            </a:lvl1pPr>
          </a:lstStyle>
          <a:p>
            <a:fld id="{EA7C8D44-3667-46F6-9772-CC52308E2A7F}" type="slidenum">
              <a:rPr lang="en-US" smtClean="0"/>
              <a:pPr/>
              <a:t>‹#›</a:t>
            </a:fld>
            <a:endParaRPr lang="en-US" dirty="0"/>
          </a:p>
        </p:txBody>
      </p:sp>
      <p:sp>
        <p:nvSpPr>
          <p:cNvPr id="21" name="矩形 20"/>
          <p:cNvSpPr/>
          <p:nvPr/>
        </p:nvSpPr>
        <p:spPr>
          <a:xfrm>
            <a:off x="904875" y="2276872"/>
            <a:ext cx="7315200" cy="2651363"/>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
        <p:nvSpPr>
          <p:cNvPr id="22" name="矩形 21"/>
          <p:cNvSpPr/>
          <p:nvPr/>
        </p:nvSpPr>
        <p:spPr>
          <a:xfrm>
            <a:off x="899592" y="2276872"/>
            <a:ext cx="233883" cy="2651363"/>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44624"/>
            <a:ext cx="8229600" cy="990600"/>
          </a:xfrm>
        </p:spPr>
        <p:txBody>
          <a:bodyPr/>
          <a:lstStyle>
            <a:lvl1pPr>
              <a:defRPr b="1">
                <a:latin typeface="Comic Sans MS" pitchFamily="66" charset="0"/>
                <a:ea typeface="黑体" pitchFamily="49" charset="-122"/>
              </a:defRPr>
            </a:lvl1pPr>
          </a:lstStyle>
          <a:p>
            <a:r>
              <a:rPr kumimoji="0" lang="zh-CN" altLang="en-US" dirty="0" smtClean="0"/>
              <a:t>单击此处编辑母版标题样式</a:t>
            </a:r>
            <a:endParaRPr kumimoji="0" lang="en-US" dirty="0"/>
          </a:p>
        </p:txBody>
      </p:sp>
      <p:sp>
        <p:nvSpPr>
          <p:cNvPr id="4" name="日期占位符 3"/>
          <p:cNvSpPr>
            <a:spLocks noGrp="1"/>
          </p:cNvSpPr>
          <p:nvPr>
            <p:ph type="dt" sz="half" idx="10"/>
          </p:nvPr>
        </p:nvSpPr>
        <p:spPr/>
        <p:txBody>
          <a:bodyPr/>
          <a:lstStyle>
            <a:lvl1pPr>
              <a:defRPr>
                <a:latin typeface="Comic Sans MS" pitchFamily="66" charset="0"/>
              </a:defRPr>
            </a:lvl1pPr>
          </a:lstStyle>
          <a:p>
            <a:fld id="{ACDF6120-F1F0-4C60-9FE9-39AC71A9C79D}" type="datetimeFigureOut">
              <a:rPr lang="en-US" smtClean="0"/>
              <a:pPr/>
              <a:t>18/3/23</a:t>
            </a:fld>
            <a:endParaRPr lang="en-US" dirty="0"/>
          </a:p>
        </p:txBody>
      </p:sp>
      <p:sp>
        <p:nvSpPr>
          <p:cNvPr id="5" name="页脚占位符 4"/>
          <p:cNvSpPr>
            <a:spLocks noGrp="1"/>
          </p:cNvSpPr>
          <p:nvPr>
            <p:ph type="ftr" sz="quarter" idx="11"/>
          </p:nvPr>
        </p:nvSpPr>
        <p:spPr/>
        <p:txBody>
          <a:bodyPr/>
          <a:lstStyle>
            <a:lvl1pPr>
              <a:defRPr>
                <a:latin typeface="Comic Sans MS" pitchFamily="66" charset="0"/>
              </a:defRPr>
            </a:lvl1pPr>
          </a:lstStyle>
          <a:p>
            <a:endParaRPr lang="en-US" dirty="0"/>
          </a:p>
        </p:txBody>
      </p:sp>
      <p:sp>
        <p:nvSpPr>
          <p:cNvPr id="6" name="灯片编号占位符 5"/>
          <p:cNvSpPr>
            <a:spLocks noGrp="1"/>
          </p:cNvSpPr>
          <p:nvPr>
            <p:ph type="sldNum" sz="quarter" idx="12"/>
          </p:nvPr>
        </p:nvSpPr>
        <p:spPr/>
        <p:txBody>
          <a:bodyPr/>
          <a:lstStyle>
            <a:lvl1pPr>
              <a:defRPr>
                <a:latin typeface="Comic Sans MS" pitchFamily="66" charset="0"/>
              </a:defRPr>
            </a:lvl1pPr>
          </a:lstStyle>
          <a:p>
            <a:fld id="{EA7C8D44-3667-46F6-9772-CC52308E2A7F}" type="slidenum">
              <a:rPr lang="en-US" smtClean="0"/>
              <a:pPr/>
              <a:t>‹#›</a:t>
            </a:fld>
            <a:endParaRPr lang="en-US" dirty="0"/>
          </a:p>
        </p:txBody>
      </p:sp>
      <p:sp>
        <p:nvSpPr>
          <p:cNvPr id="8" name="内容占位符 7"/>
          <p:cNvSpPr>
            <a:spLocks noGrp="1"/>
          </p:cNvSpPr>
          <p:nvPr>
            <p:ph sz="quarter" idx="1"/>
          </p:nvPr>
        </p:nvSpPr>
        <p:spPr>
          <a:xfrm>
            <a:off x="457200" y="1124744"/>
            <a:ext cx="8229600" cy="5032216"/>
          </a:xfrm>
        </p:spPr>
        <p:txBody>
          <a:bodyPr/>
          <a:lstStyle>
            <a:lvl1pPr>
              <a:spcAft>
                <a:spcPts val="200"/>
              </a:spcAft>
              <a:buFont typeface="Wingdings" pitchFamily="2" charset="2"/>
              <a:buChar char="u"/>
              <a:defRPr>
                <a:solidFill>
                  <a:schemeClr val="tx1"/>
                </a:solidFill>
                <a:latin typeface="Comic Sans MS" pitchFamily="66" charset="0"/>
                <a:ea typeface="+mj-ea"/>
                <a:cs typeface="Tahoma" pitchFamily="34" charset="0"/>
              </a:defRPr>
            </a:lvl1pPr>
            <a:lvl2pPr>
              <a:spcAft>
                <a:spcPts val="200"/>
              </a:spcAft>
              <a:buFont typeface="Wingdings" pitchFamily="2" charset="2"/>
              <a:buChar char="n"/>
              <a:defRPr>
                <a:solidFill>
                  <a:schemeClr val="tx1"/>
                </a:solidFill>
                <a:latin typeface="Comic Sans MS" pitchFamily="66" charset="0"/>
                <a:ea typeface="+mj-ea"/>
              </a:defRPr>
            </a:lvl2pPr>
            <a:lvl3pPr>
              <a:spcAft>
                <a:spcPts val="200"/>
              </a:spcAft>
              <a:buFont typeface="Wingdings 3" pitchFamily="18" charset="2"/>
              <a:buChar char="}"/>
              <a:defRPr>
                <a:solidFill>
                  <a:schemeClr val="tx1"/>
                </a:solidFill>
                <a:latin typeface="Comic Sans MS" pitchFamily="66" charset="0"/>
                <a:ea typeface="+mj-ea"/>
              </a:defRPr>
            </a:lvl3pPr>
            <a:lvl4pPr>
              <a:spcAft>
                <a:spcPts val="200"/>
              </a:spcAft>
              <a:defRPr>
                <a:solidFill>
                  <a:schemeClr val="tx1"/>
                </a:solidFill>
                <a:latin typeface="Comic Sans MS" pitchFamily="66" charset="0"/>
                <a:ea typeface="+mj-ea"/>
              </a:defRPr>
            </a:lvl4pPr>
            <a:lvl5pPr>
              <a:spcAft>
                <a:spcPts val="200"/>
              </a:spcAft>
              <a:defRPr>
                <a:solidFill>
                  <a:schemeClr val="tx1"/>
                </a:solidFill>
                <a:latin typeface="Comic Sans MS" pitchFamily="66" charset="0"/>
                <a:ea typeface="+mj-ea"/>
              </a:defRPr>
            </a:lvl5pPr>
          </a:lstStyle>
          <a:p>
            <a:pPr lvl="0" eaLnBrk="1" latinLnBrk="0" hangingPunct="1"/>
            <a:r>
              <a:rPr lang="zh-CN" altLang="en-US" dirty="0" smtClean="0"/>
              <a:t>单击此处编辑母版文本样式</a:t>
            </a:r>
          </a:p>
          <a:p>
            <a:pPr lvl="1" eaLnBrk="1" latinLnBrk="0" hangingPunct="1"/>
            <a:r>
              <a:rPr lang="zh-CN" altLang="en-US" dirty="0" smtClean="0"/>
              <a:t>第二级</a:t>
            </a:r>
          </a:p>
          <a:p>
            <a:pPr lvl="2" eaLnBrk="1" latinLnBrk="0" hangingPunct="1"/>
            <a:r>
              <a:rPr lang="zh-CN" altLang="en-US" dirty="0" smtClean="0"/>
              <a:t>第三级</a:t>
            </a:r>
          </a:p>
          <a:p>
            <a:pPr lvl="3" eaLnBrk="1" latinLnBrk="0" hangingPunct="1"/>
            <a:r>
              <a:rPr lang="zh-CN" altLang="en-US" dirty="0" smtClean="0"/>
              <a:t>第四级</a:t>
            </a:r>
          </a:p>
          <a:p>
            <a:pPr lvl="4" eaLnBrk="1" latinLnBrk="0" hangingPunct="1"/>
            <a:r>
              <a:rPr lang="zh-CN" altLang="en-US" dirty="0" smtClean="0"/>
              <a:t>第五级</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44624"/>
            <a:ext cx="8229600" cy="990600"/>
          </a:xfrm>
        </p:spPr>
        <p:txBody>
          <a:bodyPr/>
          <a:lstStyle>
            <a:lvl1pPr>
              <a:defRPr b="1">
                <a:latin typeface="Comic Sans MS" pitchFamily="66" charset="0"/>
                <a:ea typeface="黑体" pitchFamily="49" charset="-122"/>
              </a:defRPr>
            </a:lvl1pPr>
          </a:lstStyle>
          <a:p>
            <a:r>
              <a:rPr kumimoji="0" lang="zh-CN" altLang="en-US" dirty="0" smtClean="0"/>
              <a:t>单击此处编辑母版标题样式</a:t>
            </a:r>
            <a:endParaRPr kumimoji="0" lang="en-US" dirty="0"/>
          </a:p>
        </p:txBody>
      </p:sp>
      <p:sp>
        <p:nvSpPr>
          <p:cNvPr id="4" name="日期占位符 3"/>
          <p:cNvSpPr>
            <a:spLocks noGrp="1"/>
          </p:cNvSpPr>
          <p:nvPr>
            <p:ph type="dt" sz="half" idx="10"/>
          </p:nvPr>
        </p:nvSpPr>
        <p:spPr/>
        <p:txBody>
          <a:bodyPr/>
          <a:lstStyle>
            <a:lvl1pPr>
              <a:defRPr>
                <a:latin typeface="Comic Sans MS" pitchFamily="66" charset="0"/>
              </a:defRPr>
            </a:lvl1pPr>
          </a:lstStyle>
          <a:p>
            <a:fld id="{ACDF6120-F1F0-4C60-9FE9-39AC71A9C79D}" type="datetimeFigureOut">
              <a:rPr lang="en-US" smtClean="0"/>
              <a:pPr/>
              <a:t>18/3/23</a:t>
            </a:fld>
            <a:endParaRPr lang="en-US" dirty="0"/>
          </a:p>
        </p:txBody>
      </p:sp>
      <p:sp>
        <p:nvSpPr>
          <p:cNvPr id="5" name="页脚占位符 4"/>
          <p:cNvSpPr>
            <a:spLocks noGrp="1"/>
          </p:cNvSpPr>
          <p:nvPr>
            <p:ph type="ftr" sz="quarter" idx="11"/>
          </p:nvPr>
        </p:nvSpPr>
        <p:spPr/>
        <p:txBody>
          <a:bodyPr/>
          <a:lstStyle>
            <a:lvl1pPr>
              <a:defRPr>
                <a:latin typeface="Comic Sans MS" pitchFamily="66" charset="0"/>
              </a:defRPr>
            </a:lvl1pPr>
          </a:lstStyle>
          <a:p>
            <a:endParaRPr lang="en-US" dirty="0"/>
          </a:p>
        </p:txBody>
      </p:sp>
      <p:sp>
        <p:nvSpPr>
          <p:cNvPr id="6" name="灯片编号占位符 5"/>
          <p:cNvSpPr>
            <a:spLocks noGrp="1"/>
          </p:cNvSpPr>
          <p:nvPr>
            <p:ph type="sldNum" sz="quarter" idx="12"/>
          </p:nvPr>
        </p:nvSpPr>
        <p:spPr/>
        <p:txBody>
          <a:bodyPr/>
          <a:lstStyle>
            <a:lvl1pPr>
              <a:defRPr>
                <a:latin typeface="Comic Sans MS" pitchFamily="66" charset="0"/>
              </a:defRPr>
            </a:lvl1pPr>
          </a:lstStyle>
          <a:p>
            <a:fld id="{EA7C8D44-3667-46F6-9772-CC52308E2A7F}" type="slidenum">
              <a:rPr lang="en-US" smtClean="0"/>
              <a:pPr/>
              <a:t>‹#›</a:t>
            </a:fld>
            <a:endParaRPr lang="en-US" dirty="0"/>
          </a:p>
        </p:txBody>
      </p:sp>
      <p:sp>
        <p:nvSpPr>
          <p:cNvPr id="8" name="内容占位符 7"/>
          <p:cNvSpPr>
            <a:spLocks noGrp="1"/>
          </p:cNvSpPr>
          <p:nvPr>
            <p:ph sz="quarter" idx="1"/>
          </p:nvPr>
        </p:nvSpPr>
        <p:spPr>
          <a:xfrm>
            <a:off x="457200" y="1124744"/>
            <a:ext cx="8229600" cy="5032216"/>
          </a:xfrm>
        </p:spPr>
        <p:txBody>
          <a:bodyPr/>
          <a:lstStyle>
            <a:lvl1pPr>
              <a:spcAft>
                <a:spcPts val="200"/>
              </a:spcAft>
              <a:buFont typeface="Wingdings" pitchFamily="2" charset="2"/>
              <a:buChar char="u"/>
              <a:defRPr>
                <a:latin typeface="Comic Sans MS" pitchFamily="66" charset="0"/>
                <a:ea typeface="+mj-ea"/>
                <a:cs typeface="Tahoma" pitchFamily="34" charset="0"/>
              </a:defRPr>
            </a:lvl1pPr>
            <a:lvl2pPr>
              <a:spcAft>
                <a:spcPts val="200"/>
              </a:spcAft>
              <a:buFont typeface="Wingdings" pitchFamily="2" charset="2"/>
              <a:buChar char="n"/>
              <a:defRPr>
                <a:latin typeface="Comic Sans MS" pitchFamily="66" charset="0"/>
                <a:ea typeface="+mj-ea"/>
              </a:defRPr>
            </a:lvl2pPr>
            <a:lvl3pPr>
              <a:spcAft>
                <a:spcPts val="200"/>
              </a:spcAft>
              <a:buFont typeface="Wingdings 3" pitchFamily="18" charset="2"/>
              <a:buChar char="}"/>
              <a:defRPr>
                <a:latin typeface="Comic Sans MS" pitchFamily="66" charset="0"/>
                <a:ea typeface="+mj-ea"/>
              </a:defRPr>
            </a:lvl3pPr>
            <a:lvl4pPr>
              <a:spcAft>
                <a:spcPts val="200"/>
              </a:spcAft>
              <a:defRPr>
                <a:latin typeface="Comic Sans MS" pitchFamily="66" charset="0"/>
                <a:ea typeface="+mj-ea"/>
              </a:defRPr>
            </a:lvl4pPr>
            <a:lvl5pPr>
              <a:spcAft>
                <a:spcPts val="200"/>
              </a:spcAft>
              <a:defRPr>
                <a:latin typeface="Comic Sans MS" pitchFamily="66" charset="0"/>
                <a:ea typeface="+mj-ea"/>
              </a:defRPr>
            </a:lvl5pPr>
          </a:lstStyle>
          <a:p>
            <a:pPr lvl="0" eaLnBrk="1" latinLnBrk="0" hangingPunct="1"/>
            <a:r>
              <a:rPr lang="zh-CN" altLang="en-US" dirty="0" smtClean="0"/>
              <a:t>单击此处编辑母版文本样式</a:t>
            </a:r>
          </a:p>
          <a:p>
            <a:pPr lvl="1" eaLnBrk="1" latinLnBrk="0" hangingPunct="1"/>
            <a:r>
              <a:rPr lang="zh-CN" altLang="en-US" dirty="0" smtClean="0"/>
              <a:t>第二级</a:t>
            </a:r>
          </a:p>
          <a:p>
            <a:pPr lvl="2" eaLnBrk="1" latinLnBrk="0" hangingPunct="1"/>
            <a:r>
              <a:rPr lang="zh-CN" altLang="en-US" dirty="0" smtClean="0"/>
              <a:t>第三级</a:t>
            </a:r>
          </a:p>
          <a:p>
            <a:pPr lvl="3" eaLnBrk="1" latinLnBrk="0" hangingPunct="1"/>
            <a:r>
              <a:rPr lang="zh-CN" altLang="en-US" dirty="0" smtClean="0"/>
              <a:t>第四级</a:t>
            </a:r>
          </a:p>
          <a:p>
            <a:pPr lvl="4" eaLnBrk="1" latinLnBrk="0" hangingPunct="1"/>
            <a:r>
              <a:rPr lang="zh-CN" altLang="en-US" dirty="0" smtClean="0"/>
              <a:t>第五级</a:t>
            </a:r>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p:spPr>
        <p:txBody>
          <a:bodyPr anchor="t" anchorCtr="0"/>
          <a:lstStyle>
            <a:lvl1pPr algn="r">
              <a:buNone/>
              <a:defRPr sz="3200" b="1" cap="none" baseline="0">
                <a:latin typeface="Comic Sans MS" pitchFamily="66" charset="0"/>
                <a:ea typeface="黑体" pitchFamily="49" charset="-122"/>
              </a:defRPr>
            </a:lvl1pPr>
          </a:lstStyle>
          <a:p>
            <a:r>
              <a:rPr kumimoji="0" lang="zh-CN" altLang="en-US" dirty="0" smtClean="0"/>
              <a:t>单击此处编辑母版标题样式</a:t>
            </a:r>
            <a:endParaRPr kumimoji="0" lang="en-US" dirty="0"/>
          </a:p>
        </p:txBody>
      </p:sp>
      <p:sp>
        <p:nvSpPr>
          <p:cNvPr id="3" name="文本占位符 2"/>
          <p:cNvSpPr>
            <a:spLocks noGrp="1"/>
          </p:cNvSpPr>
          <p:nvPr>
            <p:ph type="body" idx="1"/>
          </p:nvPr>
        </p:nvSpPr>
        <p:spPr>
          <a:xfrm>
            <a:off x="1295400" y="4267200"/>
            <a:ext cx="6781800" cy="1538064"/>
          </a:xfrm>
        </p:spPr>
        <p:txBody>
          <a:bodyPr anchor="t" anchorCtr="0">
            <a:normAutofit/>
          </a:bodyPr>
          <a:lstStyle>
            <a:lvl1pPr marL="0" indent="0" algn="r">
              <a:buNone/>
              <a:defRPr sz="2400" b="1">
                <a:solidFill>
                  <a:schemeClr val="tx1">
                    <a:tint val="75000"/>
                  </a:schemeClr>
                </a:solidFill>
                <a:latin typeface="Comic Sans MS" pitchFamily="66" charset="0"/>
                <a:ea typeface="黑体" pitchFamily="49" charset="-122"/>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dirty="0" smtClean="0"/>
              <a:t>单击此处编辑母版文本样式</a:t>
            </a:r>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
        <p:nvSpPr>
          <p:cNvPr id="9" name="日期占位符 8"/>
          <p:cNvSpPr>
            <a:spLocks noGrp="1"/>
          </p:cNvSpPr>
          <p:nvPr>
            <p:ph type="dt" sz="half" idx="10"/>
          </p:nvPr>
        </p:nvSpPr>
        <p:spPr/>
        <p:txBody>
          <a:bodyPr/>
          <a:lstStyle>
            <a:lvl1pPr>
              <a:defRPr>
                <a:latin typeface="Comic Sans MS" pitchFamily="66" charset="0"/>
              </a:defRPr>
            </a:lvl1pPr>
          </a:lstStyle>
          <a:p>
            <a:fld id="{ACDF6120-F1F0-4C60-9FE9-39AC71A9C79D}" type="datetimeFigureOut">
              <a:rPr lang="en-US" smtClean="0"/>
              <a:pPr/>
              <a:t>18/3/23</a:t>
            </a:fld>
            <a:endParaRPr lang="en-US" dirty="0"/>
          </a:p>
        </p:txBody>
      </p:sp>
      <p:sp>
        <p:nvSpPr>
          <p:cNvPr id="10" name="灯片编号占位符 9"/>
          <p:cNvSpPr>
            <a:spLocks noGrp="1"/>
          </p:cNvSpPr>
          <p:nvPr>
            <p:ph type="sldNum" sz="quarter" idx="11"/>
          </p:nvPr>
        </p:nvSpPr>
        <p:spPr/>
        <p:txBody>
          <a:bodyPr/>
          <a:lstStyle>
            <a:lvl1pPr>
              <a:defRPr>
                <a:latin typeface="Comic Sans MS" pitchFamily="66" charset="0"/>
              </a:defRPr>
            </a:lvl1pPr>
          </a:lstStyle>
          <a:p>
            <a:fld id="{EA7C8D44-3667-46F6-9772-CC52308E2A7F}" type="slidenum">
              <a:rPr lang="en-US" smtClean="0"/>
              <a:pPr/>
              <a:t>‹#›</a:t>
            </a:fld>
            <a:endParaRPr lang="en-US" sz="1600" dirty="0"/>
          </a:p>
        </p:txBody>
      </p:sp>
      <p:sp>
        <p:nvSpPr>
          <p:cNvPr id="11" name="页脚占位符 10"/>
          <p:cNvSpPr>
            <a:spLocks noGrp="1"/>
          </p:cNvSpPr>
          <p:nvPr>
            <p:ph type="ftr" sz="quarter" idx="12"/>
          </p:nvPr>
        </p:nvSpPr>
        <p:spPr/>
        <p:txBody>
          <a:bodyPr/>
          <a:lstStyle>
            <a:lvl1pPr>
              <a:defRPr>
                <a:latin typeface="Comic Sans MS" pitchFamily="66" charset="0"/>
              </a:defRPr>
            </a:lvl1pPr>
          </a:lstStyle>
          <a:p>
            <a:endParaRPr lang="en-US" dirty="0"/>
          </a:p>
        </p:txBody>
      </p:sp>
    </p:spTree>
    <p:extLst>
      <p:ext uri="{BB962C8B-B14F-4D97-AF65-F5344CB8AC3E}">
        <p14:creationId xmlns:p14="http://schemas.microsoft.com/office/powerpoint/2010/main" val="1607051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p:spPr>
        <p:txBody>
          <a:bodyPr anchor="t" anchorCtr="0"/>
          <a:lstStyle>
            <a:lvl1pPr algn="r">
              <a:buNone/>
              <a:defRPr sz="3200" b="1" cap="none" baseline="0">
                <a:latin typeface="Comic Sans MS" pitchFamily="66" charset="0"/>
                <a:ea typeface="黑体" pitchFamily="49" charset="-122"/>
              </a:defRPr>
            </a:lvl1pPr>
          </a:lstStyle>
          <a:p>
            <a:r>
              <a:rPr kumimoji="0" lang="zh-CN" altLang="en-US" dirty="0" smtClean="0"/>
              <a:t>单击此处编辑母版标题样式</a:t>
            </a:r>
            <a:endParaRPr kumimoji="0" lang="en-US" dirty="0"/>
          </a:p>
        </p:txBody>
      </p:sp>
      <p:sp>
        <p:nvSpPr>
          <p:cNvPr id="3" name="文本占位符 2"/>
          <p:cNvSpPr>
            <a:spLocks noGrp="1"/>
          </p:cNvSpPr>
          <p:nvPr>
            <p:ph type="body" idx="1"/>
          </p:nvPr>
        </p:nvSpPr>
        <p:spPr>
          <a:xfrm>
            <a:off x="1295400" y="4267200"/>
            <a:ext cx="6781800" cy="1538064"/>
          </a:xfrm>
        </p:spPr>
        <p:txBody>
          <a:bodyPr anchor="t" anchorCtr="0">
            <a:normAutofit/>
          </a:bodyPr>
          <a:lstStyle>
            <a:lvl1pPr marL="0" indent="0" algn="r">
              <a:buNone/>
              <a:defRPr sz="2400" b="1">
                <a:solidFill>
                  <a:schemeClr val="tx1">
                    <a:tint val="75000"/>
                  </a:schemeClr>
                </a:solidFill>
                <a:latin typeface="Comic Sans MS" pitchFamily="66" charset="0"/>
                <a:ea typeface="黑体" pitchFamily="49" charset="-122"/>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dirty="0" smtClean="0"/>
              <a:t>单击此处编辑母版文本样式</a:t>
            </a:r>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
        <p:nvSpPr>
          <p:cNvPr id="9" name="日期占位符 8"/>
          <p:cNvSpPr>
            <a:spLocks noGrp="1"/>
          </p:cNvSpPr>
          <p:nvPr>
            <p:ph type="dt" sz="half" idx="10"/>
          </p:nvPr>
        </p:nvSpPr>
        <p:spPr/>
        <p:txBody>
          <a:bodyPr/>
          <a:lstStyle>
            <a:lvl1pPr>
              <a:defRPr>
                <a:latin typeface="Comic Sans MS" pitchFamily="66" charset="0"/>
              </a:defRPr>
            </a:lvl1pPr>
          </a:lstStyle>
          <a:p>
            <a:fld id="{ACDF6120-F1F0-4C60-9FE9-39AC71A9C79D}" type="datetimeFigureOut">
              <a:rPr lang="en-US" smtClean="0"/>
              <a:pPr/>
              <a:t>18/3/23</a:t>
            </a:fld>
            <a:endParaRPr lang="en-US" dirty="0"/>
          </a:p>
        </p:txBody>
      </p:sp>
      <p:sp>
        <p:nvSpPr>
          <p:cNvPr id="10" name="灯片编号占位符 9"/>
          <p:cNvSpPr>
            <a:spLocks noGrp="1"/>
          </p:cNvSpPr>
          <p:nvPr>
            <p:ph type="sldNum" sz="quarter" idx="11"/>
          </p:nvPr>
        </p:nvSpPr>
        <p:spPr/>
        <p:txBody>
          <a:bodyPr/>
          <a:lstStyle>
            <a:lvl1pPr>
              <a:defRPr>
                <a:latin typeface="Comic Sans MS" pitchFamily="66" charset="0"/>
              </a:defRPr>
            </a:lvl1pPr>
          </a:lstStyle>
          <a:p>
            <a:fld id="{EA7C8D44-3667-46F6-9772-CC52308E2A7F}" type="slidenum">
              <a:rPr lang="en-US" smtClean="0"/>
              <a:pPr/>
              <a:t>‹#›</a:t>
            </a:fld>
            <a:endParaRPr lang="en-US" sz="1600" dirty="0"/>
          </a:p>
        </p:txBody>
      </p:sp>
      <p:sp>
        <p:nvSpPr>
          <p:cNvPr id="11" name="页脚占位符 10"/>
          <p:cNvSpPr>
            <a:spLocks noGrp="1"/>
          </p:cNvSpPr>
          <p:nvPr>
            <p:ph type="ftr" sz="quarter" idx="12"/>
          </p:nvPr>
        </p:nvSpPr>
        <p:spPr/>
        <p:txBody>
          <a:bodyPr/>
          <a:lstStyle>
            <a:lvl1pPr>
              <a:defRPr>
                <a:latin typeface="Comic Sans MS" pitchFamily="66" charset="0"/>
              </a:defRPr>
            </a:lvl1pPr>
          </a:lstStyle>
          <a:p>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2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p:spPr>
        <p:txBody>
          <a:bodyPr anchor="t" anchorCtr="0"/>
          <a:lstStyle>
            <a:lvl1pPr algn="r">
              <a:buNone/>
              <a:defRPr sz="3200" b="1" cap="none" baseline="0">
                <a:latin typeface="Comic Sans MS" pitchFamily="66" charset="0"/>
                <a:ea typeface="黑体" pitchFamily="49" charset="-122"/>
              </a:defRPr>
            </a:lvl1pPr>
          </a:lstStyle>
          <a:p>
            <a:r>
              <a:rPr kumimoji="0" lang="zh-CN" altLang="en-US" dirty="0" smtClean="0"/>
              <a:t>单击此处编辑母版标题样式</a:t>
            </a:r>
            <a:endParaRPr kumimoji="0" lang="en-US" dirty="0"/>
          </a:p>
        </p:txBody>
      </p:sp>
      <p:sp>
        <p:nvSpPr>
          <p:cNvPr id="3" name="文本占位符 2"/>
          <p:cNvSpPr>
            <a:spLocks noGrp="1"/>
          </p:cNvSpPr>
          <p:nvPr>
            <p:ph type="body" idx="1"/>
          </p:nvPr>
        </p:nvSpPr>
        <p:spPr>
          <a:xfrm>
            <a:off x="1295400" y="4267200"/>
            <a:ext cx="6781800" cy="1538064"/>
          </a:xfrm>
        </p:spPr>
        <p:txBody>
          <a:bodyPr anchor="t" anchorCtr="0">
            <a:normAutofit/>
          </a:bodyPr>
          <a:lstStyle>
            <a:lvl1pPr marL="0" indent="0" algn="r">
              <a:buNone/>
              <a:defRPr sz="2400" b="1">
                <a:solidFill>
                  <a:schemeClr val="tx1">
                    <a:tint val="75000"/>
                  </a:schemeClr>
                </a:solidFill>
                <a:latin typeface="Comic Sans MS" pitchFamily="66" charset="0"/>
                <a:ea typeface="黑体" pitchFamily="49" charset="-122"/>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dirty="0" smtClean="0"/>
              <a:t>单击此处编辑母版文本样式</a:t>
            </a:r>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
        <p:nvSpPr>
          <p:cNvPr id="9" name="日期占位符 8"/>
          <p:cNvSpPr>
            <a:spLocks noGrp="1"/>
          </p:cNvSpPr>
          <p:nvPr>
            <p:ph type="dt" sz="half" idx="10"/>
          </p:nvPr>
        </p:nvSpPr>
        <p:spPr/>
        <p:txBody>
          <a:bodyPr/>
          <a:lstStyle>
            <a:lvl1pPr>
              <a:defRPr>
                <a:latin typeface="Comic Sans MS" pitchFamily="66" charset="0"/>
              </a:defRPr>
            </a:lvl1pPr>
          </a:lstStyle>
          <a:p>
            <a:fld id="{ACDF6120-F1F0-4C60-9FE9-39AC71A9C79D}" type="datetimeFigureOut">
              <a:rPr lang="en-US" smtClean="0"/>
              <a:pPr/>
              <a:t>18/3/23</a:t>
            </a:fld>
            <a:endParaRPr lang="en-US" dirty="0"/>
          </a:p>
        </p:txBody>
      </p:sp>
      <p:sp>
        <p:nvSpPr>
          <p:cNvPr id="10" name="灯片编号占位符 9"/>
          <p:cNvSpPr>
            <a:spLocks noGrp="1"/>
          </p:cNvSpPr>
          <p:nvPr>
            <p:ph type="sldNum" sz="quarter" idx="11"/>
          </p:nvPr>
        </p:nvSpPr>
        <p:spPr/>
        <p:txBody>
          <a:bodyPr/>
          <a:lstStyle>
            <a:lvl1pPr>
              <a:defRPr>
                <a:latin typeface="Comic Sans MS" pitchFamily="66" charset="0"/>
              </a:defRPr>
            </a:lvl1pPr>
          </a:lstStyle>
          <a:p>
            <a:fld id="{EA7C8D44-3667-46F6-9772-CC52308E2A7F}" type="slidenum">
              <a:rPr lang="en-US" smtClean="0"/>
              <a:pPr/>
              <a:t>‹#›</a:t>
            </a:fld>
            <a:endParaRPr lang="en-US" sz="1600" dirty="0"/>
          </a:p>
        </p:txBody>
      </p:sp>
      <p:sp>
        <p:nvSpPr>
          <p:cNvPr id="11" name="页脚占位符 10"/>
          <p:cNvSpPr>
            <a:spLocks noGrp="1"/>
          </p:cNvSpPr>
          <p:nvPr>
            <p:ph type="ftr" sz="quarter" idx="12"/>
          </p:nvPr>
        </p:nvSpPr>
        <p:spPr/>
        <p:txBody>
          <a:bodyPr/>
          <a:lstStyle>
            <a:lvl1pPr>
              <a:defRPr>
                <a:latin typeface="Comic Sans MS" pitchFamily="66" charset="0"/>
              </a:defRPr>
            </a:lvl1pPr>
          </a:lstStyle>
          <a:p>
            <a:endParaRPr lang="en-US" dirty="0"/>
          </a:p>
        </p:txBody>
      </p:sp>
    </p:spTree>
    <p:extLst>
      <p:ext uri="{BB962C8B-B14F-4D97-AF65-F5344CB8AC3E}">
        <p14:creationId xmlns:p14="http://schemas.microsoft.com/office/powerpoint/2010/main" val="278848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3_节标题">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p:spPr>
        <p:txBody>
          <a:bodyPr anchor="t" anchorCtr="0"/>
          <a:lstStyle>
            <a:lvl1pPr algn="r">
              <a:buNone/>
              <a:defRPr sz="3200" b="1" cap="none" baseline="0">
                <a:latin typeface="Comic Sans MS" pitchFamily="66" charset="0"/>
                <a:ea typeface="黑体" pitchFamily="49" charset="-122"/>
              </a:defRPr>
            </a:lvl1pPr>
          </a:lstStyle>
          <a:p>
            <a:r>
              <a:rPr kumimoji="0" lang="zh-CN" altLang="en-US" dirty="0" smtClean="0"/>
              <a:t>单击此处编辑母版标题样式</a:t>
            </a:r>
            <a:endParaRPr kumimoji="0" lang="en-US" dirty="0"/>
          </a:p>
        </p:txBody>
      </p:sp>
      <p:sp>
        <p:nvSpPr>
          <p:cNvPr id="3" name="文本占位符 2"/>
          <p:cNvSpPr>
            <a:spLocks noGrp="1"/>
          </p:cNvSpPr>
          <p:nvPr>
            <p:ph type="body" idx="1"/>
          </p:nvPr>
        </p:nvSpPr>
        <p:spPr>
          <a:xfrm>
            <a:off x="1295400" y="4267200"/>
            <a:ext cx="6781800" cy="1538064"/>
          </a:xfrm>
        </p:spPr>
        <p:txBody>
          <a:bodyPr anchor="t" anchorCtr="0">
            <a:normAutofit/>
          </a:bodyPr>
          <a:lstStyle>
            <a:lvl1pPr marL="0" indent="0" algn="r">
              <a:buNone/>
              <a:defRPr sz="2400" b="1">
                <a:solidFill>
                  <a:schemeClr val="tx1">
                    <a:tint val="75000"/>
                  </a:schemeClr>
                </a:solidFill>
                <a:latin typeface="Comic Sans MS" pitchFamily="66" charset="0"/>
                <a:ea typeface="黑体" pitchFamily="49" charset="-122"/>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dirty="0" smtClean="0"/>
              <a:t>单击此处编辑母版文本样式</a:t>
            </a:r>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Comic Sans MS" pitchFamily="66" charset="0"/>
            </a:endParaRPr>
          </a:p>
        </p:txBody>
      </p:sp>
      <p:sp>
        <p:nvSpPr>
          <p:cNvPr id="9" name="日期占位符 8"/>
          <p:cNvSpPr>
            <a:spLocks noGrp="1"/>
          </p:cNvSpPr>
          <p:nvPr>
            <p:ph type="dt" sz="half" idx="10"/>
          </p:nvPr>
        </p:nvSpPr>
        <p:spPr/>
        <p:txBody>
          <a:bodyPr/>
          <a:lstStyle>
            <a:lvl1pPr>
              <a:defRPr>
                <a:latin typeface="Comic Sans MS" pitchFamily="66" charset="0"/>
              </a:defRPr>
            </a:lvl1pPr>
          </a:lstStyle>
          <a:p>
            <a:fld id="{ACDF6120-F1F0-4C60-9FE9-39AC71A9C79D}" type="datetimeFigureOut">
              <a:rPr lang="en-US" smtClean="0"/>
              <a:pPr/>
              <a:t>18/3/23</a:t>
            </a:fld>
            <a:endParaRPr lang="en-US" dirty="0"/>
          </a:p>
        </p:txBody>
      </p:sp>
      <p:sp>
        <p:nvSpPr>
          <p:cNvPr id="10" name="灯片编号占位符 9"/>
          <p:cNvSpPr>
            <a:spLocks noGrp="1"/>
          </p:cNvSpPr>
          <p:nvPr>
            <p:ph type="sldNum" sz="quarter" idx="11"/>
          </p:nvPr>
        </p:nvSpPr>
        <p:spPr/>
        <p:txBody>
          <a:bodyPr/>
          <a:lstStyle>
            <a:lvl1pPr>
              <a:defRPr>
                <a:latin typeface="Comic Sans MS" pitchFamily="66" charset="0"/>
              </a:defRPr>
            </a:lvl1pPr>
          </a:lstStyle>
          <a:p>
            <a:fld id="{EA7C8D44-3667-46F6-9772-CC52308E2A7F}" type="slidenum">
              <a:rPr lang="en-US" smtClean="0"/>
              <a:pPr/>
              <a:t>‹#›</a:t>
            </a:fld>
            <a:endParaRPr lang="en-US" sz="1600" dirty="0"/>
          </a:p>
        </p:txBody>
      </p:sp>
      <p:sp>
        <p:nvSpPr>
          <p:cNvPr id="11" name="页脚占位符 10"/>
          <p:cNvSpPr>
            <a:spLocks noGrp="1"/>
          </p:cNvSpPr>
          <p:nvPr>
            <p:ph type="ftr" sz="quarter" idx="12"/>
          </p:nvPr>
        </p:nvSpPr>
        <p:spPr/>
        <p:txBody>
          <a:bodyPr/>
          <a:lstStyle>
            <a:lvl1pPr>
              <a:defRPr>
                <a:latin typeface="Comic Sans MS" pitchFamily="66" charset="0"/>
              </a:defRPr>
            </a:lvl1pPr>
          </a:lstStyle>
          <a:p>
            <a:endParaRPr lang="en-US" dirty="0"/>
          </a:p>
        </p:txBody>
      </p:sp>
    </p:spTree>
    <p:extLst>
      <p:ext uri="{BB962C8B-B14F-4D97-AF65-F5344CB8AC3E}">
        <p14:creationId xmlns:p14="http://schemas.microsoft.com/office/powerpoint/2010/main" val="20632820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44624"/>
            <a:ext cx="8229600" cy="990600"/>
          </a:xfrm>
          <a:prstGeom prst="rect">
            <a:avLst/>
          </a:prstGeom>
        </p:spPr>
        <p:txBody>
          <a:bodyPr vert="horz" anchor="b" anchorCtr="0">
            <a:normAutofit/>
          </a:bodyPr>
          <a:lstStyle/>
          <a:p>
            <a:r>
              <a:rPr kumimoji="0" lang="zh-CN" altLang="en-US" dirty="0" smtClean="0"/>
              <a:t>单击此处编辑母版标题样式</a:t>
            </a:r>
            <a:endParaRPr kumimoji="0" lang="en-US" dirty="0"/>
          </a:p>
        </p:txBody>
      </p:sp>
      <p:sp>
        <p:nvSpPr>
          <p:cNvPr id="13" name="文本占位符 12"/>
          <p:cNvSpPr>
            <a:spLocks noGrp="1"/>
          </p:cNvSpPr>
          <p:nvPr>
            <p:ph type="body" idx="1"/>
          </p:nvPr>
        </p:nvSpPr>
        <p:spPr>
          <a:xfrm>
            <a:off x="457200" y="1124744"/>
            <a:ext cx="8229600" cy="5004784"/>
          </a:xfrm>
          <a:prstGeom prst="rect">
            <a:avLst/>
          </a:prstGeom>
        </p:spPr>
        <p:txBody>
          <a:bodyPr vert="horz">
            <a:normAutofit/>
          </a:bodyPr>
          <a:lstStyle/>
          <a:p>
            <a:pPr lvl="0" eaLnBrk="1" latinLnBrk="0" hangingPunct="1"/>
            <a:r>
              <a:rPr kumimoji="0" lang="zh-CN" altLang="en-US" dirty="0" smtClean="0"/>
              <a:t>单击此处编辑母版文本样式</a:t>
            </a:r>
          </a:p>
          <a:p>
            <a:pPr lvl="1" eaLnBrk="1" latinLnBrk="0" hangingPunct="1"/>
            <a:r>
              <a:rPr kumimoji="0" lang="zh-CN" altLang="en-US" dirty="0" smtClean="0"/>
              <a:t>第二级</a:t>
            </a:r>
          </a:p>
          <a:p>
            <a:pPr lvl="2" eaLnBrk="1" latinLnBrk="0" hangingPunct="1"/>
            <a:r>
              <a:rPr kumimoji="0" lang="zh-CN" altLang="en-US" dirty="0" smtClean="0"/>
              <a:t>第三级</a:t>
            </a:r>
          </a:p>
          <a:p>
            <a:pPr lvl="3" eaLnBrk="1" latinLnBrk="0" hangingPunct="1"/>
            <a:r>
              <a:rPr kumimoji="0" lang="zh-CN" altLang="en-US" dirty="0" smtClean="0"/>
              <a:t>第四级</a:t>
            </a:r>
          </a:p>
          <a:p>
            <a:pPr lvl="4" eaLnBrk="1" latinLnBrk="0" hangingPunct="1"/>
            <a:r>
              <a:rPr kumimoji="0" lang="zh-CN" altLang="en-US" dirty="0" smtClean="0"/>
              <a:t>第五级</a:t>
            </a:r>
            <a:endParaRPr kumimoji="0" lang="en-US" dirty="0"/>
          </a:p>
        </p:txBody>
      </p:sp>
      <p:sp>
        <p:nvSpPr>
          <p:cNvPr id="14" name="日期占位符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latin typeface="Comic Sans MS" pitchFamily="66" charset="0"/>
              </a:defRPr>
            </a:lvl1pPr>
          </a:lstStyle>
          <a:p>
            <a:fld id="{ACDF6120-F1F0-4C60-9FE9-39AC71A9C79D}" type="datetimeFigureOut">
              <a:rPr lang="en-US" smtClean="0"/>
              <a:pPr/>
              <a:t>18/3/23</a:t>
            </a:fld>
            <a:endParaRPr lang="en-US" dirty="0"/>
          </a:p>
        </p:txBody>
      </p:sp>
      <p:sp>
        <p:nvSpPr>
          <p:cNvPr id="3" name="页脚占位符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latin typeface="Comic Sans MS" pitchFamily="66" charset="0"/>
              </a:defRPr>
            </a:lvl1pPr>
          </a:lstStyle>
          <a:p>
            <a:endParaRPr lang="en-US" dirty="0"/>
          </a:p>
        </p:txBody>
      </p:sp>
      <p:sp>
        <p:nvSpPr>
          <p:cNvPr id="23" name="灯片编号占位符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latin typeface="Comic Sans MS" pitchFamily="66" charset="0"/>
              </a:defRPr>
            </a:lvl1pPr>
          </a:lstStyle>
          <a:p>
            <a:fld id="{EA7C8D44-3667-46F6-9772-CC52308E2A7F}" type="slidenum">
              <a:rPr lang="en-US" smtClean="0"/>
              <a:pPr/>
              <a:t>‹#›</a:t>
            </a:fld>
            <a:endParaRPr lang="en-US" sz="1600" dirty="0"/>
          </a:p>
        </p:txBody>
      </p:sp>
    </p:spTree>
  </p:cSld>
  <p:clrMap bg1="lt1" tx1="dk1" bg2="lt2" tx2="dk2" accent1="accent1" accent2="accent2" accent3="accent3" accent4="accent4" accent5="accent5" accent6="accent6" hlink="hlink" folHlink="folHlink"/>
  <p:sldLayoutIdLst>
    <p:sldLayoutId id="2147483661" r:id="rId1"/>
    <p:sldLayoutId id="2147483674" r:id="rId2"/>
    <p:sldLayoutId id="2147483675" r:id="rId3"/>
    <p:sldLayoutId id="2147483662" r:id="rId4"/>
    <p:sldLayoutId id="2147483672" r:id="rId5"/>
    <p:sldLayoutId id="2147483676" r:id="rId6"/>
    <p:sldLayoutId id="2147483663" r:id="rId7"/>
    <p:sldLayoutId id="2147483677" r:id="rId8"/>
    <p:sldLayoutId id="2147483678"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80" r:id="rId18"/>
  </p:sldLayoutIdLst>
  <p:txStyles>
    <p:titleStyle>
      <a:lvl1pPr algn="l" rtl="0" eaLnBrk="1" latinLnBrk="0" hangingPunct="1">
        <a:spcBef>
          <a:spcPct val="0"/>
        </a:spcBef>
        <a:buNone/>
        <a:defRPr kumimoji="0" sz="3200" b="1" kern="1200">
          <a:solidFill>
            <a:schemeClr val="tx2"/>
          </a:solidFill>
          <a:latin typeface="Comic Sans MS" pitchFamily="66" charset="0"/>
          <a:ea typeface="黑体" pitchFamily="49" charset="-122"/>
          <a:cs typeface="+mj-cs"/>
        </a:defRPr>
      </a:lvl1pPr>
    </p:titleStyle>
    <p:bodyStyle>
      <a:lvl1pPr marL="274320" indent="-274320" algn="l" rtl="0" eaLnBrk="1" latinLnBrk="0" hangingPunct="1">
        <a:spcBef>
          <a:spcPts val="600"/>
        </a:spcBef>
        <a:buClr>
          <a:schemeClr val="accent1"/>
        </a:buClr>
        <a:buSzPct val="76000"/>
        <a:buFont typeface="Wingdings" pitchFamily="2" charset="2"/>
        <a:buChar char="u"/>
        <a:defRPr kumimoji="0" sz="2600" kern="1200">
          <a:solidFill>
            <a:schemeClr val="tx1"/>
          </a:solidFill>
          <a:latin typeface="Comic Sans MS" pitchFamily="66" charset="0"/>
          <a:ea typeface="+mj-ea"/>
          <a:cs typeface="+mn-cs"/>
        </a:defRPr>
      </a:lvl1pPr>
      <a:lvl2pPr marL="548640" indent="-274320" algn="l" rtl="0" eaLnBrk="1" latinLnBrk="0" hangingPunct="1">
        <a:spcBef>
          <a:spcPts val="500"/>
        </a:spcBef>
        <a:buClr>
          <a:schemeClr val="accent2"/>
        </a:buClr>
        <a:buSzPct val="76000"/>
        <a:buFont typeface="Wingdings" pitchFamily="2" charset="2"/>
        <a:buChar char="n"/>
        <a:defRPr kumimoji="0" sz="2300" kern="1200">
          <a:solidFill>
            <a:schemeClr val="tx2"/>
          </a:solidFill>
          <a:latin typeface="Comic Sans MS" pitchFamily="66" charset="0"/>
          <a:ea typeface="+mj-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Comic Sans MS" pitchFamily="66" charset="0"/>
          <a:ea typeface="+mj-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Comic Sans MS" pitchFamily="66" charset="0"/>
          <a:ea typeface="+mj-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Comic Sans MS" pitchFamily="66" charset="0"/>
          <a:ea typeface="+mj-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gif"/><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12.xml"/><Relationship Id="rId2" Type="http://schemas.openxmlformats.org/officeDocument/2006/relationships/image" Target="../media/image26.emf"/></Relationships>
</file>

<file path=ppt/slides/_rels/slide1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0.xml"/><Relationship Id="rId3" Type="http://schemas.openxmlformats.org/officeDocument/2006/relationships/image" Target="../media/image2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emf"/><Relationship Id="rId3" Type="http://schemas.openxmlformats.org/officeDocument/2006/relationships/image" Target="../media/image3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34.png"/><Relationship Id="rId1" Type="http://schemas.openxmlformats.org/officeDocument/2006/relationships/tags" Target="../tags/tag2.xml"/><Relationship Id="rId2"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gif"/><Relationship Id="rId1" Type="http://schemas.openxmlformats.org/officeDocument/2006/relationships/slideLayout" Target="../slideLayouts/slideLayout18.xml"/><Relationship Id="rId2"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38.gif"/><Relationship Id="rId4"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image" Target="../media/image37.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emf"/><Relationship Id="rId3" Type="http://schemas.openxmlformats.org/officeDocument/2006/relationships/image" Target="../media/image4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emf"/><Relationship Id="rId3" Type="http://schemas.openxmlformats.org/officeDocument/2006/relationships/image" Target="../media/image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 Id="rId3" Type="http://schemas.openxmlformats.org/officeDocument/2006/relationships/image" Target="../media/image1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emf"/><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0.xml"/><Relationship Id="rId2"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07704" y="4869160"/>
            <a:ext cx="5328592" cy="630560"/>
          </a:xfrm>
        </p:spPr>
        <p:txBody>
          <a:bodyPr>
            <a:normAutofit/>
          </a:bodyPr>
          <a:lstStyle/>
          <a:p>
            <a:pPr algn="ctr"/>
            <a:r>
              <a:rPr lang="en-US" altLang="zh-CN" sz="2400" dirty="0" err="1" smtClean="0">
                <a:cs typeface="Arial Unicode MS" pitchFamily="34" charset="-122"/>
              </a:rPr>
              <a:t>Mohsin</a:t>
            </a:r>
            <a:r>
              <a:rPr lang="zh-CN" altLang="en-US" sz="2400" dirty="0" smtClean="0">
                <a:cs typeface="Arial Unicode MS" pitchFamily="34" charset="-122"/>
              </a:rPr>
              <a:t> </a:t>
            </a:r>
            <a:r>
              <a:rPr lang="en-US" altLang="zh-CN" sz="2400" dirty="0" err="1" smtClean="0">
                <a:cs typeface="Arial Unicode MS" pitchFamily="34" charset="-122"/>
              </a:rPr>
              <a:t>Saeed</a:t>
            </a:r>
            <a:r>
              <a:rPr lang="zh-CN" altLang="zh-CN" sz="2400" dirty="0" smtClean="0">
                <a:cs typeface="Arial Unicode MS" pitchFamily="34" charset="-122"/>
              </a:rPr>
              <a:t>,</a:t>
            </a:r>
            <a:r>
              <a:rPr lang="zh-CN" altLang="en-US" sz="2400" dirty="0" smtClean="0">
                <a:cs typeface="Arial Unicode MS" pitchFamily="34" charset="-122"/>
              </a:rPr>
              <a:t> </a:t>
            </a:r>
            <a:r>
              <a:rPr lang="en-US" altLang="zh-CN" sz="2400" dirty="0" smtClean="0">
                <a:cs typeface="Arial Unicode MS" pitchFamily="34" charset="-122"/>
              </a:rPr>
              <a:t>Min</a:t>
            </a:r>
            <a:r>
              <a:rPr lang="zh-CN" altLang="en-US" sz="2400" dirty="0" smtClean="0">
                <a:cs typeface="Arial Unicode MS" pitchFamily="34" charset="-122"/>
              </a:rPr>
              <a:t> </a:t>
            </a:r>
            <a:r>
              <a:rPr lang="en-US" altLang="zh-CN" sz="2400" dirty="0" smtClean="0">
                <a:cs typeface="Arial Unicode MS" pitchFamily="34" charset="-122"/>
              </a:rPr>
              <a:t>Zha</a:t>
            </a:r>
            <a:endParaRPr kumimoji="1" lang="zh-CN" altLang="en-US" sz="2400" dirty="0"/>
          </a:p>
        </p:txBody>
      </p:sp>
      <p:pic>
        <p:nvPicPr>
          <p:cNvPr id="4" name="图片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7384"/>
            <a:ext cx="9206569" cy="4869159"/>
          </a:xfrm>
          <a:prstGeom prst="rect">
            <a:avLst/>
          </a:prstGeom>
        </p:spPr>
      </p:pic>
      <p:sp>
        <p:nvSpPr>
          <p:cNvPr id="5" name="标题 1"/>
          <p:cNvSpPr txBox="1">
            <a:spLocks/>
          </p:cNvSpPr>
          <p:nvPr/>
        </p:nvSpPr>
        <p:spPr>
          <a:xfrm>
            <a:off x="611560" y="0"/>
            <a:ext cx="7866112" cy="878160"/>
          </a:xfrm>
          <a:prstGeom prst="rect">
            <a:avLst/>
          </a:prstGeom>
        </p:spPr>
        <p:txBody>
          <a:bodyPr vert="horz" anchor="b" anchorCtr="0">
            <a:normAutofit/>
          </a:bodyPr>
          <a:lstStyle>
            <a:lvl1pPr algn="l" rtl="0" eaLnBrk="1" latinLnBrk="0" hangingPunct="1">
              <a:spcBef>
                <a:spcPct val="0"/>
              </a:spcBef>
              <a:buNone/>
              <a:defRPr kumimoji="0" sz="3200" b="1" kern="1200">
                <a:solidFill>
                  <a:schemeClr val="tx2"/>
                </a:solidFill>
                <a:latin typeface="Comic Sans MS" pitchFamily="66" charset="0"/>
                <a:ea typeface="黑体" pitchFamily="49" charset="-122"/>
                <a:cs typeface="+mj-cs"/>
              </a:defRPr>
            </a:lvl1pPr>
          </a:lstStyle>
          <a:p>
            <a:pPr algn="ctr"/>
            <a:r>
              <a:rPr lang="zh-CN" altLang="en-US" dirty="0" smtClean="0">
                <a:ea typeface="Arial Unicode MS" pitchFamily="34" charset="-122"/>
                <a:cs typeface="Arial Unicode MS" pitchFamily="34" charset="-122"/>
              </a:rPr>
              <a:t> </a:t>
            </a:r>
            <a:r>
              <a:rPr lang="en-US" altLang="zh-CN" dirty="0" smtClean="0">
                <a:ea typeface="Arial Unicode MS" pitchFamily="34" charset="-122"/>
                <a:cs typeface="Arial Unicode MS" pitchFamily="34" charset="-122"/>
              </a:rPr>
              <a:t>A</a:t>
            </a:r>
            <a:r>
              <a:rPr lang="zh-CN" altLang="en-US" dirty="0" smtClean="0">
                <a:ea typeface="Arial Unicode MS" pitchFamily="34" charset="-122"/>
                <a:cs typeface="Arial Unicode MS" pitchFamily="34" charset="-122"/>
              </a:rPr>
              <a:t> </a:t>
            </a:r>
            <a:r>
              <a:rPr lang="en-US" altLang="zh-CN" dirty="0" smtClean="0">
                <a:ea typeface="Arial Unicode MS" pitchFamily="34" charset="-122"/>
                <a:cs typeface="Arial Unicode MS" pitchFamily="34" charset="-122"/>
              </a:rPr>
              <a:t>daily WCDA</a:t>
            </a:r>
            <a:r>
              <a:rPr lang="zh-CN" altLang="en-US" dirty="0" smtClean="0">
                <a:ea typeface="Arial Unicode MS" pitchFamily="34" charset="-122"/>
                <a:cs typeface="Arial Unicode MS" pitchFamily="34" charset="-122"/>
              </a:rPr>
              <a:t> </a:t>
            </a:r>
            <a:r>
              <a:rPr lang="en-US" altLang="zh-CN" dirty="0" smtClean="0">
                <a:ea typeface="Arial Unicode MS" pitchFamily="34" charset="-122"/>
                <a:cs typeface="Arial Unicode MS" pitchFamily="34" charset="-122"/>
              </a:rPr>
              <a:t>sun</a:t>
            </a:r>
            <a:r>
              <a:rPr lang="zh-CN" altLang="en-US" dirty="0" smtClean="0">
                <a:ea typeface="Arial Unicode MS" pitchFamily="34" charset="-122"/>
                <a:cs typeface="Arial Unicode MS" pitchFamily="34" charset="-122"/>
              </a:rPr>
              <a:t> </a:t>
            </a:r>
            <a:r>
              <a:rPr lang="en-US" altLang="zh-CN" dirty="0" smtClean="0">
                <a:ea typeface="Arial Unicode MS" pitchFamily="34" charset="-122"/>
                <a:cs typeface="Arial Unicode MS" pitchFamily="34" charset="-122"/>
              </a:rPr>
              <a:t>shadow</a:t>
            </a:r>
            <a:r>
              <a:rPr lang="zh-CN" altLang="en-US" dirty="0" smtClean="0">
                <a:ea typeface="Arial Unicode MS" pitchFamily="34" charset="-122"/>
                <a:cs typeface="Arial Unicode MS" pitchFamily="34" charset="-122"/>
              </a:rPr>
              <a:t> </a:t>
            </a:r>
            <a:r>
              <a:rPr lang="en-US" altLang="zh-CN" dirty="0" smtClean="0">
                <a:ea typeface="Arial Unicode MS" pitchFamily="34" charset="-122"/>
                <a:cs typeface="Arial Unicode MS" pitchFamily="34" charset="-122"/>
              </a:rPr>
              <a:t>simulation</a:t>
            </a:r>
            <a:endParaRPr lang="zh-CN" altLang="en-US" dirty="0">
              <a:ea typeface="Arial Unicode MS" pitchFamily="34" charset="-122"/>
              <a:cs typeface="Arial Unicode MS" pitchFamily="34" charset="-122"/>
            </a:endParaRPr>
          </a:p>
        </p:txBody>
      </p:sp>
      <p:sp>
        <p:nvSpPr>
          <p:cNvPr id="6" name="标题 1"/>
          <p:cNvSpPr txBox="1">
            <a:spLocks/>
          </p:cNvSpPr>
          <p:nvPr/>
        </p:nvSpPr>
        <p:spPr>
          <a:xfrm>
            <a:off x="539552" y="5733256"/>
            <a:ext cx="8208912" cy="630560"/>
          </a:xfrm>
          <a:prstGeom prst="rect">
            <a:avLst/>
          </a:prstGeom>
        </p:spPr>
        <p:txBody>
          <a:bodyPr vert="horz" anchor="b" anchorCtr="0">
            <a:normAutofit fontScale="82500" lnSpcReduction="20000"/>
          </a:bodyPr>
          <a:lstStyle>
            <a:lvl1pPr algn="l" rtl="0" eaLnBrk="1" latinLnBrk="0" hangingPunct="1">
              <a:spcBef>
                <a:spcPct val="0"/>
              </a:spcBef>
              <a:buNone/>
              <a:defRPr kumimoji="0" sz="3200" b="1" kern="1200">
                <a:solidFill>
                  <a:schemeClr val="tx2"/>
                </a:solidFill>
                <a:latin typeface="Comic Sans MS" pitchFamily="66" charset="0"/>
                <a:ea typeface="黑体" pitchFamily="49" charset="-122"/>
                <a:cs typeface="+mj-cs"/>
              </a:defRPr>
            </a:lvl1pPr>
          </a:lstStyle>
          <a:p>
            <a:pPr algn="ctr"/>
            <a:r>
              <a:rPr lang="en-US" altLang="zh-CN" sz="2400" dirty="0" smtClean="0">
                <a:cs typeface="Arial Unicode MS" pitchFamily="34" charset="-122"/>
              </a:rPr>
              <a:t>22/03/2018</a:t>
            </a:r>
            <a:r>
              <a:rPr lang="zh-CN" altLang="en-US" sz="2400" dirty="0" smtClean="0">
                <a:cs typeface="Arial Unicode MS" pitchFamily="34" charset="-122"/>
              </a:rPr>
              <a:t> </a:t>
            </a:r>
            <a:r>
              <a:rPr lang="en-US" altLang="zh-CN" sz="2400" dirty="0" smtClean="0">
                <a:cs typeface="Arial Unicode MS" pitchFamily="34" charset="-122"/>
              </a:rPr>
              <a:t>–</a:t>
            </a:r>
            <a:r>
              <a:rPr lang="zh-CN" altLang="en-US" sz="2400" dirty="0" smtClean="0">
                <a:cs typeface="Arial Unicode MS" pitchFamily="34" charset="-122"/>
              </a:rPr>
              <a:t> </a:t>
            </a:r>
            <a:r>
              <a:rPr lang="en-US" altLang="zh-CN" sz="2400" dirty="0" smtClean="0">
                <a:cs typeface="Arial Unicode MS" pitchFamily="34" charset="-122"/>
              </a:rPr>
              <a:t>24/03/2018</a:t>
            </a:r>
            <a:r>
              <a:rPr lang="zh-CN" altLang="en-US" sz="2400" dirty="0" smtClean="0">
                <a:cs typeface="Arial Unicode MS" pitchFamily="34" charset="-122"/>
              </a:rPr>
              <a:t> </a:t>
            </a:r>
            <a:endParaRPr lang="en-US" altLang="zh-CN" sz="2400" dirty="0" smtClean="0">
              <a:cs typeface="Arial Unicode MS" pitchFamily="34" charset="-122"/>
            </a:endParaRPr>
          </a:p>
          <a:p>
            <a:pPr algn="ctr"/>
            <a:r>
              <a:rPr kumimoji="1" lang="en-US" altLang="zh-CN" sz="2400" dirty="0" smtClean="0">
                <a:cs typeface="Arial Unicode MS" pitchFamily="34" charset="-122"/>
              </a:rPr>
              <a:t>2018</a:t>
            </a:r>
            <a:r>
              <a:rPr kumimoji="1" lang="zh-CN" altLang="en-US" sz="2400" dirty="0" smtClean="0">
                <a:cs typeface="Arial Unicode MS" pitchFamily="34" charset="-122"/>
              </a:rPr>
              <a:t> </a:t>
            </a:r>
            <a:r>
              <a:rPr kumimoji="1" lang="en-US" altLang="zh-CN" sz="2400" dirty="0" smtClean="0">
                <a:cs typeface="Arial Unicode MS" pitchFamily="34" charset="-122"/>
              </a:rPr>
              <a:t>LHAASO</a:t>
            </a:r>
            <a:r>
              <a:rPr kumimoji="1" lang="zh-CN" altLang="en-US" sz="2400" dirty="0" smtClean="0">
                <a:cs typeface="Arial Unicode MS" pitchFamily="34" charset="-122"/>
              </a:rPr>
              <a:t> </a:t>
            </a:r>
            <a:r>
              <a:rPr kumimoji="1" lang="en-US" altLang="zh-CN" sz="2400" dirty="0" smtClean="0">
                <a:cs typeface="Arial Unicode MS" pitchFamily="34" charset="-122"/>
              </a:rPr>
              <a:t>General</a:t>
            </a:r>
            <a:r>
              <a:rPr kumimoji="1" lang="zh-CN" altLang="en-US" sz="2400" dirty="0">
                <a:cs typeface="Arial Unicode MS" pitchFamily="34" charset="-122"/>
              </a:rPr>
              <a:t> </a:t>
            </a:r>
            <a:r>
              <a:rPr kumimoji="1" lang="en-US" altLang="zh-CN" sz="2400" dirty="0" smtClean="0">
                <a:cs typeface="Arial Unicode MS" pitchFamily="34" charset="-122"/>
              </a:rPr>
              <a:t>meeting</a:t>
            </a:r>
            <a:r>
              <a:rPr kumimoji="1" lang="zh-CN" altLang="en-US" sz="2400" dirty="0" smtClean="0">
                <a:cs typeface="Arial Unicode MS" pitchFamily="34" charset="-122"/>
              </a:rPr>
              <a:t> </a:t>
            </a:r>
            <a:r>
              <a:rPr kumimoji="1" lang="en-US" altLang="zh-CN" sz="2400" dirty="0" smtClean="0">
                <a:cs typeface="Arial Unicode MS" pitchFamily="34" charset="-122"/>
              </a:rPr>
              <a:t>@</a:t>
            </a:r>
            <a:r>
              <a:rPr kumimoji="1" lang="zh-CN" altLang="en-US" sz="2400" dirty="0" smtClean="0">
                <a:cs typeface="Arial Unicode MS" pitchFamily="34" charset="-122"/>
              </a:rPr>
              <a:t> </a:t>
            </a:r>
            <a:r>
              <a:rPr kumimoji="1" lang="en-US" altLang="zh-CN" sz="2400" dirty="0" smtClean="0">
                <a:cs typeface="Arial Unicode MS" pitchFamily="34" charset="-122"/>
              </a:rPr>
              <a:t>southwest</a:t>
            </a:r>
            <a:r>
              <a:rPr kumimoji="1" lang="zh-CN" altLang="en-US" sz="2400" dirty="0" smtClean="0">
                <a:cs typeface="Arial Unicode MS" pitchFamily="34" charset="-122"/>
              </a:rPr>
              <a:t> </a:t>
            </a:r>
            <a:r>
              <a:rPr kumimoji="1" lang="en-US" altLang="zh-CN" sz="2400" dirty="0" err="1" smtClean="0">
                <a:cs typeface="Arial Unicode MS" pitchFamily="34" charset="-122"/>
              </a:rPr>
              <a:t>Jiaotong</a:t>
            </a:r>
            <a:r>
              <a:rPr kumimoji="1" lang="zh-CN" altLang="en-US" sz="2400" dirty="0" smtClean="0">
                <a:cs typeface="Arial Unicode MS" pitchFamily="34" charset="-122"/>
              </a:rPr>
              <a:t> </a:t>
            </a:r>
            <a:r>
              <a:rPr kumimoji="1" lang="en-US" altLang="zh-CN" sz="2400" dirty="0" smtClean="0">
                <a:cs typeface="Arial Unicode MS" pitchFamily="34" charset="-122"/>
              </a:rPr>
              <a:t>university</a:t>
            </a:r>
            <a:endParaRPr kumimoji="1" lang="zh-CN" altLang="en-US" sz="2400" dirty="0"/>
          </a:p>
        </p:txBody>
      </p:sp>
    </p:spTree>
    <p:extLst>
      <p:ext uri="{BB962C8B-B14F-4D97-AF65-F5344CB8AC3E}">
        <p14:creationId xmlns:p14="http://schemas.microsoft.com/office/powerpoint/2010/main" val="24916046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457200" y="44624"/>
            <a:ext cx="4042792" cy="720080"/>
          </a:xfrm>
        </p:spPr>
        <p:txBody>
          <a:bodyPr/>
          <a:lstStyle/>
          <a:p>
            <a:r>
              <a:rPr kumimoji="1" lang="en-US" altLang="zh-CN" dirty="0" smtClean="0"/>
              <a:t>Geomagnetic field</a:t>
            </a:r>
            <a:endParaRPr kumimoji="1" lang="zh-CN" altLang="en-US" dirty="0"/>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3717032"/>
            <a:ext cx="3836152" cy="2909496"/>
          </a:xfrm>
          <a:prstGeom prst="rect">
            <a:avLst/>
          </a:prstGeom>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5301208"/>
            <a:ext cx="23622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620688"/>
            <a:ext cx="4422547"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本框 9"/>
          <p:cNvSpPr txBox="1"/>
          <p:nvPr/>
        </p:nvSpPr>
        <p:spPr>
          <a:xfrm>
            <a:off x="1331640" y="4221088"/>
            <a:ext cx="3744416" cy="369332"/>
          </a:xfrm>
          <a:prstGeom prst="rect">
            <a:avLst/>
          </a:prstGeom>
          <a:noFill/>
        </p:spPr>
        <p:txBody>
          <a:bodyPr wrap="square" rtlCol="0">
            <a:spAutoFit/>
          </a:bodyPr>
          <a:lstStyle/>
          <a:p>
            <a:r>
              <a:rPr kumimoji="1" lang="zh-CN" altLang="en-US" dirty="0" smtClean="0">
                <a:solidFill>
                  <a:schemeClr val="bg1"/>
                </a:solidFill>
              </a:rPr>
              <a:t> </a:t>
            </a:r>
            <a:r>
              <a:rPr kumimoji="1" lang="en-US" altLang="zh-CN" dirty="0" smtClean="0">
                <a:solidFill>
                  <a:schemeClr val="bg1"/>
                </a:solidFill>
              </a:rPr>
              <a:t>1</a:t>
            </a:r>
            <a:r>
              <a:rPr kumimoji="1" lang="zh-CN" altLang="en-US" dirty="0" smtClean="0">
                <a:solidFill>
                  <a:schemeClr val="bg1"/>
                </a:solidFill>
              </a:rPr>
              <a:t> </a:t>
            </a:r>
            <a:r>
              <a:rPr kumimoji="1" lang="en-US" altLang="zh-CN" dirty="0" smtClean="0"/>
              <a:t>@</a:t>
            </a:r>
            <a:r>
              <a:rPr kumimoji="1" lang="zh-CN" altLang="en-US" dirty="0" smtClean="0"/>
              <a:t> </a:t>
            </a:r>
            <a:r>
              <a:rPr kumimoji="1" lang="en-US" altLang="zh-CN" dirty="0" smtClean="0"/>
              <a:t>20</a:t>
            </a:r>
            <a:r>
              <a:rPr kumimoji="1" lang="zh-CN" altLang="en-US" dirty="0" smtClean="0"/>
              <a:t> </a:t>
            </a:r>
            <a:r>
              <a:rPr kumimoji="1" lang="en-US" altLang="zh-CN" dirty="0" err="1" smtClean="0"/>
              <a:t>R</a:t>
            </a:r>
            <a:r>
              <a:rPr kumimoji="1" lang="en-US" altLang="zh-CN" baseline="-25000" dirty="0" err="1" smtClean="0"/>
              <a:t>earth</a:t>
            </a:r>
            <a:r>
              <a:rPr kumimoji="1" lang="zh-CN" altLang="en-US" dirty="0" smtClean="0"/>
              <a:t> </a:t>
            </a:r>
            <a:r>
              <a:rPr kumimoji="1" lang="en-US" altLang="zh-CN" dirty="0" err="1" smtClean="0"/>
              <a:t>B~nT</a:t>
            </a:r>
            <a:r>
              <a:rPr kumimoji="1" lang="zh-CN" altLang="en-US" dirty="0" smtClean="0"/>
              <a:t> </a:t>
            </a:r>
            <a:r>
              <a:rPr kumimoji="1" lang="en-US" altLang="zh-CN" dirty="0" err="1" smtClean="0"/>
              <a:t>gyroR</a:t>
            </a:r>
            <a:r>
              <a:rPr kumimoji="1" lang="zh-CN" altLang="en-US" dirty="0" smtClean="0"/>
              <a:t> </a:t>
            </a:r>
            <a:r>
              <a:rPr kumimoji="1" lang="en-US" altLang="zh-CN" dirty="0" smtClean="0"/>
              <a:t>20</a:t>
            </a:r>
            <a:r>
              <a:rPr kumimoji="1" lang="zh-CN" altLang="en-US" dirty="0" smtClean="0"/>
              <a:t> </a:t>
            </a:r>
            <a:r>
              <a:rPr kumimoji="1" lang="en-US" altLang="zh-CN" dirty="0" smtClean="0"/>
              <a:t>AU</a:t>
            </a:r>
          </a:p>
        </p:txBody>
      </p:sp>
      <p:sp>
        <p:nvSpPr>
          <p:cNvPr id="11" name="文本框 10"/>
          <p:cNvSpPr txBox="1"/>
          <p:nvPr/>
        </p:nvSpPr>
        <p:spPr>
          <a:xfrm>
            <a:off x="179512" y="4869160"/>
            <a:ext cx="1512168" cy="369332"/>
          </a:xfrm>
          <a:prstGeom prst="rect">
            <a:avLst/>
          </a:prstGeom>
          <a:noFill/>
        </p:spPr>
        <p:txBody>
          <a:bodyPr wrap="square" rtlCol="0">
            <a:spAutoFit/>
          </a:bodyPr>
          <a:lstStyle/>
          <a:p>
            <a:r>
              <a:rPr kumimoji="1" lang="en-US" altLang="zh-CN" dirty="0" smtClean="0">
                <a:solidFill>
                  <a:srgbClr val="000000"/>
                </a:solidFill>
              </a:rPr>
              <a:t>1</a:t>
            </a:r>
            <a:r>
              <a:rPr kumimoji="1" lang="zh-CN" altLang="en-US" dirty="0" smtClean="0">
                <a:solidFill>
                  <a:srgbClr val="000000"/>
                </a:solidFill>
              </a:rPr>
              <a:t> </a:t>
            </a:r>
            <a:r>
              <a:rPr kumimoji="1" lang="en-US" altLang="zh-CN" dirty="0" err="1" smtClean="0">
                <a:solidFill>
                  <a:srgbClr val="000000"/>
                </a:solidFill>
              </a:rPr>
              <a:t>TeV</a:t>
            </a:r>
            <a:r>
              <a:rPr kumimoji="1" lang="zh-CN" altLang="en-US" dirty="0" smtClean="0">
                <a:solidFill>
                  <a:srgbClr val="000000"/>
                </a:solidFill>
              </a:rPr>
              <a:t> </a:t>
            </a:r>
            <a:r>
              <a:rPr kumimoji="1" lang="en-US" altLang="zh-CN" dirty="0" smtClean="0">
                <a:solidFill>
                  <a:srgbClr val="000000"/>
                </a:solidFill>
              </a:rPr>
              <a:t>Proton</a:t>
            </a:r>
            <a:endParaRPr kumimoji="1" lang="zh-CN" altLang="en-US" dirty="0">
              <a:solidFill>
                <a:srgbClr val="000000"/>
              </a:solidFill>
            </a:endParaRPr>
          </a:p>
        </p:txBody>
      </p:sp>
      <p:sp>
        <p:nvSpPr>
          <p:cNvPr id="13" name="文本框 12"/>
          <p:cNvSpPr txBox="1"/>
          <p:nvPr/>
        </p:nvSpPr>
        <p:spPr>
          <a:xfrm>
            <a:off x="1475656" y="4869160"/>
            <a:ext cx="3794079" cy="369332"/>
          </a:xfrm>
          <a:prstGeom prst="rect">
            <a:avLst/>
          </a:prstGeom>
          <a:noFill/>
        </p:spPr>
        <p:txBody>
          <a:bodyPr wrap="square" rtlCol="0">
            <a:spAutoFit/>
          </a:bodyPr>
          <a:lstStyle/>
          <a:p>
            <a:r>
              <a:rPr kumimoji="1" lang="en-US" altLang="zh-CN" dirty="0" smtClean="0">
                <a:solidFill>
                  <a:srgbClr val="000000"/>
                </a:solidFill>
              </a:rPr>
              <a:t>@</a:t>
            </a:r>
            <a:r>
              <a:rPr kumimoji="1" lang="zh-CN" altLang="en-US" dirty="0" smtClean="0">
                <a:solidFill>
                  <a:srgbClr val="000000"/>
                </a:solidFill>
              </a:rPr>
              <a:t> </a:t>
            </a:r>
            <a:r>
              <a:rPr kumimoji="1" lang="zh-CN" altLang="zh-CN" dirty="0" smtClean="0">
                <a:solidFill>
                  <a:srgbClr val="000000"/>
                </a:solidFill>
              </a:rPr>
              <a:t>1</a:t>
            </a:r>
            <a:r>
              <a:rPr kumimoji="1" lang="zh-CN" altLang="en-US" dirty="0" smtClean="0">
                <a:solidFill>
                  <a:srgbClr val="000000"/>
                </a:solidFill>
              </a:rPr>
              <a:t> </a:t>
            </a:r>
            <a:r>
              <a:rPr kumimoji="1" lang="en-US" altLang="zh-CN" dirty="0" err="1" smtClean="0">
                <a:solidFill>
                  <a:srgbClr val="000000"/>
                </a:solidFill>
              </a:rPr>
              <a:t>R</a:t>
            </a:r>
            <a:r>
              <a:rPr kumimoji="1" lang="en-US" altLang="zh-CN" baseline="-25000" dirty="0" err="1" smtClean="0">
                <a:solidFill>
                  <a:srgbClr val="000000"/>
                </a:solidFill>
              </a:rPr>
              <a:t>earth</a:t>
            </a:r>
            <a:r>
              <a:rPr kumimoji="1" lang="zh-CN" altLang="en-US" baseline="-25000" dirty="0" smtClean="0">
                <a:solidFill>
                  <a:srgbClr val="000000"/>
                </a:solidFill>
              </a:rPr>
              <a:t> </a:t>
            </a:r>
            <a:r>
              <a:rPr kumimoji="1" lang="zh-CN" altLang="zh-CN" dirty="0" smtClean="0">
                <a:solidFill>
                  <a:srgbClr val="000000"/>
                </a:solidFill>
              </a:rPr>
              <a:t>B</a:t>
            </a:r>
            <a:r>
              <a:rPr kumimoji="1" lang="en-US" altLang="zh-CN" dirty="0" smtClean="0">
                <a:solidFill>
                  <a:srgbClr val="000000"/>
                </a:solidFill>
              </a:rPr>
              <a:t>~0.5G</a:t>
            </a:r>
            <a:r>
              <a:rPr kumimoji="1" lang="zh-CN" altLang="en-US" dirty="0" smtClean="0">
                <a:solidFill>
                  <a:srgbClr val="000000"/>
                </a:solidFill>
              </a:rPr>
              <a:t> </a:t>
            </a:r>
            <a:r>
              <a:rPr kumimoji="1" lang="en-US" altLang="zh-CN" dirty="0" err="1" smtClean="0">
                <a:solidFill>
                  <a:srgbClr val="000000"/>
                </a:solidFill>
              </a:rPr>
              <a:t>gyroR</a:t>
            </a:r>
            <a:r>
              <a:rPr kumimoji="1" lang="zh-CN" altLang="en-US" dirty="0" smtClean="0">
                <a:solidFill>
                  <a:srgbClr val="000000"/>
                </a:solidFill>
              </a:rPr>
              <a:t> </a:t>
            </a:r>
            <a:r>
              <a:rPr kumimoji="1" lang="en-US" altLang="zh-CN" dirty="0" smtClean="0">
                <a:solidFill>
                  <a:srgbClr val="000000"/>
                </a:solidFill>
              </a:rPr>
              <a:t>10</a:t>
            </a:r>
            <a:r>
              <a:rPr kumimoji="1" lang="zh-CN" altLang="en-US" dirty="0" smtClean="0">
                <a:solidFill>
                  <a:srgbClr val="000000"/>
                </a:solidFill>
              </a:rPr>
              <a:t>  </a:t>
            </a:r>
            <a:r>
              <a:rPr kumimoji="1" lang="zh-CN" altLang="zh-CN" dirty="0" smtClean="0">
                <a:solidFill>
                  <a:srgbClr val="000000"/>
                </a:solidFill>
              </a:rPr>
              <a:t>R</a:t>
            </a:r>
            <a:r>
              <a:rPr kumimoji="1" lang="en-US" altLang="zh-CN" baseline="-25000" dirty="0" smtClean="0">
                <a:solidFill>
                  <a:srgbClr val="000000"/>
                </a:solidFill>
              </a:rPr>
              <a:t>earth</a:t>
            </a:r>
          </a:p>
        </p:txBody>
      </p:sp>
      <p:pic>
        <p:nvPicPr>
          <p:cNvPr id="12" name="图片 11" descr="animati2_small.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552" y="980728"/>
            <a:ext cx="3456384" cy="3147778"/>
          </a:xfrm>
          <a:prstGeom prst="rect">
            <a:avLst/>
          </a:prstGeom>
        </p:spPr>
      </p:pic>
      <p:sp>
        <p:nvSpPr>
          <p:cNvPr id="14" name="文本框 13"/>
          <p:cNvSpPr txBox="1"/>
          <p:nvPr/>
        </p:nvSpPr>
        <p:spPr>
          <a:xfrm>
            <a:off x="251520" y="4211796"/>
            <a:ext cx="1512168" cy="369332"/>
          </a:xfrm>
          <a:prstGeom prst="rect">
            <a:avLst/>
          </a:prstGeom>
          <a:noFill/>
        </p:spPr>
        <p:txBody>
          <a:bodyPr wrap="square" rtlCol="0">
            <a:spAutoFit/>
          </a:bodyPr>
          <a:lstStyle/>
          <a:p>
            <a:r>
              <a:rPr kumimoji="1" lang="en-US" altLang="zh-CN" dirty="0" smtClean="0">
                <a:solidFill>
                  <a:srgbClr val="000000"/>
                </a:solidFill>
              </a:rPr>
              <a:t>1</a:t>
            </a:r>
            <a:r>
              <a:rPr kumimoji="1" lang="zh-CN" altLang="en-US" dirty="0" smtClean="0">
                <a:solidFill>
                  <a:srgbClr val="000000"/>
                </a:solidFill>
              </a:rPr>
              <a:t> </a:t>
            </a:r>
            <a:r>
              <a:rPr kumimoji="1" lang="en-US" altLang="zh-CN" dirty="0" err="1" smtClean="0">
                <a:solidFill>
                  <a:srgbClr val="000000"/>
                </a:solidFill>
              </a:rPr>
              <a:t>TeV</a:t>
            </a:r>
            <a:r>
              <a:rPr kumimoji="1" lang="zh-CN" altLang="en-US" dirty="0" smtClean="0">
                <a:solidFill>
                  <a:srgbClr val="000000"/>
                </a:solidFill>
              </a:rPr>
              <a:t> </a:t>
            </a:r>
            <a:r>
              <a:rPr kumimoji="1" lang="en-US" altLang="zh-CN" dirty="0" smtClean="0">
                <a:solidFill>
                  <a:srgbClr val="000000"/>
                </a:solidFill>
              </a:rPr>
              <a:t>Proton</a:t>
            </a:r>
            <a:endParaRPr kumimoji="1" lang="zh-CN" altLang="en-US" dirty="0">
              <a:solidFill>
                <a:srgbClr val="000000"/>
              </a:solidFill>
            </a:endParaRPr>
          </a:p>
        </p:txBody>
      </p:sp>
    </p:spTree>
    <p:extLst>
      <p:ext uri="{BB962C8B-B14F-4D97-AF65-F5344CB8AC3E}">
        <p14:creationId xmlns:p14="http://schemas.microsoft.com/office/powerpoint/2010/main" val="1594732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kumimoji="1" lang="en-US" altLang="zh-CN" dirty="0" smtClean="0"/>
              <a:t>Individual contributions:</a:t>
            </a:r>
            <a:r>
              <a:rPr kumimoji="1" lang="zh-CN" altLang="en-US" dirty="0" smtClean="0"/>
              <a:t> </a:t>
            </a:r>
            <a:r>
              <a:rPr kumimoji="1" lang="en-US" altLang="zh-CN" dirty="0" smtClean="0"/>
              <a:t>GMF</a:t>
            </a:r>
            <a:r>
              <a:rPr kumimoji="1" lang="zh-CN" altLang="en-US" dirty="0" smtClean="0"/>
              <a:t> </a:t>
            </a:r>
            <a:r>
              <a:rPr kumimoji="1" lang="en-US" altLang="zh-CN" dirty="0" smtClean="0"/>
              <a:t>+</a:t>
            </a:r>
            <a:r>
              <a:rPr kumimoji="1" lang="zh-CN" altLang="en-US" dirty="0" smtClean="0"/>
              <a:t> </a:t>
            </a:r>
            <a:r>
              <a:rPr kumimoji="1" lang="en-US" altLang="zh-CN" dirty="0" smtClean="0"/>
              <a:t>IMF</a:t>
            </a:r>
            <a:r>
              <a:rPr kumimoji="1" lang="zh-CN" altLang="en-US" dirty="0" smtClean="0"/>
              <a:t> </a:t>
            </a:r>
            <a:r>
              <a:rPr kumimoji="1" lang="en-US" altLang="zh-CN" dirty="0" smtClean="0"/>
              <a:t>+</a:t>
            </a:r>
            <a:r>
              <a:rPr kumimoji="1" lang="zh-CN" altLang="en-US" dirty="0" smtClean="0"/>
              <a:t> </a:t>
            </a:r>
            <a:r>
              <a:rPr kumimoji="1" lang="en-US" altLang="zh-CN" dirty="0" smtClean="0"/>
              <a:t>PFSS</a:t>
            </a:r>
            <a:endParaRPr kumimoji="1" lang="zh-CN" altLang="en-US" dirty="0"/>
          </a:p>
        </p:txBody>
      </p:sp>
      <p:pic>
        <p:nvPicPr>
          <p:cNvPr id="6" name="图片 5" descr="sunshadow_gmf_ch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600" y="1052736"/>
            <a:ext cx="1840385" cy="5403842"/>
          </a:xfrm>
          <a:prstGeom prst="rect">
            <a:avLst/>
          </a:prstGeom>
        </p:spPr>
      </p:pic>
      <p:pic>
        <p:nvPicPr>
          <p:cNvPr id="8" name="图片 7" descr="draw_sun_gmf.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634" y="1052735"/>
            <a:ext cx="1863805" cy="5472609"/>
          </a:xfrm>
          <a:prstGeom prst="rect">
            <a:avLst/>
          </a:prstGeom>
        </p:spPr>
      </p:pic>
      <p:pic>
        <p:nvPicPr>
          <p:cNvPr id="2" name="图片 1" descr="draw_sun_imf.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5500" y="1057863"/>
            <a:ext cx="3716700" cy="5467481"/>
          </a:xfrm>
          <a:prstGeom prst="rect">
            <a:avLst/>
          </a:prstGeom>
        </p:spPr>
      </p:pic>
    </p:spTree>
    <p:extLst>
      <p:ext uri="{BB962C8B-B14F-4D97-AF65-F5344CB8AC3E}">
        <p14:creationId xmlns:p14="http://schemas.microsoft.com/office/powerpoint/2010/main" val="30112031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79513" y="0"/>
            <a:ext cx="4968552" cy="792162"/>
          </a:xfrm>
          <a:ln>
            <a:solidFill>
              <a:schemeClr val="bg1"/>
            </a:solidFill>
          </a:ln>
        </p:spPr>
        <p:txBody>
          <a:bodyPr>
            <a:normAutofit/>
          </a:bodyPr>
          <a:lstStyle/>
          <a:p>
            <a:r>
              <a:rPr lang="en-US" dirty="0" smtClean="0">
                <a:solidFill>
                  <a:srgbClr val="00B050"/>
                </a:solidFill>
              </a:rPr>
              <a:t>The </a:t>
            </a:r>
            <a:r>
              <a:rPr lang="en-US" altLang="zh-CN" dirty="0" smtClean="0">
                <a:solidFill>
                  <a:srgbClr val="00B050"/>
                </a:solidFill>
              </a:rPr>
              <a:t>deficit</a:t>
            </a:r>
            <a:r>
              <a:rPr lang="zh-CN" altLang="en-US" dirty="0" smtClean="0">
                <a:solidFill>
                  <a:srgbClr val="00B050"/>
                </a:solidFill>
              </a:rPr>
              <a:t> </a:t>
            </a:r>
            <a:r>
              <a:rPr lang="en-US" altLang="zh-CN" dirty="0" smtClean="0">
                <a:solidFill>
                  <a:srgbClr val="00B050"/>
                </a:solidFill>
              </a:rPr>
              <a:t>ratio</a:t>
            </a:r>
            <a:r>
              <a:rPr lang="zh-CN" altLang="en-US" dirty="0" smtClean="0">
                <a:solidFill>
                  <a:srgbClr val="00B050"/>
                </a:solidFill>
              </a:rPr>
              <a:t> </a:t>
            </a:r>
            <a:r>
              <a:rPr lang="en-US" altLang="zh-CN" dirty="0" err="1" smtClean="0">
                <a:solidFill>
                  <a:srgbClr val="00B050"/>
                </a:solidFill>
              </a:rPr>
              <a:t>D</a:t>
            </a:r>
            <a:r>
              <a:rPr lang="en-US" altLang="zh-CN" baseline="-25000" dirty="0" err="1" smtClean="0">
                <a:solidFill>
                  <a:srgbClr val="00B050"/>
                </a:solidFill>
              </a:rPr>
              <a:t>ratio</a:t>
            </a:r>
            <a:endParaRPr lang="en-US" baseline="-25000" dirty="0">
              <a:solidFill>
                <a:srgbClr val="00B05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12</a:t>
            </a:fld>
            <a:endParaRPr lang="en-US"/>
          </a:p>
        </p:txBody>
      </p:sp>
      <p:sp>
        <p:nvSpPr>
          <p:cNvPr id="12" name="Content Placeholder 11"/>
          <p:cNvSpPr>
            <a:spLocks noGrp="1"/>
          </p:cNvSpPr>
          <p:nvPr>
            <p:ph sz="half" idx="1"/>
          </p:nvPr>
        </p:nvSpPr>
        <p:spPr>
          <a:xfrm>
            <a:off x="5004048" y="404664"/>
            <a:ext cx="3810000" cy="720080"/>
          </a:xfrm>
        </p:spPr>
        <p:txBody>
          <a:bodyPr>
            <a:normAutofit fontScale="92500" lnSpcReduction="20000"/>
          </a:bodyPr>
          <a:lstStyle/>
          <a:p>
            <a:pPr marL="0" indent="0">
              <a:buNone/>
            </a:pPr>
            <a:r>
              <a:rPr lang="en-GB" sz="2400" dirty="0" err="1" smtClean="0"/>
              <a:t>D</a:t>
            </a:r>
            <a:r>
              <a:rPr lang="en-GB" sz="2400" baseline="-25000" dirty="0" err="1" smtClean="0"/>
              <a:t>ratio</a:t>
            </a:r>
            <a:r>
              <a:rPr lang="en-GB" sz="2400" dirty="0" smtClean="0"/>
              <a:t> = </a:t>
            </a:r>
            <a:r>
              <a:rPr lang="en-GB" sz="2400" dirty="0" err="1" smtClean="0"/>
              <a:t>N</a:t>
            </a:r>
            <a:r>
              <a:rPr lang="en-GB" sz="2400" baseline="-25000" dirty="0" err="1" smtClean="0"/>
              <a:t>sun</a:t>
            </a:r>
            <a:r>
              <a:rPr lang="en-GB" sz="2400" dirty="0" smtClean="0"/>
              <a:t>/</a:t>
            </a:r>
            <a:r>
              <a:rPr lang="en-GB" sz="2400" dirty="0" err="1" smtClean="0"/>
              <a:t>N</a:t>
            </a:r>
            <a:r>
              <a:rPr lang="en-GB" sz="2400" baseline="-25000" dirty="0" err="1" smtClean="0"/>
              <a:t>moon</a:t>
            </a:r>
            <a:r>
              <a:rPr lang="en-GB" sz="2400" baseline="-25000" dirty="0" smtClean="0"/>
              <a:t> </a:t>
            </a:r>
            <a:r>
              <a:rPr lang="en-GB" sz="2400" dirty="0" smtClean="0"/>
              <a:t> </a:t>
            </a:r>
          </a:p>
          <a:p>
            <a:pPr marL="0" indent="0">
              <a:buNone/>
            </a:pPr>
            <a:r>
              <a:rPr lang="en-GB" sz="2400" dirty="0" smtClean="0"/>
              <a:t> </a:t>
            </a:r>
            <a:endParaRPr lang="en-US" sz="2400" dirty="0" smtClean="0"/>
          </a:p>
          <a:p>
            <a:pPr marL="0" indent="0">
              <a:buNone/>
            </a:pPr>
            <a:endParaRPr lang="en-US" baseline="-25000" dirty="0" smtClean="0"/>
          </a:p>
          <a:p>
            <a:endParaRPr lang="en-GB" baseline="-25000" dirty="0"/>
          </a:p>
        </p:txBody>
      </p:sp>
      <p:pic>
        <p:nvPicPr>
          <p:cNvPr id="3" name="图片 2" descr="mc_defici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804651" y="579726"/>
            <a:ext cx="5642204" cy="6156177"/>
          </a:xfrm>
          <a:prstGeom prst="rect">
            <a:avLst/>
          </a:prstGeom>
        </p:spPr>
      </p:pic>
    </p:spTree>
    <p:custDataLst>
      <p:tags r:id="rId1"/>
    </p:custDataLst>
    <p:extLst>
      <p:ext uri="{BB962C8B-B14F-4D97-AF65-F5344CB8AC3E}">
        <p14:creationId xmlns:p14="http://schemas.microsoft.com/office/powerpoint/2010/main" val="1625542848"/>
      </p:ext>
    </p:extLst>
  </p:cSld>
  <p:clrMapOvr>
    <a:masterClrMapping/>
  </p:clrMapOvr>
  <mc:AlternateContent xmlns:mc="http://schemas.openxmlformats.org/markup-compatibility/2006" xmlns:p14="http://schemas.microsoft.com/office/powerpoint/2010/main">
    <mc:Choice Requires="p14">
      <p:transition spd="slow" p14:dur="2000" advTm="72685"/>
    </mc:Choice>
    <mc:Fallback xmlns="">
      <p:transition spd="slow" advTm="72685"/>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Daily map</a:t>
            </a:r>
            <a:endParaRPr kumimoji="1" lang="zh-CN" alt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72816"/>
            <a:ext cx="4104456" cy="405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44008" y="1916832"/>
            <a:ext cx="4104456" cy="3897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本框 5"/>
          <p:cNvSpPr txBox="1"/>
          <p:nvPr/>
        </p:nvSpPr>
        <p:spPr>
          <a:xfrm>
            <a:off x="1043608" y="1340768"/>
            <a:ext cx="2736304" cy="369332"/>
          </a:xfrm>
          <a:prstGeom prst="rect">
            <a:avLst/>
          </a:prstGeom>
          <a:noFill/>
        </p:spPr>
        <p:txBody>
          <a:bodyPr wrap="square" rtlCol="0">
            <a:spAutoFit/>
          </a:bodyPr>
          <a:lstStyle/>
          <a:p>
            <a:r>
              <a:rPr kumimoji="1" lang="en-US" altLang="zh-CN" dirty="0" smtClean="0"/>
              <a:t>Solar maximum</a:t>
            </a:r>
            <a:r>
              <a:rPr kumimoji="1" lang="zh-CN" altLang="en-US" dirty="0" smtClean="0"/>
              <a:t> </a:t>
            </a:r>
            <a:r>
              <a:rPr kumimoji="1" lang="en-US" altLang="zh-CN" dirty="0" smtClean="0"/>
              <a:t>(CR-1984)</a:t>
            </a:r>
            <a:endParaRPr kumimoji="1" lang="zh-CN" altLang="en-US" dirty="0"/>
          </a:p>
        </p:txBody>
      </p:sp>
      <p:sp>
        <p:nvSpPr>
          <p:cNvPr id="7" name="文本框 6"/>
          <p:cNvSpPr txBox="1"/>
          <p:nvPr/>
        </p:nvSpPr>
        <p:spPr>
          <a:xfrm>
            <a:off x="5364088" y="1268760"/>
            <a:ext cx="2592288" cy="369332"/>
          </a:xfrm>
          <a:prstGeom prst="rect">
            <a:avLst/>
          </a:prstGeom>
          <a:noFill/>
        </p:spPr>
        <p:txBody>
          <a:bodyPr wrap="square" rtlCol="0">
            <a:spAutoFit/>
          </a:bodyPr>
          <a:lstStyle/>
          <a:p>
            <a:r>
              <a:rPr kumimoji="1" lang="en-US" altLang="zh-CN" dirty="0" smtClean="0"/>
              <a:t>Solar minimum(CR-2078)</a:t>
            </a:r>
            <a:endParaRPr kumimoji="1" lang="zh-CN" altLang="en-US" dirty="0"/>
          </a:p>
        </p:txBody>
      </p:sp>
    </p:spTree>
    <p:extLst>
      <p:ext uri="{BB962C8B-B14F-4D97-AF65-F5344CB8AC3E}">
        <p14:creationId xmlns:p14="http://schemas.microsoft.com/office/powerpoint/2010/main" val="4180941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83568" y="116632"/>
            <a:ext cx="8064896" cy="720080"/>
          </a:xfrm>
        </p:spPr>
        <p:txBody>
          <a:bodyPr>
            <a:normAutofit fontScale="90000"/>
          </a:bodyPr>
          <a:lstStyle/>
          <a:p>
            <a:pPr algn="ctr"/>
            <a:r>
              <a:rPr kumimoji="1" lang="en-US" altLang="zh-CN" dirty="0" smtClean="0">
                <a:solidFill>
                  <a:schemeClr val="bg2">
                    <a:lumMod val="50000"/>
                  </a:schemeClr>
                </a:solidFill>
              </a:rPr>
              <a:t>Daily</a:t>
            </a:r>
            <a:r>
              <a:rPr kumimoji="1" lang="zh-CN" altLang="en-US" dirty="0" smtClean="0">
                <a:solidFill>
                  <a:schemeClr val="bg2">
                    <a:lumMod val="50000"/>
                  </a:schemeClr>
                </a:solidFill>
              </a:rPr>
              <a:t> </a:t>
            </a:r>
            <a:r>
              <a:rPr kumimoji="1" lang="en-US" altLang="zh-CN" dirty="0" smtClean="0">
                <a:solidFill>
                  <a:schemeClr val="bg2">
                    <a:lumMod val="50000"/>
                  </a:schemeClr>
                </a:solidFill>
              </a:rPr>
              <a:t>result</a:t>
            </a:r>
            <a:r>
              <a:rPr kumimoji="1" lang="zh-CN" altLang="en-US" dirty="0" smtClean="0">
                <a:solidFill>
                  <a:schemeClr val="bg2">
                    <a:lumMod val="50000"/>
                  </a:schemeClr>
                </a:solidFill>
              </a:rPr>
              <a:t> </a:t>
            </a:r>
            <a:r>
              <a:rPr kumimoji="1" lang="en-US" altLang="zh-CN" dirty="0" smtClean="0">
                <a:solidFill>
                  <a:schemeClr val="bg2">
                    <a:lumMod val="50000"/>
                  </a:schemeClr>
                </a:solidFill>
              </a:rPr>
              <a:t>on</a:t>
            </a:r>
            <a:r>
              <a:rPr kumimoji="1" lang="zh-CN" altLang="en-US" dirty="0" smtClean="0">
                <a:solidFill>
                  <a:schemeClr val="bg2">
                    <a:lumMod val="50000"/>
                  </a:schemeClr>
                </a:solidFill>
              </a:rPr>
              <a:t> </a:t>
            </a:r>
            <a:r>
              <a:rPr kumimoji="1" lang="en-US" altLang="zh-CN" dirty="0" smtClean="0">
                <a:solidFill>
                  <a:schemeClr val="bg2">
                    <a:lumMod val="50000"/>
                  </a:schemeClr>
                </a:solidFill>
              </a:rPr>
              <a:t>1</a:t>
            </a:r>
            <a:r>
              <a:rPr kumimoji="1" lang="zh-CN" altLang="en-US" dirty="0" smtClean="0">
                <a:solidFill>
                  <a:schemeClr val="bg2">
                    <a:lumMod val="50000"/>
                  </a:schemeClr>
                </a:solidFill>
              </a:rPr>
              <a:t> </a:t>
            </a:r>
            <a:r>
              <a:rPr kumimoji="1" lang="en-US" altLang="zh-CN" dirty="0" smtClean="0">
                <a:solidFill>
                  <a:schemeClr val="bg2">
                    <a:lumMod val="50000"/>
                  </a:schemeClr>
                </a:solidFill>
              </a:rPr>
              <a:t>full</a:t>
            </a:r>
            <a:r>
              <a:rPr kumimoji="1" lang="zh-CN" altLang="en-US" dirty="0" smtClean="0">
                <a:solidFill>
                  <a:schemeClr val="bg2">
                    <a:lumMod val="50000"/>
                  </a:schemeClr>
                </a:solidFill>
              </a:rPr>
              <a:t> </a:t>
            </a:r>
            <a:r>
              <a:rPr kumimoji="1" lang="en-US" altLang="zh-CN" dirty="0" smtClean="0">
                <a:solidFill>
                  <a:schemeClr val="bg2">
                    <a:lumMod val="50000"/>
                  </a:schemeClr>
                </a:solidFill>
              </a:rPr>
              <a:t>Carrington</a:t>
            </a:r>
            <a:r>
              <a:rPr kumimoji="1" lang="zh-CN" altLang="en-US" dirty="0" smtClean="0">
                <a:solidFill>
                  <a:schemeClr val="bg2">
                    <a:lumMod val="50000"/>
                  </a:schemeClr>
                </a:solidFill>
              </a:rPr>
              <a:t> </a:t>
            </a:r>
            <a:r>
              <a:rPr kumimoji="1" lang="en-US" altLang="zh-CN" dirty="0" smtClean="0">
                <a:solidFill>
                  <a:schemeClr val="bg2">
                    <a:lumMod val="50000"/>
                  </a:schemeClr>
                </a:solidFill>
              </a:rPr>
              <a:t>Rotation</a:t>
            </a:r>
            <a:endParaRPr kumimoji="1" lang="zh-CN" altLang="en-US" dirty="0">
              <a:solidFill>
                <a:schemeClr val="bg2">
                  <a:lumMod val="50000"/>
                </a:schemeClr>
              </a:solidFill>
            </a:endParaRPr>
          </a:p>
        </p:txBody>
      </p:sp>
      <p:pic>
        <p:nvPicPr>
          <p:cNvPr id="2" name="图片 1" descr="1984_dail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052736"/>
            <a:ext cx="4104456" cy="5209910"/>
          </a:xfrm>
          <a:prstGeom prst="rect">
            <a:avLst/>
          </a:prstGeom>
        </p:spPr>
      </p:pic>
      <p:pic>
        <p:nvPicPr>
          <p:cNvPr id="3" name="图片 2" descr="2078_dail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048502"/>
            <a:ext cx="4104456" cy="5216881"/>
          </a:xfrm>
          <a:prstGeom prst="rect">
            <a:avLst/>
          </a:prstGeom>
        </p:spPr>
      </p:pic>
      <p:sp>
        <p:nvSpPr>
          <p:cNvPr id="5" name="文本框 4"/>
          <p:cNvSpPr txBox="1"/>
          <p:nvPr/>
        </p:nvSpPr>
        <p:spPr>
          <a:xfrm>
            <a:off x="5364088" y="908720"/>
            <a:ext cx="2592288" cy="369332"/>
          </a:xfrm>
          <a:prstGeom prst="rect">
            <a:avLst/>
          </a:prstGeom>
          <a:noFill/>
        </p:spPr>
        <p:txBody>
          <a:bodyPr wrap="square" rtlCol="0">
            <a:spAutoFit/>
          </a:bodyPr>
          <a:lstStyle/>
          <a:p>
            <a:r>
              <a:rPr kumimoji="1" lang="en-US" altLang="zh-CN" dirty="0" smtClean="0"/>
              <a:t>Solar minimum(CR-2078)</a:t>
            </a:r>
            <a:endParaRPr kumimoji="1" lang="zh-CN" altLang="en-US" dirty="0"/>
          </a:p>
        </p:txBody>
      </p:sp>
      <p:sp>
        <p:nvSpPr>
          <p:cNvPr id="7" name="文本框 6"/>
          <p:cNvSpPr txBox="1"/>
          <p:nvPr/>
        </p:nvSpPr>
        <p:spPr>
          <a:xfrm>
            <a:off x="1043608" y="908720"/>
            <a:ext cx="2736304" cy="369332"/>
          </a:xfrm>
          <a:prstGeom prst="rect">
            <a:avLst/>
          </a:prstGeom>
          <a:noFill/>
        </p:spPr>
        <p:txBody>
          <a:bodyPr wrap="square" rtlCol="0">
            <a:spAutoFit/>
          </a:bodyPr>
          <a:lstStyle/>
          <a:p>
            <a:r>
              <a:rPr kumimoji="1" lang="en-US" altLang="zh-CN" dirty="0" smtClean="0"/>
              <a:t>Solar maximum</a:t>
            </a:r>
            <a:r>
              <a:rPr kumimoji="1" lang="zh-CN" altLang="en-US" dirty="0" smtClean="0"/>
              <a:t> </a:t>
            </a:r>
            <a:r>
              <a:rPr kumimoji="1" lang="en-US" altLang="zh-CN" dirty="0" smtClean="0"/>
              <a:t>(CR-1984)</a:t>
            </a:r>
            <a:endParaRPr kumimoji="1" lang="zh-CN" altLang="en-US" dirty="0"/>
          </a:p>
        </p:txBody>
      </p:sp>
    </p:spTree>
    <p:extLst>
      <p:ext uri="{BB962C8B-B14F-4D97-AF65-F5344CB8AC3E}">
        <p14:creationId xmlns:p14="http://schemas.microsoft.com/office/powerpoint/2010/main" val="13755699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07B69D17-0B47-4A90-B31B-21B17133736A}" type="slidenum">
              <a:rPr lang="en-US" altLang="zh-CN" sz="1400">
                <a:solidFill>
                  <a:srgbClr val="000000"/>
                </a:solidFill>
              </a:rPr>
              <a:pPr>
                <a:spcBef>
                  <a:spcPct val="0"/>
                </a:spcBef>
                <a:buFontTx/>
                <a:buNone/>
              </a:pPr>
              <a:t>15</a:t>
            </a:fld>
            <a:endParaRPr lang="en-US" altLang="zh-CN" sz="1400">
              <a:solidFill>
                <a:srgbClr val="000000"/>
              </a:solidFill>
            </a:endParaRPr>
          </a:p>
        </p:txBody>
      </p:sp>
      <p:sp>
        <p:nvSpPr>
          <p:cNvPr id="24579" name="Rectangle 2"/>
          <p:cNvSpPr>
            <a:spLocks noGrp="1" noChangeArrowheads="1"/>
          </p:cNvSpPr>
          <p:nvPr>
            <p:ph type="title"/>
          </p:nvPr>
        </p:nvSpPr>
        <p:spPr>
          <a:xfrm>
            <a:off x="467544" y="188640"/>
            <a:ext cx="8229600" cy="639762"/>
          </a:xfrm>
        </p:spPr>
        <p:txBody>
          <a:bodyPr>
            <a:normAutofit fontScale="90000"/>
          </a:bodyPr>
          <a:lstStyle/>
          <a:p>
            <a:pPr eaLnBrk="1" hangingPunct="1"/>
            <a:r>
              <a:rPr lang="en-US" altLang="zh-CN" sz="3600" dirty="0" smtClean="0"/>
              <a:t>Outlook</a:t>
            </a:r>
          </a:p>
        </p:txBody>
      </p:sp>
      <p:sp>
        <p:nvSpPr>
          <p:cNvPr id="24580" name="Rectangle 3"/>
          <p:cNvSpPr>
            <a:spLocks noGrp="1" noChangeArrowheads="1"/>
          </p:cNvSpPr>
          <p:nvPr>
            <p:ph type="body" idx="1"/>
          </p:nvPr>
        </p:nvSpPr>
        <p:spPr>
          <a:xfrm>
            <a:off x="323528" y="1412776"/>
            <a:ext cx="8521146" cy="4525963"/>
          </a:xfrm>
        </p:spPr>
        <p:txBody>
          <a:bodyPr>
            <a:normAutofit fontScale="77500" lnSpcReduction="20000"/>
          </a:bodyPr>
          <a:lstStyle/>
          <a:p>
            <a:pPr eaLnBrk="1" hangingPunct="1"/>
            <a:r>
              <a:rPr lang="en-US" altLang="zh-CN" sz="3600" dirty="0" smtClean="0">
                <a:solidFill>
                  <a:srgbClr val="FF0000"/>
                </a:solidFill>
              </a:rPr>
              <a:t>A</a:t>
            </a:r>
            <a:r>
              <a:rPr lang="zh-CN" altLang="en-US" sz="3600" dirty="0" smtClean="0">
                <a:solidFill>
                  <a:srgbClr val="FF0000"/>
                </a:solidFill>
              </a:rPr>
              <a:t> </a:t>
            </a:r>
            <a:r>
              <a:rPr lang="en-US" altLang="zh-CN" sz="3600" dirty="0" smtClean="0">
                <a:solidFill>
                  <a:srgbClr val="FF0000"/>
                </a:solidFill>
              </a:rPr>
              <a:t>code</a:t>
            </a:r>
            <a:r>
              <a:rPr lang="zh-CN" altLang="en-US" sz="3600" dirty="0" smtClean="0">
                <a:solidFill>
                  <a:srgbClr val="FF0000"/>
                </a:solidFill>
              </a:rPr>
              <a:t> </a:t>
            </a:r>
            <a:r>
              <a:rPr lang="en-US" altLang="zh-CN" sz="3600" dirty="0" smtClean="0">
                <a:solidFill>
                  <a:srgbClr val="FF0000"/>
                </a:solidFill>
              </a:rPr>
              <a:t>to</a:t>
            </a:r>
            <a:r>
              <a:rPr lang="zh-CN" altLang="en-US" sz="3600" dirty="0" smtClean="0">
                <a:solidFill>
                  <a:srgbClr val="FF0000"/>
                </a:solidFill>
              </a:rPr>
              <a:t> </a:t>
            </a:r>
            <a:r>
              <a:rPr lang="en-US" altLang="zh-CN" sz="3600" dirty="0" smtClean="0">
                <a:solidFill>
                  <a:srgbClr val="FF0000"/>
                </a:solidFill>
              </a:rPr>
              <a:t>study</a:t>
            </a:r>
            <a:r>
              <a:rPr lang="zh-CN" altLang="en-US" sz="3600" dirty="0" smtClean="0">
                <a:solidFill>
                  <a:srgbClr val="FF0000"/>
                </a:solidFill>
              </a:rPr>
              <a:t> </a:t>
            </a:r>
            <a:r>
              <a:rPr lang="en-US" altLang="zh-CN" sz="3600" dirty="0" smtClean="0">
                <a:solidFill>
                  <a:srgbClr val="FF0000"/>
                </a:solidFill>
              </a:rPr>
              <a:t>sun</a:t>
            </a:r>
            <a:r>
              <a:rPr lang="zh-CN" altLang="zh-CN" sz="3600" dirty="0">
                <a:solidFill>
                  <a:srgbClr val="FF0000"/>
                </a:solidFill>
              </a:rPr>
              <a:t> </a:t>
            </a:r>
            <a:r>
              <a:rPr lang="en-US" altLang="zh-CN" sz="3600" dirty="0" smtClean="0">
                <a:solidFill>
                  <a:srgbClr val="FF0000"/>
                </a:solidFill>
              </a:rPr>
              <a:t>shadow</a:t>
            </a:r>
            <a:r>
              <a:rPr lang="zh-CN" altLang="en-US" sz="3600" dirty="0" smtClean="0">
                <a:solidFill>
                  <a:srgbClr val="FF0000"/>
                </a:solidFill>
              </a:rPr>
              <a:t> </a:t>
            </a:r>
            <a:r>
              <a:rPr lang="en-US" altLang="zh-CN" sz="3600" dirty="0" smtClean="0">
                <a:solidFill>
                  <a:srgbClr val="FF0000"/>
                </a:solidFill>
              </a:rPr>
              <a:t>is</a:t>
            </a:r>
            <a:r>
              <a:rPr lang="zh-CN" altLang="en-US" sz="3600" dirty="0" smtClean="0">
                <a:solidFill>
                  <a:srgbClr val="FF0000"/>
                </a:solidFill>
              </a:rPr>
              <a:t> </a:t>
            </a:r>
            <a:r>
              <a:rPr lang="en-US" altLang="zh-CN" sz="3600" dirty="0" smtClean="0">
                <a:solidFill>
                  <a:srgbClr val="FF0000"/>
                </a:solidFill>
              </a:rPr>
              <a:t>ready,</a:t>
            </a:r>
            <a:r>
              <a:rPr lang="zh-CN" altLang="en-US" sz="3600" dirty="0" smtClean="0">
                <a:solidFill>
                  <a:srgbClr val="FF0000"/>
                </a:solidFill>
              </a:rPr>
              <a:t> </a:t>
            </a:r>
            <a:r>
              <a:rPr lang="en-US" altLang="zh-CN" sz="3600" dirty="0" smtClean="0">
                <a:solidFill>
                  <a:srgbClr val="FF0000"/>
                </a:solidFill>
              </a:rPr>
              <a:t>the</a:t>
            </a:r>
            <a:r>
              <a:rPr lang="zh-CN" altLang="en-US" sz="3600" dirty="0" smtClean="0">
                <a:solidFill>
                  <a:srgbClr val="FF0000"/>
                </a:solidFill>
              </a:rPr>
              <a:t> </a:t>
            </a:r>
            <a:r>
              <a:rPr lang="en-US" altLang="zh-CN" sz="3600" dirty="0" smtClean="0">
                <a:solidFill>
                  <a:srgbClr val="FF0000"/>
                </a:solidFill>
              </a:rPr>
              <a:t>simulation</a:t>
            </a:r>
            <a:r>
              <a:rPr lang="zh-CN" altLang="en-US" sz="3600" dirty="0" smtClean="0">
                <a:solidFill>
                  <a:srgbClr val="FF0000"/>
                </a:solidFill>
              </a:rPr>
              <a:t> </a:t>
            </a:r>
            <a:r>
              <a:rPr lang="en-US" altLang="zh-CN" sz="3600" dirty="0" smtClean="0">
                <a:solidFill>
                  <a:srgbClr val="FF0000"/>
                </a:solidFill>
              </a:rPr>
              <a:t>result</a:t>
            </a:r>
            <a:r>
              <a:rPr lang="zh-CN" altLang="en-US" sz="3600" dirty="0" smtClean="0">
                <a:solidFill>
                  <a:srgbClr val="FF0000"/>
                </a:solidFill>
              </a:rPr>
              <a:t> </a:t>
            </a:r>
            <a:r>
              <a:rPr lang="en-US" altLang="zh-CN" sz="3600" dirty="0" smtClean="0">
                <a:solidFill>
                  <a:srgbClr val="FF0000"/>
                </a:solidFill>
              </a:rPr>
              <a:t>looks</a:t>
            </a:r>
            <a:r>
              <a:rPr lang="zh-CN" altLang="en-US" sz="3600" dirty="0" smtClean="0">
                <a:solidFill>
                  <a:srgbClr val="FF0000"/>
                </a:solidFill>
              </a:rPr>
              <a:t> </a:t>
            </a:r>
            <a:r>
              <a:rPr lang="en-US" altLang="zh-CN" sz="3600" dirty="0" smtClean="0">
                <a:solidFill>
                  <a:srgbClr val="FF0000"/>
                </a:solidFill>
              </a:rPr>
              <a:t>consistent</a:t>
            </a:r>
            <a:r>
              <a:rPr lang="zh-CN" altLang="en-US" sz="3600" dirty="0" smtClean="0">
                <a:solidFill>
                  <a:srgbClr val="FF0000"/>
                </a:solidFill>
              </a:rPr>
              <a:t> </a:t>
            </a:r>
            <a:r>
              <a:rPr lang="en-US" altLang="zh-CN" sz="3600" dirty="0" smtClean="0">
                <a:solidFill>
                  <a:srgbClr val="FF0000"/>
                </a:solidFill>
              </a:rPr>
              <a:t>with</a:t>
            </a:r>
            <a:r>
              <a:rPr lang="zh-CN" altLang="en-US" sz="3600" dirty="0" smtClean="0">
                <a:solidFill>
                  <a:srgbClr val="FF0000"/>
                </a:solidFill>
              </a:rPr>
              <a:t> </a:t>
            </a:r>
            <a:r>
              <a:rPr lang="en-US" altLang="zh-CN" sz="3600" dirty="0" smtClean="0">
                <a:solidFill>
                  <a:srgbClr val="FF0000"/>
                </a:solidFill>
              </a:rPr>
              <a:t>experimental</a:t>
            </a:r>
            <a:r>
              <a:rPr lang="zh-CN" altLang="en-US" sz="3600" dirty="0" smtClean="0">
                <a:solidFill>
                  <a:srgbClr val="FF0000"/>
                </a:solidFill>
              </a:rPr>
              <a:t> </a:t>
            </a:r>
            <a:r>
              <a:rPr lang="en-US" altLang="zh-CN" sz="3600" dirty="0" smtClean="0">
                <a:solidFill>
                  <a:srgbClr val="FF0000"/>
                </a:solidFill>
              </a:rPr>
              <a:t>observation;</a:t>
            </a:r>
          </a:p>
          <a:p>
            <a:endParaRPr lang="en-US" altLang="zh-CN" sz="3600" dirty="0" smtClean="0">
              <a:solidFill>
                <a:srgbClr val="00B050"/>
              </a:solidFill>
            </a:endParaRPr>
          </a:p>
          <a:p>
            <a:endParaRPr lang="en-US" altLang="zh-CN" sz="3600" dirty="0">
              <a:solidFill>
                <a:srgbClr val="00B050"/>
              </a:solidFill>
            </a:endParaRPr>
          </a:p>
          <a:p>
            <a:r>
              <a:rPr lang="en-US" altLang="zh-CN" sz="3600" dirty="0" smtClean="0">
                <a:solidFill>
                  <a:srgbClr val="0000FF"/>
                </a:solidFill>
              </a:rPr>
              <a:t>Sun</a:t>
            </a:r>
            <a:r>
              <a:rPr lang="zh-CN" altLang="en-US" sz="3600" dirty="0" smtClean="0">
                <a:solidFill>
                  <a:srgbClr val="0000FF"/>
                </a:solidFill>
              </a:rPr>
              <a:t> </a:t>
            </a:r>
            <a:r>
              <a:rPr lang="en-US" altLang="zh-CN" sz="3600" dirty="0" smtClean="0">
                <a:solidFill>
                  <a:srgbClr val="0000FF"/>
                </a:solidFill>
              </a:rPr>
              <a:t>shadow</a:t>
            </a:r>
            <a:r>
              <a:rPr lang="zh-CN" altLang="en-US" sz="3600" dirty="0" smtClean="0">
                <a:solidFill>
                  <a:srgbClr val="0000FF"/>
                </a:solidFill>
              </a:rPr>
              <a:t> </a:t>
            </a:r>
            <a:r>
              <a:rPr lang="en-US" altLang="zh-CN" sz="3600" dirty="0" smtClean="0">
                <a:solidFill>
                  <a:srgbClr val="0000FF"/>
                </a:solidFill>
              </a:rPr>
              <a:t>displacement,</a:t>
            </a:r>
            <a:r>
              <a:rPr lang="zh-CN" altLang="en-US" sz="3600" dirty="0" smtClean="0">
                <a:solidFill>
                  <a:srgbClr val="0000FF"/>
                </a:solidFill>
              </a:rPr>
              <a:t> </a:t>
            </a:r>
            <a:r>
              <a:rPr lang="en-US" altLang="zh-CN" sz="3600" dirty="0" smtClean="0">
                <a:solidFill>
                  <a:srgbClr val="0000FF"/>
                </a:solidFill>
              </a:rPr>
              <a:t>deficit</a:t>
            </a:r>
            <a:r>
              <a:rPr lang="zh-CN" altLang="en-US" sz="3600" dirty="0" smtClean="0">
                <a:solidFill>
                  <a:srgbClr val="0000FF"/>
                </a:solidFill>
              </a:rPr>
              <a:t> </a:t>
            </a:r>
            <a:r>
              <a:rPr lang="en-US" altLang="zh-CN" sz="3600" dirty="0" smtClean="0">
                <a:solidFill>
                  <a:srgbClr val="0000FF"/>
                </a:solidFill>
              </a:rPr>
              <a:t>ratio</a:t>
            </a:r>
            <a:r>
              <a:rPr lang="zh-CN" altLang="en-US" sz="3600" dirty="0" smtClean="0">
                <a:solidFill>
                  <a:srgbClr val="0000FF"/>
                </a:solidFill>
              </a:rPr>
              <a:t> </a:t>
            </a:r>
            <a:r>
              <a:rPr lang="en-US" altLang="zh-CN" sz="3600" dirty="0" smtClean="0">
                <a:solidFill>
                  <a:srgbClr val="0000FF"/>
                </a:solidFill>
              </a:rPr>
              <a:t>as</a:t>
            </a:r>
            <a:r>
              <a:rPr lang="zh-CN" altLang="en-US" sz="3600" dirty="0" smtClean="0">
                <a:solidFill>
                  <a:srgbClr val="0000FF"/>
                </a:solidFill>
              </a:rPr>
              <a:t> </a:t>
            </a:r>
            <a:r>
              <a:rPr lang="en-US" altLang="zh-CN" sz="3600" dirty="0" smtClean="0">
                <a:solidFill>
                  <a:srgbClr val="0000FF"/>
                </a:solidFill>
              </a:rPr>
              <a:t>function</a:t>
            </a:r>
            <a:r>
              <a:rPr lang="zh-CN" altLang="en-US" sz="3600" dirty="0" smtClean="0">
                <a:solidFill>
                  <a:srgbClr val="0000FF"/>
                </a:solidFill>
              </a:rPr>
              <a:t> </a:t>
            </a:r>
            <a:r>
              <a:rPr lang="en-US" altLang="zh-CN" sz="3600" dirty="0" smtClean="0">
                <a:solidFill>
                  <a:srgbClr val="0000FF"/>
                </a:solidFill>
              </a:rPr>
              <a:t>of</a:t>
            </a:r>
            <a:r>
              <a:rPr lang="zh-CN" altLang="en-US" sz="3600" dirty="0" smtClean="0">
                <a:solidFill>
                  <a:srgbClr val="0000FF"/>
                </a:solidFill>
              </a:rPr>
              <a:t> </a:t>
            </a:r>
            <a:r>
              <a:rPr lang="en-US" altLang="zh-CN" sz="3600" dirty="0" smtClean="0">
                <a:solidFill>
                  <a:srgbClr val="0000FF"/>
                </a:solidFill>
              </a:rPr>
              <a:t>solar</a:t>
            </a:r>
            <a:r>
              <a:rPr lang="zh-CN" altLang="en-US" sz="3600" dirty="0" smtClean="0">
                <a:solidFill>
                  <a:srgbClr val="0000FF"/>
                </a:solidFill>
              </a:rPr>
              <a:t> </a:t>
            </a:r>
            <a:r>
              <a:rPr lang="en-US" altLang="zh-CN" sz="3600" dirty="0" smtClean="0">
                <a:solidFill>
                  <a:srgbClr val="0000FF"/>
                </a:solidFill>
              </a:rPr>
              <a:t>activity</a:t>
            </a:r>
            <a:r>
              <a:rPr lang="zh-CN" altLang="en-US" sz="3600" dirty="0" smtClean="0">
                <a:solidFill>
                  <a:srgbClr val="0000FF"/>
                </a:solidFill>
              </a:rPr>
              <a:t> </a:t>
            </a:r>
            <a:r>
              <a:rPr lang="en-US" altLang="zh-CN" sz="3600" dirty="0" smtClean="0">
                <a:solidFill>
                  <a:srgbClr val="0000FF"/>
                </a:solidFill>
              </a:rPr>
              <a:t>looks</a:t>
            </a:r>
            <a:r>
              <a:rPr lang="zh-CN" altLang="en-US" sz="3600" dirty="0" smtClean="0">
                <a:solidFill>
                  <a:srgbClr val="0000FF"/>
                </a:solidFill>
              </a:rPr>
              <a:t> </a:t>
            </a:r>
            <a:r>
              <a:rPr lang="en-US" altLang="zh-CN" sz="3600" dirty="0" smtClean="0">
                <a:solidFill>
                  <a:srgbClr val="0000FF"/>
                </a:solidFill>
              </a:rPr>
              <a:t>promising</a:t>
            </a:r>
            <a:r>
              <a:rPr lang="zh-CN" altLang="en-US" sz="3600" dirty="0" smtClean="0">
                <a:solidFill>
                  <a:srgbClr val="0000FF"/>
                </a:solidFill>
              </a:rPr>
              <a:t>;</a:t>
            </a:r>
            <a:endParaRPr lang="en-US" altLang="zh-CN" sz="3600" dirty="0" smtClean="0">
              <a:solidFill>
                <a:srgbClr val="0000FF"/>
              </a:solidFill>
            </a:endParaRPr>
          </a:p>
          <a:p>
            <a:endParaRPr lang="en-US" altLang="zh-CN" sz="3600" dirty="0" smtClean="0">
              <a:solidFill>
                <a:srgbClr val="0000FF"/>
              </a:solidFill>
            </a:endParaRPr>
          </a:p>
          <a:p>
            <a:endParaRPr lang="en-US" altLang="zh-CN" sz="3600" dirty="0" smtClean="0">
              <a:solidFill>
                <a:srgbClr val="0000FF"/>
              </a:solidFill>
            </a:endParaRPr>
          </a:p>
          <a:p>
            <a:r>
              <a:rPr lang="en-US" altLang="zh-CN" sz="3600" dirty="0" smtClean="0">
                <a:solidFill>
                  <a:srgbClr val="0000FF"/>
                </a:solidFill>
              </a:rPr>
              <a:t>A</a:t>
            </a:r>
            <a:r>
              <a:rPr lang="zh-CN" altLang="en-US" sz="3600" dirty="0" smtClean="0">
                <a:solidFill>
                  <a:srgbClr val="0000FF"/>
                </a:solidFill>
              </a:rPr>
              <a:t> </a:t>
            </a:r>
            <a:r>
              <a:rPr lang="en-US" altLang="zh-CN" sz="3600" dirty="0" smtClean="0">
                <a:solidFill>
                  <a:srgbClr val="0000FF"/>
                </a:solidFill>
              </a:rPr>
              <a:t>daily sun shadow map is</a:t>
            </a:r>
            <a:r>
              <a:rPr lang="zh-CN" altLang="en-US" sz="3600" dirty="0" smtClean="0">
                <a:solidFill>
                  <a:srgbClr val="0000FF"/>
                </a:solidFill>
              </a:rPr>
              <a:t> </a:t>
            </a:r>
            <a:r>
              <a:rPr lang="en-US" altLang="zh-CN" sz="3600" dirty="0" smtClean="0">
                <a:solidFill>
                  <a:srgbClr val="0000FF"/>
                </a:solidFill>
              </a:rPr>
              <a:t>expected for WCDA;</a:t>
            </a:r>
            <a:r>
              <a:rPr lang="zh-CN" altLang="en-US" sz="3600" dirty="0" smtClean="0">
                <a:solidFill>
                  <a:srgbClr val="0000FF"/>
                </a:solidFill>
              </a:rPr>
              <a:t> </a:t>
            </a:r>
            <a:endParaRPr lang="en-US" altLang="zh-CN" sz="3600" dirty="0" smtClean="0">
              <a:solidFill>
                <a:srgbClr val="0000FF"/>
              </a:solidFill>
            </a:endParaRPr>
          </a:p>
        </p:txBody>
      </p:sp>
    </p:spTree>
    <p:extLst>
      <p:ext uri="{BB962C8B-B14F-4D97-AF65-F5344CB8AC3E}">
        <p14:creationId xmlns:p14="http://schemas.microsoft.com/office/powerpoint/2010/main" val="2910349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60"/>
            <a:ext cx="9144000" cy="639762"/>
          </a:xfrm>
          <a:ln>
            <a:solidFill>
              <a:schemeClr val="tx1"/>
            </a:solidFill>
          </a:ln>
        </p:spPr>
        <p:txBody>
          <a:bodyPr>
            <a:normAutofit/>
          </a:bodyPr>
          <a:lstStyle/>
          <a:p>
            <a:r>
              <a:rPr lang="en-GB" dirty="0"/>
              <a:t>p</a:t>
            </a:r>
            <a:r>
              <a:rPr lang="en-GB" dirty="0" smtClean="0"/>
              <a:t>-Energy Distributions by WCDA</a:t>
            </a:r>
            <a:endParaRPr lang="en-GB" dirty="0"/>
          </a:p>
        </p:txBody>
      </p:sp>
      <p:sp>
        <p:nvSpPr>
          <p:cNvPr id="14" name="Slide Number Placeholder 13"/>
          <p:cNvSpPr>
            <a:spLocks noGrp="1"/>
          </p:cNvSpPr>
          <p:nvPr>
            <p:ph type="sldNum" sz="quarter" idx="12"/>
          </p:nvPr>
        </p:nvSpPr>
        <p:spPr/>
        <p:txBody>
          <a:bodyPr/>
          <a:lstStyle/>
          <a:p>
            <a:fld id="{B6F15528-21DE-4FAA-801E-634DDDAF4B2B}" type="slidenum">
              <a:rPr lang="en-US" smtClean="0"/>
              <a:pPr/>
              <a:t>16</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8" y="853481"/>
            <a:ext cx="8763000" cy="4264429"/>
          </a:xfrm>
          <a:prstGeom prst="rect">
            <a:avLst/>
          </a:prstGeom>
        </p:spPr>
      </p:pic>
      <p:pic>
        <p:nvPicPr>
          <p:cNvPr id="1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52600" y="5156662"/>
            <a:ext cx="596265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57481670"/>
      </p:ext>
    </p:extLst>
  </p:cSld>
  <p:clrMapOvr>
    <a:masterClrMapping/>
  </p:clrMapOvr>
  <mc:AlternateContent xmlns:mc="http://schemas.openxmlformats.org/markup-compatibility/2006" xmlns:p14="http://schemas.microsoft.com/office/powerpoint/2010/main">
    <mc:Choice Requires="p14">
      <p:transition spd="slow" p14:dur="2000" advTm="23177"/>
    </mc:Choice>
    <mc:Fallback xmlns="">
      <p:transition spd="slow" advTm="2317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solar_mag_10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932136" y="2636816"/>
            <a:ext cx="3797346" cy="4085570"/>
          </a:xfrm>
          <a:prstGeom prst="rect">
            <a:avLst/>
          </a:prstGeom>
        </p:spPr>
      </p:pic>
      <p:pic>
        <p:nvPicPr>
          <p:cNvPr id="4" name="图片 3" descr="samp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96752"/>
            <a:ext cx="4499973" cy="4000476"/>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772580"/>
            <a:ext cx="3672408" cy="2008348"/>
          </a:xfrm>
          <a:prstGeom prst="rect">
            <a:avLst/>
          </a:prstGeom>
        </p:spPr>
      </p:pic>
      <p:sp>
        <p:nvSpPr>
          <p:cNvPr id="6" name="文本框 5"/>
          <p:cNvSpPr txBox="1"/>
          <p:nvPr/>
        </p:nvSpPr>
        <p:spPr>
          <a:xfrm>
            <a:off x="323528" y="6462320"/>
            <a:ext cx="8424936" cy="369332"/>
          </a:xfrm>
          <a:prstGeom prst="rect">
            <a:avLst/>
          </a:prstGeom>
          <a:noFill/>
        </p:spPr>
        <p:txBody>
          <a:bodyPr wrap="square" rtlCol="0">
            <a:spAutoFit/>
          </a:bodyPr>
          <a:lstStyle/>
          <a:p>
            <a:r>
              <a:rPr kumimoji="1" lang="en-US" altLang="zh-CN" dirty="0" err="1" smtClean="0"/>
              <a:t>Chaowei</a:t>
            </a:r>
            <a:r>
              <a:rPr kumimoji="1" lang="zh-CN" altLang="en-US" dirty="0" smtClean="0"/>
              <a:t> </a:t>
            </a:r>
            <a:r>
              <a:rPr kumimoji="1" lang="zh-CN" altLang="zh-CN" dirty="0" smtClean="0"/>
              <a:t>J</a:t>
            </a:r>
            <a:r>
              <a:rPr kumimoji="1" lang="en-US" altLang="zh-CN" dirty="0" err="1" smtClean="0"/>
              <a:t>iang</a:t>
            </a:r>
            <a:r>
              <a:rPr kumimoji="1" lang="en-US" altLang="zh-CN" dirty="0" smtClean="0"/>
              <a:t>,</a:t>
            </a:r>
            <a:r>
              <a:rPr kumimoji="1" lang="zh-CN" altLang="en-US" dirty="0" smtClean="0"/>
              <a:t> </a:t>
            </a:r>
            <a:r>
              <a:rPr kumimoji="1" lang="en-US" altLang="zh-CN" dirty="0" err="1" smtClean="0"/>
              <a:t>Xueshang</a:t>
            </a:r>
            <a:r>
              <a:rPr kumimoji="1" lang="zh-CN" altLang="en-US" dirty="0" smtClean="0"/>
              <a:t> </a:t>
            </a:r>
            <a:r>
              <a:rPr kumimoji="1" lang="en-US" altLang="zh-CN" dirty="0" err="1" smtClean="0"/>
              <a:t>Feng</a:t>
            </a:r>
            <a:r>
              <a:rPr kumimoji="1" lang="en-US" altLang="zh-CN" dirty="0" smtClean="0"/>
              <a:t>,</a:t>
            </a:r>
            <a:r>
              <a:rPr kumimoji="1" lang="zh-CN" altLang="en-US" dirty="0" smtClean="0"/>
              <a:t>  </a:t>
            </a:r>
            <a:r>
              <a:rPr kumimoji="1" lang="en-US" altLang="zh-CN" dirty="0" smtClean="0"/>
              <a:t>Solar</a:t>
            </a:r>
            <a:r>
              <a:rPr kumimoji="1" lang="zh-CN" altLang="en-US" dirty="0" smtClean="0"/>
              <a:t> </a:t>
            </a:r>
            <a:r>
              <a:rPr kumimoji="1" lang="en-US" altLang="zh-CN" dirty="0" smtClean="0"/>
              <a:t>physics</a:t>
            </a:r>
            <a:r>
              <a:rPr kumimoji="1" lang="zh-CN" altLang="en-US" dirty="0" smtClean="0"/>
              <a:t> </a:t>
            </a:r>
            <a:r>
              <a:rPr kumimoji="1" lang="zh-CN" altLang="zh-CN" dirty="0" smtClean="0"/>
              <a:t>D</a:t>
            </a:r>
            <a:r>
              <a:rPr kumimoji="1" lang="en-US" altLang="zh-CN" dirty="0" smtClean="0"/>
              <a:t>OI</a:t>
            </a:r>
            <a:r>
              <a:rPr kumimoji="1" lang="zh-CN" altLang="en-US" dirty="0" smtClean="0"/>
              <a:t> </a:t>
            </a:r>
            <a:r>
              <a:rPr kumimoji="1" lang="en-US" altLang="zh-CN" dirty="0" smtClean="0"/>
              <a:t>10.1007/s11207-0120074-x</a:t>
            </a:r>
            <a:endParaRPr kumimoji="1" lang="zh-CN" altLang="en-US" dirty="0"/>
          </a:p>
        </p:txBody>
      </p:sp>
      <p:sp>
        <p:nvSpPr>
          <p:cNvPr id="2" name="文本框 1"/>
          <p:cNvSpPr txBox="1"/>
          <p:nvPr/>
        </p:nvSpPr>
        <p:spPr>
          <a:xfrm>
            <a:off x="21373" y="188640"/>
            <a:ext cx="8712968" cy="523220"/>
          </a:xfrm>
          <a:prstGeom prst="rect">
            <a:avLst/>
          </a:prstGeom>
          <a:noFill/>
        </p:spPr>
        <p:txBody>
          <a:bodyPr wrap="square" rtlCol="0">
            <a:spAutoFit/>
          </a:bodyPr>
          <a:lstStyle/>
          <a:p>
            <a:r>
              <a:rPr kumimoji="1" lang="en-US" altLang="zh-CN" sz="2800" dirty="0" smtClean="0">
                <a:latin typeface="Comic Sans MS"/>
                <a:cs typeface="Comic Sans MS"/>
              </a:rPr>
              <a:t>PFSS-like</a:t>
            </a:r>
            <a:r>
              <a:rPr kumimoji="1" lang="zh-CN" altLang="en-US" sz="2800" dirty="0" smtClean="0">
                <a:latin typeface="Comic Sans MS"/>
                <a:cs typeface="Comic Sans MS"/>
              </a:rPr>
              <a:t> </a:t>
            </a:r>
            <a:r>
              <a:rPr kumimoji="1" lang="en-US" altLang="zh-CN" sz="2800" dirty="0" smtClean="0">
                <a:latin typeface="Comic Sans MS"/>
                <a:cs typeface="Comic Sans MS"/>
              </a:rPr>
              <a:t>model</a:t>
            </a:r>
            <a:r>
              <a:rPr kumimoji="1" lang="zh-CN" altLang="en-US" sz="2800" dirty="0" smtClean="0">
                <a:latin typeface="Comic Sans MS"/>
                <a:cs typeface="Comic Sans MS"/>
              </a:rPr>
              <a:t> </a:t>
            </a:r>
            <a:r>
              <a:rPr kumimoji="1" lang="en-US" altLang="zh-CN" sz="2800" dirty="0" smtClean="0">
                <a:latin typeface="Comic Sans MS"/>
                <a:cs typeface="Comic Sans MS"/>
              </a:rPr>
              <a:t>(Potential</a:t>
            </a:r>
            <a:r>
              <a:rPr kumimoji="1" lang="zh-CN" altLang="en-US" sz="2800" dirty="0" smtClean="0">
                <a:latin typeface="Comic Sans MS"/>
                <a:cs typeface="Comic Sans MS"/>
              </a:rPr>
              <a:t> </a:t>
            </a:r>
            <a:r>
              <a:rPr kumimoji="1" lang="zh-CN" altLang="zh-CN" sz="2800" dirty="0">
                <a:latin typeface="Comic Sans MS"/>
                <a:cs typeface="Comic Sans MS"/>
              </a:rPr>
              <a:t>F</a:t>
            </a:r>
            <a:r>
              <a:rPr kumimoji="1" lang="en-US" altLang="zh-CN" sz="2800" dirty="0" err="1" smtClean="0">
                <a:latin typeface="Comic Sans MS"/>
                <a:cs typeface="Comic Sans MS"/>
              </a:rPr>
              <a:t>ield</a:t>
            </a:r>
            <a:r>
              <a:rPr kumimoji="1" lang="zh-CN" altLang="en-US" sz="2800" dirty="0" smtClean="0">
                <a:latin typeface="Comic Sans MS"/>
                <a:cs typeface="Comic Sans MS"/>
              </a:rPr>
              <a:t> </a:t>
            </a:r>
            <a:r>
              <a:rPr kumimoji="1" lang="zh-CN" altLang="zh-CN" sz="2800" dirty="0">
                <a:latin typeface="Comic Sans MS"/>
                <a:cs typeface="Comic Sans MS"/>
              </a:rPr>
              <a:t>S</a:t>
            </a:r>
            <a:r>
              <a:rPr kumimoji="1" lang="en-US" altLang="zh-CN" sz="2800" dirty="0" err="1" smtClean="0">
                <a:latin typeface="Comic Sans MS"/>
                <a:cs typeface="Comic Sans MS"/>
              </a:rPr>
              <a:t>ource</a:t>
            </a:r>
            <a:r>
              <a:rPr kumimoji="1" lang="zh-CN" altLang="en-US" sz="2800" dirty="0" smtClean="0">
                <a:latin typeface="Comic Sans MS"/>
                <a:cs typeface="Comic Sans MS"/>
              </a:rPr>
              <a:t> </a:t>
            </a:r>
            <a:r>
              <a:rPr kumimoji="1" lang="zh-CN" altLang="zh-CN" sz="2800" dirty="0">
                <a:latin typeface="Comic Sans MS"/>
                <a:cs typeface="Comic Sans MS"/>
              </a:rPr>
              <a:t>S</a:t>
            </a:r>
            <a:r>
              <a:rPr kumimoji="1" lang="en-US" altLang="zh-CN" sz="2800" dirty="0" err="1" smtClean="0">
                <a:latin typeface="Comic Sans MS"/>
                <a:cs typeface="Comic Sans MS"/>
              </a:rPr>
              <a:t>urface</a:t>
            </a:r>
            <a:r>
              <a:rPr kumimoji="1" lang="en-US" altLang="zh-CN" sz="2800" dirty="0" smtClean="0">
                <a:latin typeface="Comic Sans MS"/>
                <a:cs typeface="Comic Sans MS"/>
              </a:rPr>
              <a:t>)</a:t>
            </a:r>
            <a:r>
              <a:rPr kumimoji="1" lang="zh-CN" altLang="en-US" sz="2800" dirty="0" smtClean="0">
                <a:latin typeface="Comic Sans MS"/>
                <a:cs typeface="Comic Sans MS"/>
              </a:rPr>
              <a:t> </a:t>
            </a:r>
            <a:endParaRPr kumimoji="1" lang="zh-CN" altLang="en-US" sz="2800" dirty="0">
              <a:latin typeface="Comic Sans MS"/>
              <a:cs typeface="Comic Sans MS"/>
            </a:endParaRPr>
          </a:p>
        </p:txBody>
      </p:sp>
      <p:sp>
        <p:nvSpPr>
          <p:cNvPr id="7" name="文本框 6"/>
          <p:cNvSpPr txBox="1"/>
          <p:nvPr/>
        </p:nvSpPr>
        <p:spPr>
          <a:xfrm>
            <a:off x="6444208" y="4437112"/>
            <a:ext cx="1800200" cy="369332"/>
          </a:xfrm>
          <a:prstGeom prst="rect">
            <a:avLst/>
          </a:prstGeom>
          <a:noFill/>
        </p:spPr>
        <p:txBody>
          <a:bodyPr wrap="square" rtlCol="0">
            <a:spAutoFit/>
          </a:bodyPr>
          <a:lstStyle/>
          <a:p>
            <a:r>
              <a:rPr kumimoji="1" lang="en-US" altLang="zh-CN" dirty="0" smtClean="0"/>
              <a:t>@</a:t>
            </a:r>
            <a:r>
              <a:rPr kumimoji="1" lang="zh-CN" altLang="en-US" dirty="0" smtClean="0"/>
              <a:t> </a:t>
            </a:r>
            <a:r>
              <a:rPr kumimoji="1" lang="en-US" altLang="zh-CN" dirty="0" smtClean="0"/>
              <a:t>10</a:t>
            </a:r>
            <a:r>
              <a:rPr kumimoji="1" lang="zh-CN" altLang="en-US" dirty="0" smtClean="0"/>
              <a:t> </a:t>
            </a:r>
            <a:r>
              <a:rPr kumimoji="1" lang="en-US" altLang="zh-CN" dirty="0" err="1" smtClean="0"/>
              <a:t>R</a:t>
            </a:r>
            <a:r>
              <a:rPr kumimoji="1" lang="en-US" altLang="zh-CN" baseline="-25000" dirty="0" err="1" smtClean="0"/>
              <a:t>sun</a:t>
            </a:r>
            <a:endParaRPr kumimoji="1" lang="zh-CN" altLang="en-US" baseline="-25000" dirty="0"/>
          </a:p>
        </p:txBody>
      </p:sp>
    </p:spTree>
    <p:extLst>
      <p:ext uri="{BB962C8B-B14F-4D97-AF65-F5344CB8AC3E}">
        <p14:creationId xmlns:p14="http://schemas.microsoft.com/office/powerpoint/2010/main" val="2174808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PFSS-like</a:t>
            </a:r>
            <a:r>
              <a:rPr kumimoji="1" lang="zh-CN" altLang="en-US" dirty="0" smtClean="0"/>
              <a:t> </a:t>
            </a:r>
            <a:r>
              <a:rPr kumimoji="1" lang="en-US" altLang="zh-CN" dirty="0" smtClean="0"/>
              <a:t>model</a:t>
            </a:r>
            <a:r>
              <a:rPr kumimoji="1" lang="zh-CN" altLang="en-US" dirty="0" smtClean="0"/>
              <a:t> </a:t>
            </a:r>
            <a:endParaRPr kumimoji="1" lang="zh-CN" altLang="en-US" dirty="0"/>
          </a:p>
        </p:txBody>
      </p:sp>
      <p:pic>
        <p:nvPicPr>
          <p:cNvPr id="4" name="图片 3" descr="WSO.198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96752"/>
            <a:ext cx="4717252" cy="2448272"/>
          </a:xfrm>
          <a:prstGeom prst="rect">
            <a:avLst/>
          </a:prstGeom>
        </p:spPr>
      </p:pic>
      <p:pic>
        <p:nvPicPr>
          <p:cNvPr id="5" name="图片 4" descr="WSO.2078.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3645024"/>
            <a:ext cx="4717251" cy="2448272"/>
          </a:xfrm>
          <a:prstGeom prst="rect">
            <a:avLst/>
          </a:prstGeom>
        </p:spPr>
      </p:pic>
      <p:pic>
        <p:nvPicPr>
          <p:cNvPr id="6" name="图片 5" descr="cycles23_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124744"/>
            <a:ext cx="4283968" cy="4353396"/>
          </a:xfrm>
          <a:prstGeom prst="rect">
            <a:avLst/>
          </a:prstGeom>
        </p:spPr>
      </p:pic>
      <p:sp>
        <p:nvSpPr>
          <p:cNvPr id="3" name="下箭头 2"/>
          <p:cNvSpPr/>
          <p:nvPr/>
        </p:nvSpPr>
        <p:spPr>
          <a:xfrm>
            <a:off x="5724128" y="1412776"/>
            <a:ext cx="288032" cy="3528392"/>
          </a:xfrm>
          <a:prstGeom prst="downArrow">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下箭头 6"/>
          <p:cNvSpPr/>
          <p:nvPr/>
        </p:nvSpPr>
        <p:spPr>
          <a:xfrm>
            <a:off x="7092280" y="1484784"/>
            <a:ext cx="288032" cy="3384376"/>
          </a:xfrm>
          <a:prstGeom prst="downArrow">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7627826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4624"/>
            <a:ext cx="8229600" cy="576064"/>
          </a:xfrm>
        </p:spPr>
        <p:txBody>
          <a:bodyPr>
            <a:normAutofit fontScale="90000"/>
          </a:bodyPr>
          <a:lstStyle/>
          <a:p>
            <a:r>
              <a:rPr kumimoji="1" lang="en-US" altLang="zh-CN" dirty="0" smtClean="0"/>
              <a:t>Accumulative</a:t>
            </a:r>
            <a:r>
              <a:rPr kumimoji="1" lang="zh-CN" altLang="en-US" dirty="0" smtClean="0"/>
              <a:t> </a:t>
            </a:r>
            <a:r>
              <a:rPr kumimoji="1" lang="en-US" altLang="zh-CN" dirty="0" smtClean="0"/>
              <a:t>result:</a:t>
            </a:r>
            <a:endParaRPr kumimoji="1" lang="zh-CN" altLang="en-US" dirty="0"/>
          </a:p>
        </p:txBody>
      </p:sp>
      <p:pic>
        <p:nvPicPr>
          <p:cNvPr id="4" name="图片 3" descr="draw_sunal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1319" y="1587070"/>
            <a:ext cx="2962725" cy="3054300"/>
          </a:xfrm>
          <a:prstGeom prst="rect">
            <a:avLst/>
          </a:prstGeom>
        </p:spPr>
      </p:pic>
      <p:pic>
        <p:nvPicPr>
          <p:cNvPr id="5" name="图片 4" descr="draw_sun_alllat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461972" y="1730716"/>
            <a:ext cx="2724112" cy="2808312"/>
          </a:xfrm>
          <a:prstGeom prst="rect">
            <a:avLst/>
          </a:prstGeom>
        </p:spPr>
      </p:pic>
    </p:spTree>
    <p:extLst>
      <p:ext uri="{BB962C8B-B14F-4D97-AF65-F5344CB8AC3E}">
        <p14:creationId xmlns:p14="http://schemas.microsoft.com/office/powerpoint/2010/main" val="32031613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4400" dirty="0" smtClean="0"/>
              <a:t>outline</a:t>
            </a:r>
            <a:endParaRPr kumimoji="1" lang="zh-CN" altLang="en-US" sz="4400" dirty="0"/>
          </a:p>
        </p:txBody>
      </p:sp>
      <p:sp>
        <p:nvSpPr>
          <p:cNvPr id="3" name="内容占位符 2"/>
          <p:cNvSpPr>
            <a:spLocks noGrp="1"/>
          </p:cNvSpPr>
          <p:nvPr>
            <p:ph sz="quarter" idx="1"/>
          </p:nvPr>
        </p:nvSpPr>
        <p:spPr>
          <a:xfrm>
            <a:off x="395536" y="1556792"/>
            <a:ext cx="8229600" cy="4032448"/>
          </a:xfrm>
        </p:spPr>
        <p:txBody>
          <a:bodyPr/>
          <a:lstStyle/>
          <a:p>
            <a:r>
              <a:rPr kumimoji="1" lang="en-US" altLang="zh-CN" dirty="0" smtClean="0"/>
              <a:t>Physics</a:t>
            </a:r>
            <a:r>
              <a:rPr kumimoji="1" lang="zh-CN" altLang="en-US" dirty="0" smtClean="0"/>
              <a:t> </a:t>
            </a:r>
            <a:r>
              <a:rPr kumimoji="1" lang="en-US" altLang="zh-CN" dirty="0" smtClean="0"/>
              <a:t>from</a:t>
            </a:r>
            <a:r>
              <a:rPr kumimoji="1" lang="zh-CN" altLang="en-US" dirty="0" smtClean="0"/>
              <a:t> </a:t>
            </a:r>
            <a:r>
              <a:rPr kumimoji="1" lang="en-US" altLang="zh-CN" dirty="0" smtClean="0"/>
              <a:t>sun</a:t>
            </a:r>
            <a:r>
              <a:rPr kumimoji="1" lang="zh-CN" altLang="en-US" dirty="0" smtClean="0"/>
              <a:t> </a:t>
            </a:r>
            <a:r>
              <a:rPr kumimoji="1" lang="en-US" altLang="zh-CN" dirty="0" smtClean="0"/>
              <a:t>shadow</a:t>
            </a:r>
            <a:r>
              <a:rPr kumimoji="1" lang="zh-CN" altLang="en-US" dirty="0" smtClean="0"/>
              <a:t> </a:t>
            </a:r>
            <a:r>
              <a:rPr kumimoji="1" lang="en-US" altLang="zh-CN" dirty="0" smtClean="0"/>
              <a:t>study</a:t>
            </a:r>
          </a:p>
          <a:p>
            <a:endParaRPr kumimoji="1" lang="en-US" altLang="zh-CN" dirty="0" smtClean="0"/>
          </a:p>
          <a:p>
            <a:r>
              <a:rPr kumimoji="1" lang="en-US" altLang="zh-CN" dirty="0" smtClean="0"/>
              <a:t>A</a:t>
            </a:r>
            <a:r>
              <a:rPr kumimoji="1" lang="zh-CN" altLang="en-US" dirty="0" smtClean="0"/>
              <a:t> </a:t>
            </a:r>
            <a:r>
              <a:rPr kumimoji="1" lang="en-US" altLang="zh-CN" dirty="0" smtClean="0"/>
              <a:t>simulation</a:t>
            </a:r>
            <a:r>
              <a:rPr kumimoji="1" lang="zh-CN" altLang="en-US" dirty="0"/>
              <a:t> </a:t>
            </a:r>
            <a:r>
              <a:rPr kumimoji="1" lang="en-US" altLang="zh-CN" dirty="0" smtClean="0"/>
              <a:t>code</a:t>
            </a:r>
            <a:r>
              <a:rPr kumimoji="1" lang="zh-CN" altLang="en-US" dirty="0" smtClean="0"/>
              <a:t> </a:t>
            </a:r>
            <a:r>
              <a:rPr kumimoji="1" lang="en-US" altLang="zh-CN" dirty="0" smtClean="0"/>
              <a:t>construction</a:t>
            </a:r>
          </a:p>
          <a:p>
            <a:endParaRPr kumimoji="1" lang="en-US" altLang="zh-CN" dirty="0" smtClean="0"/>
          </a:p>
          <a:p>
            <a:r>
              <a:rPr kumimoji="1" lang="en-US" altLang="zh-CN" dirty="0" smtClean="0"/>
              <a:t>Simulation</a:t>
            </a:r>
            <a:r>
              <a:rPr kumimoji="1" lang="zh-CN" altLang="en-US" dirty="0" smtClean="0"/>
              <a:t> </a:t>
            </a:r>
            <a:r>
              <a:rPr kumimoji="1" lang="en-US" altLang="zh-CN" dirty="0" smtClean="0"/>
              <a:t>results</a:t>
            </a:r>
            <a:r>
              <a:rPr kumimoji="1" lang="zh-CN" altLang="en-US" dirty="0" smtClean="0"/>
              <a:t> </a:t>
            </a:r>
            <a:r>
              <a:rPr kumimoji="1" lang="en-US" altLang="zh-CN" dirty="0" smtClean="0"/>
              <a:t>on</a:t>
            </a:r>
            <a:r>
              <a:rPr kumimoji="1" lang="zh-CN" altLang="en-US" dirty="0" smtClean="0"/>
              <a:t> </a:t>
            </a:r>
            <a:r>
              <a:rPr kumimoji="1" lang="en-US" altLang="zh-CN" dirty="0" smtClean="0"/>
              <a:t>daily</a:t>
            </a:r>
            <a:r>
              <a:rPr kumimoji="1" lang="zh-CN" altLang="en-US" dirty="0" smtClean="0"/>
              <a:t> </a:t>
            </a:r>
            <a:r>
              <a:rPr kumimoji="1" lang="en-US" altLang="zh-CN" dirty="0" smtClean="0"/>
              <a:t>basis</a:t>
            </a:r>
            <a:r>
              <a:rPr kumimoji="1" lang="zh-CN" altLang="en-US" dirty="0" smtClean="0"/>
              <a:t> </a:t>
            </a:r>
            <a:endParaRPr kumimoji="1" lang="en-US" altLang="zh-CN" dirty="0" smtClean="0"/>
          </a:p>
        </p:txBody>
      </p:sp>
    </p:spTree>
    <p:extLst>
      <p:ext uri="{BB962C8B-B14F-4D97-AF65-F5344CB8AC3E}">
        <p14:creationId xmlns:p14="http://schemas.microsoft.com/office/powerpoint/2010/main" val="40379438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4" name="テキスト ボックス 56"/>
          <p:cNvSpPr txBox="1">
            <a:spLocks noChangeArrowheads="1"/>
          </p:cNvSpPr>
          <p:nvPr/>
        </p:nvSpPr>
        <p:spPr bwMode="auto">
          <a:xfrm>
            <a:off x="611560" y="19307"/>
            <a:ext cx="828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fontAlgn="base">
              <a:spcBef>
                <a:spcPct val="0"/>
              </a:spcBef>
              <a:spcAft>
                <a:spcPct val="0"/>
              </a:spcAft>
              <a:defRPr>
                <a:solidFill>
                  <a:schemeClr val="tx1"/>
                </a:solidFill>
                <a:latin typeface="Arial" charset="0"/>
                <a:ea typeface="宋体" charset="0"/>
              </a:defRPr>
            </a:lvl6pPr>
            <a:lvl7pPr marL="2971800" indent="-228600" fontAlgn="base">
              <a:spcBef>
                <a:spcPct val="0"/>
              </a:spcBef>
              <a:spcAft>
                <a:spcPct val="0"/>
              </a:spcAft>
              <a:defRPr>
                <a:solidFill>
                  <a:schemeClr val="tx1"/>
                </a:solidFill>
                <a:latin typeface="Arial" charset="0"/>
                <a:ea typeface="宋体" charset="0"/>
              </a:defRPr>
            </a:lvl7pPr>
            <a:lvl8pPr marL="3429000" indent="-228600" fontAlgn="base">
              <a:spcBef>
                <a:spcPct val="0"/>
              </a:spcBef>
              <a:spcAft>
                <a:spcPct val="0"/>
              </a:spcAft>
              <a:defRPr>
                <a:solidFill>
                  <a:schemeClr val="tx1"/>
                </a:solidFill>
                <a:latin typeface="Arial" charset="0"/>
                <a:ea typeface="宋体" charset="0"/>
              </a:defRPr>
            </a:lvl8pPr>
            <a:lvl9pPr marL="3886200" indent="-228600" fontAlgn="base">
              <a:spcBef>
                <a:spcPct val="0"/>
              </a:spcBef>
              <a:spcAft>
                <a:spcPct val="0"/>
              </a:spcAft>
              <a:defRPr>
                <a:solidFill>
                  <a:schemeClr val="tx1"/>
                </a:solidFill>
                <a:latin typeface="Arial" charset="0"/>
                <a:ea typeface="宋体" charset="0"/>
              </a:defRPr>
            </a:lvl9pPr>
          </a:lstStyle>
          <a:p>
            <a:r>
              <a:rPr kumimoji="1" lang="ja-JP" altLang="en-US" sz="2800" dirty="0">
                <a:solidFill>
                  <a:srgbClr val="FF0000"/>
                </a:solidFill>
                <a:latin typeface="Calibri" charset="0"/>
                <a:ea typeface="ＭＳ Ｐゴシック" charset="0"/>
                <a:cs typeface="ＭＳ Ｐゴシック" charset="0"/>
              </a:rPr>
              <a:t>　</a:t>
            </a:r>
            <a:r>
              <a:rPr kumimoji="1" lang="en-US" altLang="ja-JP" sz="2800" dirty="0">
                <a:solidFill>
                  <a:srgbClr val="FF0000"/>
                </a:solidFill>
                <a:latin typeface="HGPｺﾞｼｯｸM" charset="0"/>
                <a:ea typeface="HGPｺﾞｼｯｸM" charset="0"/>
                <a:cs typeface="HGPｺﾞｼｯｸM" charset="0"/>
              </a:rPr>
              <a:t>The Sun blocks C</a:t>
            </a:r>
            <a:r>
              <a:rPr kumimoji="1" lang="en-US" altLang="zh-CN" sz="2800" dirty="0">
                <a:solidFill>
                  <a:srgbClr val="FF0000"/>
                </a:solidFill>
                <a:latin typeface="HGPｺﾞｼｯｸM" charset="0"/>
                <a:ea typeface="HGPｺﾞｼｯｸM" charset="0"/>
                <a:cs typeface="HGPｺﾞｼｯｸM" charset="0"/>
              </a:rPr>
              <a:t>osmic </a:t>
            </a:r>
            <a:r>
              <a:rPr kumimoji="1" lang="en-US" altLang="ja-JP" sz="2800" dirty="0" smtClean="0">
                <a:solidFill>
                  <a:srgbClr val="FF0000"/>
                </a:solidFill>
                <a:latin typeface="HGPｺﾞｼｯｸM" charset="0"/>
                <a:ea typeface="HGPｺﾞｼｯｸM" charset="0"/>
                <a:cs typeface="HGPｺﾞｼｯｸM" charset="0"/>
              </a:rPr>
              <a:t>R</a:t>
            </a:r>
            <a:r>
              <a:rPr kumimoji="1" lang="en-US" altLang="zh-CN" sz="2800" dirty="0" smtClean="0">
                <a:solidFill>
                  <a:srgbClr val="FF0000"/>
                </a:solidFill>
                <a:latin typeface="HGPｺﾞｼｯｸM" charset="0"/>
                <a:ea typeface="HGPｺﾞｼｯｸM" charset="0"/>
                <a:cs typeface="HGPｺﾞｼｯｸM" charset="0"/>
              </a:rPr>
              <a:t>ays</a:t>
            </a:r>
            <a:endParaRPr kumimoji="1" lang="en-US" altLang="ja-JP" sz="2800" dirty="0">
              <a:solidFill>
                <a:srgbClr val="FF0000"/>
              </a:solidFill>
              <a:latin typeface="HGPｺﾞｼｯｸM" charset="0"/>
              <a:ea typeface="HGPｺﾞｼｯｸM" charset="0"/>
              <a:cs typeface="HGPｺﾞｼｯｸM" charset="0"/>
            </a:endParaRPr>
          </a:p>
        </p:txBody>
      </p:sp>
      <p:pic>
        <p:nvPicPr>
          <p:cNvPr id="26" name="图片 25"/>
          <p:cNvPicPr>
            <a:picLocks noChangeAspect="1"/>
          </p:cNvPicPr>
          <p:nvPr/>
        </p:nvPicPr>
        <p:blipFill>
          <a:blip r:embed="rId3"/>
          <a:stretch>
            <a:fillRect/>
          </a:stretch>
        </p:blipFill>
        <p:spPr>
          <a:xfrm>
            <a:off x="4541881" y="1772816"/>
            <a:ext cx="4573740" cy="4258030"/>
          </a:xfrm>
          <a:prstGeom prst="rect">
            <a:avLst/>
          </a:prstGeom>
        </p:spPr>
      </p:pic>
      <p:sp>
        <p:nvSpPr>
          <p:cNvPr id="27" name="内容占位符 2"/>
          <p:cNvSpPr txBox="1">
            <a:spLocks/>
          </p:cNvSpPr>
          <p:nvPr/>
        </p:nvSpPr>
        <p:spPr>
          <a:xfrm>
            <a:off x="0" y="4077072"/>
            <a:ext cx="4644008" cy="2664296"/>
          </a:xfrm>
          <a:prstGeom prst="rect">
            <a:avLst/>
          </a:prstGeom>
        </p:spPr>
        <p:txBody>
          <a:bodyPr>
            <a:normAutofit lnSpcReduction="10000"/>
          </a:bodyPr>
          <a:lstStyle>
            <a:lvl1pPr marL="274320" indent="-274320" algn="l" rtl="0" eaLnBrk="1" latinLnBrk="0" hangingPunct="1">
              <a:spcBef>
                <a:spcPts val="600"/>
              </a:spcBef>
              <a:buClr>
                <a:schemeClr val="accent1"/>
              </a:buClr>
              <a:buSzPct val="76000"/>
              <a:buFont typeface="Wingdings" pitchFamily="2" charset="2"/>
              <a:buChar char="u"/>
              <a:defRPr kumimoji="0" sz="2600" kern="1200">
                <a:solidFill>
                  <a:schemeClr val="tx1"/>
                </a:solidFill>
                <a:latin typeface="Comic Sans MS" pitchFamily="66" charset="0"/>
                <a:ea typeface="+mj-ea"/>
                <a:cs typeface="+mn-cs"/>
              </a:defRPr>
            </a:lvl1pPr>
            <a:lvl2pPr marL="548640" indent="-274320" algn="l" rtl="0" eaLnBrk="1" latinLnBrk="0" hangingPunct="1">
              <a:spcBef>
                <a:spcPts val="500"/>
              </a:spcBef>
              <a:buClr>
                <a:schemeClr val="accent2"/>
              </a:buClr>
              <a:buSzPct val="76000"/>
              <a:buFont typeface="Wingdings" pitchFamily="2" charset="2"/>
              <a:buChar char="n"/>
              <a:defRPr kumimoji="0" sz="2300" kern="1200">
                <a:solidFill>
                  <a:schemeClr val="tx2"/>
                </a:solidFill>
                <a:latin typeface="Comic Sans MS" pitchFamily="66" charset="0"/>
                <a:ea typeface="+mj-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Comic Sans MS" pitchFamily="66" charset="0"/>
                <a:ea typeface="+mj-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Comic Sans MS" pitchFamily="66" charset="0"/>
                <a:ea typeface="+mj-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Comic Sans MS" pitchFamily="66" charset="0"/>
                <a:ea typeface="+mj-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buSzPct val="100000"/>
              <a:buFont typeface="Arial" charset="0"/>
              <a:buChar char="•"/>
            </a:pPr>
            <a:r>
              <a:rPr lang="en-US" altLang="zh-CN" sz="1600" dirty="0" smtClean="0">
                <a:latin typeface="Comic Sans MS"/>
                <a:cs typeface="Comic Sans MS"/>
                <a:sym typeface="Arial" charset="0"/>
              </a:rPr>
              <a:t>1957, Concept by Clark</a:t>
            </a:r>
          </a:p>
          <a:p>
            <a:pPr>
              <a:buSzPct val="100000"/>
              <a:buFont typeface="Arial" charset="0"/>
              <a:buChar char="•"/>
            </a:pPr>
            <a:endParaRPr lang="en-US" altLang="zh-CN" sz="1600" dirty="0" smtClean="0">
              <a:latin typeface="Comic Sans MS"/>
              <a:cs typeface="Comic Sans MS"/>
              <a:sym typeface="Arial" charset="0"/>
            </a:endParaRPr>
          </a:p>
          <a:p>
            <a:pPr>
              <a:buSzPct val="100000"/>
              <a:buFont typeface="Arial" charset="0"/>
              <a:buChar char="•"/>
            </a:pPr>
            <a:r>
              <a:rPr lang="en-US" altLang="zh-CN" sz="1600" dirty="0" smtClean="0">
                <a:latin typeface="Comic Sans MS"/>
                <a:cs typeface="Comic Sans MS"/>
                <a:sym typeface="Arial" charset="0"/>
              </a:rPr>
              <a:t>1991, first </a:t>
            </a:r>
            <a:r>
              <a:rPr lang="en-US" altLang="zh-CN" sz="1600" dirty="0" err="1" smtClean="0">
                <a:latin typeface="Comic Sans MS"/>
                <a:cs typeface="Comic Sans MS"/>
                <a:sym typeface="Arial" charset="0"/>
              </a:rPr>
              <a:t>Sun+Moon</a:t>
            </a:r>
            <a:r>
              <a:rPr lang="en-US" altLang="zh-CN" sz="1600" dirty="0" smtClean="0">
                <a:latin typeface="Comic Sans MS"/>
                <a:cs typeface="Comic Sans MS"/>
                <a:sym typeface="Arial" charset="0"/>
              </a:rPr>
              <a:t> shadow</a:t>
            </a:r>
            <a:r>
              <a:rPr lang="en-US" altLang="zh-CN" sz="1600" dirty="0">
                <a:latin typeface="Comic Sans MS"/>
                <a:cs typeface="Comic Sans MS"/>
                <a:sym typeface="Arial" charset="0"/>
              </a:rPr>
              <a:t> </a:t>
            </a:r>
            <a:r>
              <a:rPr lang="en-US" altLang="zh-CN" sz="1600" dirty="0" smtClean="0">
                <a:latin typeface="Comic Sans MS"/>
                <a:cs typeface="Comic Sans MS"/>
                <a:sym typeface="Arial" charset="0"/>
              </a:rPr>
              <a:t>4.9sigma  by CYGNUS</a:t>
            </a:r>
          </a:p>
          <a:p>
            <a:pPr>
              <a:buSzPct val="100000"/>
              <a:buFont typeface="Arial" charset="0"/>
              <a:buChar char="•"/>
            </a:pPr>
            <a:endParaRPr lang="en-US" altLang="zh-CN" sz="1600" dirty="0" smtClean="0">
              <a:latin typeface="Comic Sans MS"/>
              <a:cs typeface="Comic Sans MS"/>
              <a:sym typeface="Arial" charset="0"/>
            </a:endParaRPr>
          </a:p>
          <a:p>
            <a:pPr>
              <a:buSzPct val="100000"/>
              <a:buFont typeface="Arial" charset="0"/>
              <a:buChar char="•"/>
            </a:pPr>
            <a:r>
              <a:rPr lang="en-US" altLang="zh-CN" sz="1600" dirty="0" smtClean="0">
                <a:latin typeface="Comic Sans MS"/>
                <a:cs typeface="Comic Sans MS"/>
                <a:sym typeface="Arial" charset="0"/>
              </a:rPr>
              <a:t>Only several </a:t>
            </a:r>
            <a:r>
              <a:rPr lang="en-US" altLang="zh-CN" sz="1600" dirty="0" smtClean="0">
                <a:latin typeface="Comic Sans MS"/>
                <a:cs typeface="Comic Sans MS"/>
                <a:sym typeface="Symbol" charset="0"/>
              </a:rPr>
              <a:t> </a:t>
            </a:r>
            <a:r>
              <a:rPr lang="en-US" altLang="zh-CN" sz="1600" dirty="0" smtClean="0">
                <a:latin typeface="Comic Sans MS"/>
                <a:cs typeface="Comic Sans MS"/>
                <a:sym typeface="Arial" charset="0"/>
              </a:rPr>
              <a:t>sun shadows with CASA, </a:t>
            </a:r>
            <a:r>
              <a:rPr lang="en-US" altLang="zh-CN" sz="1600" dirty="0" err="1" smtClean="0">
                <a:latin typeface="Comic Sans MS"/>
                <a:cs typeface="Comic Sans MS"/>
                <a:sym typeface="Arial" charset="0"/>
              </a:rPr>
              <a:t>Milagro</a:t>
            </a:r>
            <a:r>
              <a:rPr lang="en-US" altLang="zh-CN" sz="1600" dirty="0" smtClean="0">
                <a:latin typeface="Comic Sans MS"/>
                <a:cs typeface="Comic Sans MS"/>
                <a:sym typeface="Arial" charset="0"/>
              </a:rPr>
              <a:t>,  SOUDAN2, MACRO, L3+C</a:t>
            </a:r>
          </a:p>
          <a:p>
            <a:pPr>
              <a:buSzPct val="100000"/>
              <a:buFont typeface="Arial" charset="0"/>
              <a:buChar char="•"/>
            </a:pPr>
            <a:endParaRPr lang="en-US" altLang="zh-CN" sz="1600" dirty="0" smtClean="0">
              <a:latin typeface="Comic Sans MS"/>
              <a:cs typeface="Comic Sans MS"/>
              <a:sym typeface="Arial" charset="0"/>
            </a:endParaRPr>
          </a:p>
          <a:p>
            <a:pPr>
              <a:buSzPct val="100000"/>
              <a:buFont typeface="Arial" charset="0"/>
              <a:buChar char="•"/>
            </a:pPr>
            <a:r>
              <a:rPr lang="en-US" altLang="zh-CN" sz="1600" dirty="0" smtClean="0">
                <a:latin typeface="Comic Sans MS"/>
                <a:cs typeface="Comic Sans MS"/>
                <a:sym typeface="Arial" charset="0"/>
              </a:rPr>
              <a:t>Further physics with  AS</a:t>
            </a:r>
            <a:r>
              <a:rPr lang="en-US" altLang="zh-CN" sz="1600" dirty="0" smtClean="0">
                <a:latin typeface="Comic Sans MS"/>
                <a:cs typeface="Comic Sans MS"/>
                <a:sym typeface="Symbol" charset="0"/>
              </a:rPr>
              <a:t></a:t>
            </a:r>
            <a:r>
              <a:rPr lang="en-US" altLang="zh-CN" sz="1600" dirty="0" smtClean="0">
                <a:latin typeface="Comic Sans MS"/>
                <a:cs typeface="Comic Sans MS"/>
                <a:sym typeface="Arial" charset="0"/>
              </a:rPr>
              <a:t>, ARGO-YBJ </a:t>
            </a:r>
          </a:p>
          <a:p>
            <a:endParaRPr kumimoji="1" lang="zh-CN" altLang="en-US" dirty="0"/>
          </a:p>
        </p:txBody>
      </p:sp>
      <p:sp>
        <p:nvSpPr>
          <p:cNvPr id="2" name="文本框 1"/>
          <p:cNvSpPr txBox="1"/>
          <p:nvPr/>
        </p:nvSpPr>
        <p:spPr>
          <a:xfrm>
            <a:off x="6804248" y="4437112"/>
            <a:ext cx="432048" cy="276999"/>
          </a:xfrm>
          <a:prstGeom prst="rect">
            <a:avLst/>
          </a:prstGeom>
          <a:solidFill>
            <a:schemeClr val="bg1"/>
          </a:solidFill>
        </p:spPr>
        <p:txBody>
          <a:bodyPr wrap="square" rtlCol="0">
            <a:spAutoFit/>
          </a:bodyPr>
          <a:lstStyle/>
          <a:p>
            <a:r>
              <a:rPr kumimoji="1" lang="en-US" altLang="zh-CN" sz="1200" dirty="0" smtClean="0"/>
              <a:t>55</a:t>
            </a:r>
            <a:endParaRPr kumimoji="1" lang="zh-CN" altLang="en-US" sz="1200" dirty="0"/>
          </a:p>
        </p:txBody>
      </p:sp>
      <p:pic>
        <p:nvPicPr>
          <p:cNvPr id="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692696"/>
            <a:ext cx="3575699" cy="3072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1686201"/>
      </p:ext>
    </p:extLst>
  </p:cSld>
  <p:clrMapOvr>
    <a:masterClrMapping/>
  </p:clrMapOvr>
  <p:transition xmlns:p14="http://schemas.microsoft.com/office/powerpoint/2010/main" advTm="70653"/>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标题 1"/>
          <p:cNvSpPr>
            <a:spLocks noGrp="1"/>
          </p:cNvSpPr>
          <p:nvPr>
            <p:ph type="title"/>
          </p:nvPr>
        </p:nvSpPr>
        <p:spPr>
          <a:xfrm>
            <a:off x="0" y="116632"/>
            <a:ext cx="9144000" cy="648072"/>
          </a:xfrm>
        </p:spPr>
        <p:txBody>
          <a:bodyPr>
            <a:noAutofit/>
          </a:bodyPr>
          <a:lstStyle/>
          <a:p>
            <a:pPr eaLnBrk="1" hangingPunct="1"/>
            <a:r>
              <a:rPr lang="en-US" altLang="zh-CN" sz="2800" dirty="0" smtClean="0"/>
              <a:t>10TeV</a:t>
            </a:r>
            <a:r>
              <a:rPr lang="zh-CN" altLang="en-US" sz="2800" dirty="0" smtClean="0"/>
              <a:t>探测到日影随太阳活动（</a:t>
            </a:r>
            <a:r>
              <a:rPr lang="en-US" altLang="zh-CN" sz="2800" dirty="0" smtClean="0"/>
              <a:t>1996-2009</a:t>
            </a:r>
            <a:r>
              <a:rPr lang="zh-CN" altLang="en-US" sz="2800" dirty="0" smtClean="0"/>
              <a:t>）</a:t>
            </a:r>
            <a:r>
              <a:rPr lang="en-US" altLang="zh-CN" sz="2800" dirty="0" smtClean="0"/>
              <a:t>by</a:t>
            </a:r>
            <a:r>
              <a:rPr lang="zh-CN" altLang="en-US" sz="2800" dirty="0" smtClean="0"/>
              <a:t> </a:t>
            </a:r>
            <a:r>
              <a:rPr lang="en-US" altLang="zh-CN" sz="2800" dirty="0" err="1" smtClean="0"/>
              <a:t>Asr</a:t>
            </a:r>
            <a:endParaRPr lang="zh-CN" altLang="en-US" sz="2800" dirty="0" smtClean="0"/>
          </a:p>
        </p:txBody>
      </p:sp>
      <p:pic>
        <p:nvPicPr>
          <p:cNvPr id="55299" name="图片 3"/>
          <p:cNvPicPr>
            <a:picLocks noChangeAspect="1"/>
          </p:cNvPicPr>
          <p:nvPr/>
        </p:nvPicPr>
        <p:blipFill>
          <a:blip r:embed="rId2"/>
          <a:srcRect/>
          <a:stretch>
            <a:fillRect/>
          </a:stretch>
        </p:blipFill>
        <p:spPr bwMode="auto">
          <a:xfrm>
            <a:off x="395536" y="764704"/>
            <a:ext cx="7369303" cy="2880320"/>
          </a:xfrm>
          <a:prstGeom prst="rect">
            <a:avLst/>
          </a:prstGeom>
          <a:noFill/>
          <a:ln w="9525">
            <a:noFill/>
            <a:miter lim="800000"/>
            <a:headEnd/>
            <a:tailEnd/>
          </a:ln>
        </p:spPr>
      </p:pic>
      <p:sp>
        <p:nvSpPr>
          <p:cNvPr id="55300" name="文本框 4"/>
          <p:cNvSpPr txBox="1">
            <a:spLocks noChangeArrowheads="1"/>
          </p:cNvSpPr>
          <p:nvPr/>
        </p:nvSpPr>
        <p:spPr bwMode="auto">
          <a:xfrm>
            <a:off x="755576" y="6463369"/>
            <a:ext cx="3008165" cy="369332"/>
          </a:xfrm>
          <a:prstGeom prst="rect">
            <a:avLst/>
          </a:prstGeom>
          <a:noFill/>
          <a:ln w="9525">
            <a:noFill/>
            <a:miter lim="800000"/>
            <a:headEnd/>
            <a:tailEnd/>
          </a:ln>
        </p:spPr>
        <p:txBody>
          <a:bodyPr wrap="square">
            <a:spAutoFit/>
          </a:bodyPr>
          <a:lstStyle/>
          <a:p>
            <a:r>
              <a:rPr lang="en-US" altLang="zh-CN" dirty="0">
                <a:latin typeface="Calibri" pitchFamily="34" charset="0"/>
              </a:rPr>
              <a:t>PRL 111, 011101 (2013)</a:t>
            </a:r>
            <a:endParaRPr lang="zh-CN" altLang="en-US" dirty="0">
              <a:latin typeface="Calibri" pitchFamily="34" charset="0"/>
            </a:endParaRPr>
          </a:p>
        </p:txBody>
      </p:sp>
      <p:pic>
        <p:nvPicPr>
          <p:cNvPr id="6" name="图片 4"/>
          <p:cNvPicPr>
            <a:picLocks noChangeAspect="1"/>
          </p:cNvPicPr>
          <p:nvPr/>
        </p:nvPicPr>
        <p:blipFill>
          <a:blip r:embed="rId3"/>
          <a:srcRect/>
          <a:stretch>
            <a:fillRect/>
          </a:stretch>
        </p:blipFill>
        <p:spPr bwMode="auto">
          <a:xfrm>
            <a:off x="395536" y="3789040"/>
            <a:ext cx="3816424" cy="2726199"/>
          </a:xfrm>
          <a:prstGeom prst="rect">
            <a:avLst/>
          </a:prstGeom>
          <a:noFill/>
          <a:ln w="9525">
            <a:noFill/>
            <a:miter lim="800000"/>
            <a:headEnd/>
            <a:tailEnd/>
          </a:ln>
        </p:spPr>
      </p:pic>
      <p:sp>
        <p:nvSpPr>
          <p:cNvPr id="8" name="Text Placeholder 5"/>
          <p:cNvSpPr txBox="1">
            <a:spLocks/>
          </p:cNvSpPr>
          <p:nvPr/>
        </p:nvSpPr>
        <p:spPr>
          <a:xfrm>
            <a:off x="5076056" y="3789040"/>
            <a:ext cx="3352800" cy="2631614"/>
          </a:xfrm>
          <a:prstGeom prst="rect">
            <a:avLst/>
          </a:prstGeom>
          <a:ln>
            <a:solidFill>
              <a:schemeClr val="tx1"/>
            </a:solidFill>
          </a:ln>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1600" b="1" u="sng" dirty="0" smtClean="0"/>
              <a:t>Conclusions:</a:t>
            </a:r>
          </a:p>
          <a:p>
            <a:pPr marL="342900" lvl="1" indent="-342900">
              <a:buFont typeface="Wingdings" panose="05000000000000000000" pitchFamily="2" charset="2"/>
              <a:buChar char="Ø"/>
            </a:pPr>
            <a:r>
              <a:rPr lang="en-US" sz="2100" dirty="0" smtClean="0"/>
              <a:t>Sun Shadow is a power full tool for SMF </a:t>
            </a:r>
          </a:p>
          <a:p>
            <a:pPr marL="342900" lvl="1" indent="-342900">
              <a:buFont typeface="Wingdings" panose="05000000000000000000" pitchFamily="2" charset="2"/>
              <a:buChar char="Ø"/>
            </a:pPr>
            <a:endParaRPr lang="en-US" sz="2100" dirty="0" smtClean="0"/>
          </a:p>
          <a:p>
            <a:pPr marL="342900" lvl="1" indent="-342900">
              <a:buFont typeface="Wingdings" panose="05000000000000000000" pitchFamily="2" charset="2"/>
              <a:buChar char="Ø"/>
            </a:pPr>
            <a:r>
              <a:rPr lang="en-US" sz="2100" dirty="0" smtClean="0"/>
              <a:t>CSSS is better in re-producing Sun Shadows</a:t>
            </a:r>
          </a:p>
          <a:p>
            <a:pPr marL="342900" lvl="1" indent="-342900">
              <a:buFont typeface="Wingdings" panose="05000000000000000000" pitchFamily="2" charset="2"/>
              <a:buChar char="Ø"/>
            </a:pPr>
            <a:endParaRPr lang="en-US" sz="2100" dirty="0" smtClean="0"/>
          </a:p>
          <a:p>
            <a:pPr marL="342900" lvl="1" indent="-342900">
              <a:buFont typeface="Wingdings" panose="05000000000000000000" pitchFamily="2" charset="2"/>
              <a:buChar char="Ø"/>
            </a:pPr>
            <a:r>
              <a:rPr lang="en-US" sz="2100" dirty="0" smtClean="0"/>
              <a:t>Solar mini. (Darker)</a:t>
            </a:r>
          </a:p>
          <a:p>
            <a:pPr marL="342900" lvl="1" indent="-342900">
              <a:buFont typeface="Wingdings" panose="05000000000000000000" pitchFamily="2" charset="2"/>
              <a:buChar char="Ø"/>
            </a:pPr>
            <a:endParaRPr lang="en-US" sz="2100" dirty="0" smtClean="0"/>
          </a:p>
          <a:p>
            <a:pPr marL="342900" lvl="1" indent="-342900">
              <a:buFont typeface="Wingdings" panose="05000000000000000000" pitchFamily="2" charset="2"/>
              <a:buChar char="Ø"/>
            </a:pPr>
            <a:r>
              <a:rPr lang="en-US" sz="2100" dirty="0" smtClean="0"/>
              <a:t>Solar Max. (Faint)</a:t>
            </a:r>
          </a:p>
          <a:p>
            <a:pPr marL="342900" lvl="1" indent="-342900">
              <a:buFont typeface="Wingdings" panose="05000000000000000000" pitchFamily="2" charset="2"/>
              <a:buChar char="Ø"/>
            </a:pPr>
            <a:endParaRPr lang="en-US" sz="2400" dirty="0" smtClean="0"/>
          </a:p>
        </p:txBody>
      </p:sp>
    </p:spTree>
    <p:extLst>
      <p:ext uri="{BB962C8B-B14F-4D97-AF65-F5344CB8AC3E}">
        <p14:creationId xmlns:p14="http://schemas.microsoft.com/office/powerpoint/2010/main" val="23876230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kumimoji="1" lang="en-US" altLang="zh-CN" dirty="0" smtClean="0"/>
              <a:t>IMF measurement from ARGO-YBJ</a:t>
            </a:r>
            <a:endParaRPr kumimoji="1" lang="zh-CN" altLang="en-US" dirty="0"/>
          </a:p>
        </p:txBody>
      </p:sp>
      <p:pic>
        <p:nvPicPr>
          <p:cNvPr id="5" name="图片 4"/>
          <p:cNvPicPr>
            <a:picLocks noChangeAspect="1"/>
          </p:cNvPicPr>
          <p:nvPr/>
        </p:nvPicPr>
        <p:blipFill>
          <a:blip r:embed="rId2"/>
          <a:stretch>
            <a:fillRect/>
          </a:stretch>
        </p:blipFill>
        <p:spPr>
          <a:xfrm>
            <a:off x="323528" y="1268760"/>
            <a:ext cx="4392488" cy="4967071"/>
          </a:xfrm>
          <a:prstGeom prst="rect">
            <a:avLst/>
          </a:prstGeom>
        </p:spPr>
      </p:pic>
      <p:pic>
        <p:nvPicPr>
          <p:cNvPr id="6" name="图片 5"/>
          <p:cNvPicPr>
            <a:picLocks noChangeAspect="1"/>
          </p:cNvPicPr>
          <p:nvPr/>
        </p:nvPicPr>
        <p:blipFill>
          <a:blip r:embed="rId3"/>
          <a:stretch>
            <a:fillRect/>
          </a:stretch>
        </p:blipFill>
        <p:spPr>
          <a:xfrm>
            <a:off x="4644008" y="1340769"/>
            <a:ext cx="4176464" cy="4886318"/>
          </a:xfrm>
          <a:prstGeom prst="rect">
            <a:avLst/>
          </a:prstGeom>
        </p:spPr>
      </p:pic>
      <p:sp>
        <p:nvSpPr>
          <p:cNvPr id="7" name="文本框 6"/>
          <p:cNvSpPr txBox="1"/>
          <p:nvPr/>
        </p:nvSpPr>
        <p:spPr>
          <a:xfrm>
            <a:off x="755576" y="6309320"/>
            <a:ext cx="2736304" cy="369332"/>
          </a:xfrm>
          <a:prstGeom prst="rect">
            <a:avLst/>
          </a:prstGeom>
          <a:noFill/>
        </p:spPr>
        <p:txBody>
          <a:bodyPr wrap="square" rtlCol="0">
            <a:spAutoFit/>
          </a:bodyPr>
          <a:lstStyle/>
          <a:p>
            <a:r>
              <a:rPr kumimoji="1" lang="en-US" altLang="zh-CN" dirty="0"/>
              <a:t> </a:t>
            </a:r>
            <a:r>
              <a:rPr kumimoji="1" lang="en-US" altLang="zh-CN" dirty="0" smtClean="0"/>
              <a:t>APJ 729 (2011) 113</a:t>
            </a:r>
            <a:endParaRPr kumimoji="1" lang="zh-CN" altLang="en-US" dirty="0"/>
          </a:p>
        </p:txBody>
      </p:sp>
    </p:spTree>
    <p:extLst>
      <p:ext uri="{BB962C8B-B14F-4D97-AF65-F5344CB8AC3E}">
        <p14:creationId xmlns:p14="http://schemas.microsoft.com/office/powerpoint/2010/main" val="4178467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549275"/>
            <a:ext cx="4321175"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标题 1"/>
          <p:cNvSpPr>
            <a:spLocks noGrp="1"/>
          </p:cNvSpPr>
          <p:nvPr>
            <p:ph type="title"/>
          </p:nvPr>
        </p:nvSpPr>
        <p:spPr>
          <a:xfrm>
            <a:off x="457200" y="-100013"/>
            <a:ext cx="8229600" cy="990601"/>
          </a:xfrm>
        </p:spPr>
        <p:txBody>
          <a:bodyPr/>
          <a:lstStyle/>
          <a:p>
            <a:r>
              <a:rPr lang="en-US" altLang="zh-CN" sz="4000">
                <a:latin typeface="Comic Sans MS" charset="0"/>
                <a:ea typeface="宋体" charset="0"/>
                <a:cs typeface="Comic Sans MS" charset="0"/>
              </a:rPr>
              <a:t>Cells of WCDA</a:t>
            </a:r>
          </a:p>
        </p:txBody>
      </p:sp>
      <p:pic>
        <p:nvPicPr>
          <p:cNvPr id="24579"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9838" y="3517900"/>
            <a:ext cx="2611437"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6700" y="4437063"/>
            <a:ext cx="431165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5003800" y="765175"/>
            <a:ext cx="474663" cy="495300"/>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内容占位符 2"/>
          <p:cNvSpPr txBox="1">
            <a:spLocks/>
          </p:cNvSpPr>
          <p:nvPr/>
        </p:nvSpPr>
        <p:spPr>
          <a:xfrm>
            <a:off x="250825" y="979488"/>
            <a:ext cx="4465638" cy="2447925"/>
          </a:xfrm>
          <a:prstGeom prst="rect">
            <a:avLst/>
          </a:prstGeom>
        </p:spPr>
        <p:txBody>
          <a:bodyPr>
            <a:normAutofit fontScale="92500" lnSpcReduction="20000"/>
          </a:bodyPr>
          <a:lstStyle>
            <a:lvl1pPr marL="274320" indent="-274320" algn="l" rtl="0" eaLnBrk="1" latinLnBrk="0" hangingPunct="1">
              <a:spcBef>
                <a:spcPts val="600"/>
              </a:spcBef>
              <a:spcAft>
                <a:spcPts val="200"/>
              </a:spcAft>
              <a:buClr>
                <a:schemeClr val="accent1"/>
              </a:buClr>
              <a:buSzPct val="76000"/>
              <a:buFont typeface="Wingdings" pitchFamily="2" charset="2"/>
              <a:buChar char="u"/>
              <a:defRPr kumimoji="0" sz="2600" kern="1200">
                <a:solidFill>
                  <a:schemeClr val="tx1"/>
                </a:solidFill>
                <a:latin typeface="Comic Sans MS" pitchFamily="66" charset="0"/>
                <a:ea typeface="+mj-ea"/>
                <a:cs typeface="Tahoma" pitchFamily="34" charset="0"/>
              </a:defRPr>
            </a:lvl1pPr>
            <a:lvl2pPr marL="548640" indent="-274320" algn="l" rtl="0" eaLnBrk="1" latinLnBrk="0" hangingPunct="1">
              <a:spcBef>
                <a:spcPts val="500"/>
              </a:spcBef>
              <a:spcAft>
                <a:spcPts val="200"/>
              </a:spcAft>
              <a:buClr>
                <a:schemeClr val="accent2"/>
              </a:buClr>
              <a:buSzPct val="76000"/>
              <a:buFont typeface="Wingdings" pitchFamily="2" charset="2"/>
              <a:buChar char="n"/>
              <a:defRPr kumimoji="0" sz="2300" kern="1200">
                <a:solidFill>
                  <a:schemeClr val="tx1"/>
                </a:solidFill>
                <a:latin typeface="Comic Sans MS" pitchFamily="66" charset="0"/>
                <a:ea typeface="+mj-ea"/>
                <a:cs typeface="+mn-cs"/>
              </a:defRPr>
            </a:lvl2pPr>
            <a:lvl3pPr marL="822960" indent="-228600" algn="l" rtl="0" eaLnBrk="1" latinLnBrk="0" hangingPunct="1">
              <a:spcBef>
                <a:spcPts val="500"/>
              </a:spcBef>
              <a:spcAft>
                <a:spcPts val="200"/>
              </a:spcAft>
              <a:buClr>
                <a:schemeClr val="bg1">
                  <a:shade val="50000"/>
                </a:schemeClr>
              </a:buClr>
              <a:buSzPct val="76000"/>
              <a:buFont typeface="Wingdings 3" pitchFamily="18" charset="2"/>
              <a:buChar char="}"/>
              <a:defRPr kumimoji="0" sz="2000" kern="1200">
                <a:solidFill>
                  <a:schemeClr val="tx1"/>
                </a:solidFill>
                <a:latin typeface="Comic Sans MS" pitchFamily="66" charset="0"/>
                <a:ea typeface="+mj-ea"/>
                <a:cs typeface="+mn-cs"/>
              </a:defRPr>
            </a:lvl3pPr>
            <a:lvl4pPr marL="1097280" indent="-228600" algn="l" rtl="0" eaLnBrk="1" latinLnBrk="0" hangingPunct="1">
              <a:spcBef>
                <a:spcPts val="400"/>
              </a:spcBef>
              <a:spcAft>
                <a:spcPts val="200"/>
              </a:spcAft>
              <a:buClr>
                <a:schemeClr val="accent2">
                  <a:shade val="75000"/>
                </a:schemeClr>
              </a:buClr>
              <a:buSzPct val="70000"/>
              <a:buFont typeface="Wingdings"/>
              <a:buChar char=""/>
              <a:defRPr kumimoji="0" sz="1800" kern="1200">
                <a:solidFill>
                  <a:schemeClr val="tx1"/>
                </a:solidFill>
                <a:latin typeface="Comic Sans MS" pitchFamily="66" charset="0"/>
                <a:ea typeface="+mj-ea"/>
                <a:cs typeface="+mn-cs"/>
              </a:defRPr>
            </a:lvl4pPr>
            <a:lvl5pPr marL="1371600" indent="-228600" algn="l" rtl="0" eaLnBrk="1" latinLnBrk="0" hangingPunct="1">
              <a:spcBef>
                <a:spcPts val="300"/>
              </a:spcBef>
              <a:spcAft>
                <a:spcPts val="200"/>
              </a:spcAft>
              <a:buClr>
                <a:schemeClr val="accent2"/>
              </a:buClr>
              <a:buSzPct val="70000"/>
              <a:buFont typeface="Wingdings"/>
              <a:buChar char=""/>
              <a:defRPr kumimoji="0" sz="1600" kern="1200">
                <a:solidFill>
                  <a:schemeClr val="tx1"/>
                </a:solidFill>
                <a:latin typeface="Comic Sans MS" pitchFamily="66" charset="0"/>
                <a:ea typeface="+mj-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defRPr/>
            </a:pPr>
            <a:r>
              <a:rPr lang="en-US" altLang="zh-CN" dirty="0" smtClean="0"/>
              <a:t>3 water ponds:</a:t>
            </a:r>
          </a:p>
          <a:p>
            <a:pPr lvl="1">
              <a:defRPr/>
            </a:pPr>
            <a:r>
              <a:rPr lang="en-US" altLang="zh-CN" dirty="0" smtClean="0">
                <a:solidFill>
                  <a:schemeClr val="accent2">
                    <a:lumMod val="50000"/>
                  </a:schemeClr>
                </a:solidFill>
                <a:sym typeface="Symbol"/>
              </a:rPr>
              <a:t>78,000 m</a:t>
            </a:r>
            <a:r>
              <a:rPr lang="en-US" altLang="zh-CN" baseline="30000" dirty="0" smtClean="0">
                <a:solidFill>
                  <a:schemeClr val="accent2">
                    <a:lumMod val="50000"/>
                  </a:schemeClr>
                </a:solidFill>
                <a:sym typeface="Symbol"/>
              </a:rPr>
              <a:t>2</a:t>
            </a:r>
            <a:r>
              <a:rPr lang="en-US" altLang="zh-CN" dirty="0">
                <a:solidFill>
                  <a:schemeClr val="accent2">
                    <a:lumMod val="50000"/>
                  </a:schemeClr>
                </a:solidFill>
                <a:sym typeface="Symbol"/>
              </a:rPr>
              <a:t> </a:t>
            </a:r>
            <a:r>
              <a:rPr lang="en-US" altLang="zh-CN" dirty="0" smtClean="0">
                <a:solidFill>
                  <a:schemeClr val="accent2">
                    <a:lumMod val="50000"/>
                  </a:schemeClr>
                </a:solidFill>
                <a:sym typeface="Symbol"/>
              </a:rPr>
              <a:t>in total;</a:t>
            </a:r>
          </a:p>
          <a:p>
            <a:pPr lvl="1">
              <a:defRPr/>
            </a:pPr>
            <a:r>
              <a:rPr lang="en-US" altLang="zh-CN" dirty="0" smtClean="0">
                <a:solidFill>
                  <a:schemeClr val="accent5">
                    <a:lumMod val="75000"/>
                  </a:schemeClr>
                </a:solidFill>
                <a:sym typeface="Symbol"/>
              </a:rPr>
              <a:t>4 m</a:t>
            </a:r>
            <a:r>
              <a:rPr lang="zh-CN" altLang="en-US" dirty="0" smtClean="0">
                <a:solidFill>
                  <a:schemeClr val="accent5">
                    <a:lumMod val="75000"/>
                  </a:schemeClr>
                </a:solidFill>
                <a:sym typeface="Symbol"/>
              </a:rPr>
              <a:t> </a:t>
            </a:r>
            <a:r>
              <a:rPr lang="en-US" altLang="zh-CN" dirty="0" smtClean="0">
                <a:solidFill>
                  <a:schemeClr val="accent5">
                    <a:lumMod val="75000"/>
                  </a:schemeClr>
                </a:solidFill>
                <a:sym typeface="Symbol"/>
              </a:rPr>
              <a:t>effective depth;</a:t>
            </a:r>
          </a:p>
          <a:p>
            <a:pPr lvl="1">
              <a:defRPr/>
            </a:pPr>
            <a:r>
              <a:rPr lang="en-US" altLang="zh-CN" dirty="0" smtClean="0">
                <a:solidFill>
                  <a:schemeClr val="accent2">
                    <a:lumMod val="50000"/>
                  </a:schemeClr>
                </a:solidFill>
                <a:sym typeface="Symbol"/>
              </a:rPr>
              <a:t>3120 cells, with an 8”/9” PMT in each cell;</a:t>
            </a:r>
          </a:p>
          <a:p>
            <a:pPr lvl="1">
              <a:defRPr/>
            </a:pPr>
            <a:r>
              <a:rPr lang="en-US" altLang="zh-CN" dirty="0" smtClean="0">
                <a:solidFill>
                  <a:schemeClr val="accent5">
                    <a:lumMod val="75000"/>
                  </a:schemeClr>
                </a:solidFill>
                <a:sym typeface="Symbol"/>
              </a:rPr>
              <a:t>Cells are partitioned with black curtains.</a:t>
            </a:r>
            <a:endParaRPr lang="zh-CN" altLang="en-US" dirty="0">
              <a:solidFill>
                <a:schemeClr val="accent5">
                  <a:lumMod val="75000"/>
                </a:schemeClr>
              </a:solidFill>
            </a:endParaRPr>
          </a:p>
        </p:txBody>
      </p:sp>
    </p:spTree>
    <p:extLst>
      <p:ext uri="{BB962C8B-B14F-4D97-AF65-F5344CB8AC3E}">
        <p14:creationId xmlns:p14="http://schemas.microsoft.com/office/powerpoint/2010/main" val="17586679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body" idx="1"/>
          </p:nvPr>
        </p:nvSpPr>
        <p:spPr>
          <a:xfrm>
            <a:off x="107504" y="692696"/>
            <a:ext cx="5328592" cy="6165304"/>
          </a:xfrm>
        </p:spPr>
        <p:txBody>
          <a:bodyPr>
            <a:noAutofit/>
          </a:bodyPr>
          <a:lstStyle/>
          <a:p>
            <a:pPr>
              <a:lnSpc>
                <a:spcPct val="80000"/>
              </a:lnSpc>
            </a:pPr>
            <a:r>
              <a:rPr lang="en-US" altLang="zh-CN" sz="2400" dirty="0" smtClean="0"/>
              <a:t>Magnetic</a:t>
            </a:r>
            <a:r>
              <a:rPr lang="zh-CN" altLang="en-US" sz="2400" dirty="0" smtClean="0"/>
              <a:t> </a:t>
            </a:r>
            <a:r>
              <a:rPr lang="en-US" altLang="zh-CN" sz="2400" dirty="0" smtClean="0"/>
              <a:t>field</a:t>
            </a:r>
            <a:r>
              <a:rPr lang="zh-CN" altLang="en-US" sz="2400" dirty="0" smtClean="0"/>
              <a:t> </a:t>
            </a:r>
            <a:r>
              <a:rPr lang="en-US" altLang="zh-CN" sz="2400" dirty="0" smtClean="0"/>
              <a:t>models</a:t>
            </a:r>
          </a:p>
          <a:p>
            <a:pPr lvl="1">
              <a:lnSpc>
                <a:spcPct val="80000"/>
              </a:lnSpc>
            </a:pPr>
            <a:r>
              <a:rPr lang="en-US" altLang="zh-CN" sz="2000" dirty="0" smtClean="0">
                <a:latin typeface="Comic Sans MS"/>
                <a:cs typeface="Comic Sans MS"/>
              </a:rPr>
              <a:t>Solar</a:t>
            </a:r>
            <a:r>
              <a:rPr lang="zh-CN" altLang="en-US" sz="2000" dirty="0" smtClean="0">
                <a:latin typeface="Comic Sans MS"/>
                <a:cs typeface="Comic Sans MS"/>
              </a:rPr>
              <a:t> </a:t>
            </a:r>
            <a:r>
              <a:rPr lang="en-US" altLang="zh-CN" sz="2000" dirty="0" smtClean="0">
                <a:latin typeface="Comic Sans MS"/>
                <a:cs typeface="Comic Sans MS"/>
              </a:rPr>
              <a:t>Magnetic</a:t>
            </a:r>
            <a:r>
              <a:rPr lang="zh-CN" altLang="en-US" sz="2000" dirty="0" smtClean="0">
                <a:latin typeface="Comic Sans MS"/>
                <a:cs typeface="Comic Sans MS"/>
              </a:rPr>
              <a:t> </a:t>
            </a:r>
            <a:r>
              <a:rPr lang="en-US" altLang="zh-CN" sz="2000" dirty="0" smtClean="0">
                <a:latin typeface="Comic Sans MS"/>
                <a:cs typeface="Comic Sans MS"/>
              </a:rPr>
              <a:t>Field</a:t>
            </a:r>
          </a:p>
          <a:p>
            <a:pPr lvl="2">
              <a:lnSpc>
                <a:spcPct val="80000"/>
              </a:lnSpc>
            </a:pPr>
            <a:r>
              <a:rPr lang="zh-CN" altLang="en-US" dirty="0" smtClean="0">
                <a:latin typeface="Comic Sans MS"/>
                <a:cs typeface="Comic Sans MS"/>
              </a:rPr>
              <a:t> </a:t>
            </a:r>
            <a:r>
              <a:rPr lang="en-US" altLang="zh-CN" dirty="0" smtClean="0">
                <a:latin typeface="Comic Sans MS"/>
                <a:cs typeface="Comic Sans MS"/>
              </a:rPr>
              <a:t>PFSS-like model</a:t>
            </a:r>
            <a:endParaRPr lang="en-US" altLang="zh-CN" dirty="0" smtClean="0">
              <a:solidFill>
                <a:srgbClr val="FF0000"/>
              </a:solidFill>
              <a:latin typeface="Comic Sans MS"/>
              <a:cs typeface="Comic Sans MS"/>
            </a:endParaRPr>
          </a:p>
          <a:p>
            <a:pPr lvl="1">
              <a:lnSpc>
                <a:spcPct val="80000"/>
              </a:lnSpc>
            </a:pPr>
            <a:r>
              <a:rPr lang="zh-CN" altLang="en-US" sz="2000" dirty="0" smtClean="0"/>
              <a:t> </a:t>
            </a:r>
            <a:r>
              <a:rPr lang="en-US" altLang="zh-CN" sz="2000" dirty="0" smtClean="0"/>
              <a:t>Interplanetary</a:t>
            </a:r>
            <a:r>
              <a:rPr lang="zh-CN" altLang="en-US" sz="2000" dirty="0" smtClean="0"/>
              <a:t> </a:t>
            </a:r>
            <a:r>
              <a:rPr lang="en-US" altLang="zh-CN" sz="2000" dirty="0" smtClean="0"/>
              <a:t>magnetic</a:t>
            </a:r>
            <a:r>
              <a:rPr lang="zh-CN" altLang="en-US" sz="2000" dirty="0" smtClean="0"/>
              <a:t> </a:t>
            </a:r>
            <a:r>
              <a:rPr lang="en-US" altLang="zh-CN" sz="2000" dirty="0" smtClean="0"/>
              <a:t>field</a:t>
            </a:r>
            <a:endParaRPr lang="en-US" altLang="zh-CN" sz="2000" dirty="0"/>
          </a:p>
          <a:p>
            <a:pPr lvl="2">
              <a:lnSpc>
                <a:spcPct val="80000"/>
              </a:lnSpc>
            </a:pPr>
            <a:r>
              <a:rPr lang="zh-CN" altLang="en-US" dirty="0" smtClean="0"/>
              <a:t> </a:t>
            </a:r>
            <a:r>
              <a:rPr lang="en-US" altLang="zh-CN" dirty="0" smtClean="0"/>
              <a:t>parker</a:t>
            </a:r>
            <a:r>
              <a:rPr lang="zh-CN" altLang="en-US" dirty="0" smtClean="0"/>
              <a:t> </a:t>
            </a:r>
            <a:r>
              <a:rPr lang="en-US" altLang="zh-CN" dirty="0" smtClean="0"/>
              <a:t>spiral</a:t>
            </a:r>
            <a:r>
              <a:rPr lang="zh-CN" altLang="en-US" dirty="0" smtClean="0"/>
              <a:t> </a:t>
            </a:r>
            <a:endParaRPr lang="en-US" altLang="zh-CN" dirty="0"/>
          </a:p>
          <a:p>
            <a:pPr lvl="1">
              <a:lnSpc>
                <a:spcPct val="80000"/>
              </a:lnSpc>
            </a:pPr>
            <a:r>
              <a:rPr lang="en-US" altLang="zh-CN" sz="2000" dirty="0" smtClean="0"/>
              <a:t>Geomagnetic</a:t>
            </a:r>
            <a:r>
              <a:rPr lang="zh-CN" altLang="en-US" sz="2000" dirty="0" smtClean="0"/>
              <a:t> </a:t>
            </a:r>
            <a:r>
              <a:rPr lang="en-US" altLang="zh-CN" sz="2000" dirty="0" smtClean="0"/>
              <a:t>field</a:t>
            </a:r>
            <a:endParaRPr lang="en-US" altLang="zh-CN" sz="2000" dirty="0"/>
          </a:p>
          <a:p>
            <a:pPr lvl="2">
              <a:lnSpc>
                <a:spcPct val="80000"/>
              </a:lnSpc>
            </a:pPr>
            <a:r>
              <a:rPr lang="zh-CN" altLang="en-US" dirty="0" smtClean="0"/>
              <a:t> </a:t>
            </a:r>
            <a:r>
              <a:rPr lang="en-US" altLang="zh-CN" dirty="0" smtClean="0"/>
              <a:t>dipole</a:t>
            </a:r>
            <a:r>
              <a:rPr lang="en-US" altLang="en-US" dirty="0"/>
              <a:t>/</a:t>
            </a:r>
            <a:r>
              <a:rPr lang="en-US" altLang="zh-CN" dirty="0" smtClean="0"/>
              <a:t>IGRF</a:t>
            </a:r>
            <a:endParaRPr lang="en-US" altLang="zh-CN" dirty="0" smtClean="0"/>
          </a:p>
          <a:p>
            <a:pPr>
              <a:lnSpc>
                <a:spcPct val="80000"/>
              </a:lnSpc>
            </a:pPr>
            <a:endParaRPr lang="en-US" altLang="zh-CN" sz="2400" dirty="0" smtClean="0"/>
          </a:p>
          <a:p>
            <a:pPr>
              <a:lnSpc>
                <a:spcPct val="80000"/>
              </a:lnSpc>
            </a:pPr>
            <a:r>
              <a:rPr lang="en-US" altLang="zh-CN" sz="2400" dirty="0" smtClean="0"/>
              <a:t>particles</a:t>
            </a:r>
            <a:r>
              <a:rPr lang="zh-CN" altLang="en-US" sz="2400" dirty="0" smtClean="0"/>
              <a:t> </a:t>
            </a:r>
            <a:r>
              <a:rPr lang="en-US" altLang="zh-CN" sz="2400" dirty="0" smtClean="0"/>
              <a:t>to</a:t>
            </a:r>
            <a:r>
              <a:rPr lang="zh-CN" altLang="en-US" sz="2400" dirty="0" smtClean="0"/>
              <a:t> </a:t>
            </a:r>
            <a:r>
              <a:rPr lang="en-US" altLang="zh-CN" sz="2400" dirty="0" smtClean="0"/>
              <a:t>Sun</a:t>
            </a:r>
          </a:p>
          <a:p>
            <a:pPr lvl="1">
              <a:lnSpc>
                <a:spcPct val="80000"/>
              </a:lnSpc>
            </a:pPr>
            <a:r>
              <a:rPr lang="en-US" altLang="zh-CN" sz="2000" dirty="0" smtClean="0"/>
              <a:t>May</a:t>
            </a:r>
            <a:r>
              <a:rPr lang="zh-CN" altLang="en-US" sz="2000" dirty="0" smtClean="0"/>
              <a:t> </a:t>
            </a:r>
            <a:r>
              <a:rPr lang="en-US" altLang="zh-CN" sz="2000" dirty="0" smtClean="0"/>
              <a:t>be</a:t>
            </a:r>
            <a:r>
              <a:rPr lang="zh-CN" altLang="en-US" sz="2000" dirty="0" smtClean="0"/>
              <a:t> </a:t>
            </a:r>
            <a:r>
              <a:rPr lang="en-US" altLang="zh-CN" sz="2000" dirty="0" smtClean="0"/>
              <a:t>trapped</a:t>
            </a:r>
            <a:r>
              <a:rPr lang="zh-CN" altLang="en-US" sz="2000" dirty="0" smtClean="0"/>
              <a:t> </a:t>
            </a:r>
            <a:r>
              <a:rPr lang="en-US" altLang="zh-CN" sz="2000" dirty="0" smtClean="0"/>
              <a:t>in</a:t>
            </a:r>
            <a:r>
              <a:rPr lang="zh-CN" altLang="en-US" sz="2000" dirty="0" smtClean="0"/>
              <a:t> </a:t>
            </a:r>
            <a:r>
              <a:rPr lang="en-US" altLang="zh-CN" sz="2000" dirty="0" smtClean="0"/>
              <a:t>field</a:t>
            </a:r>
            <a:r>
              <a:rPr lang="zh-CN" altLang="en-US" sz="2000" dirty="0" smtClean="0"/>
              <a:t>;</a:t>
            </a:r>
            <a:endParaRPr lang="en-US" altLang="zh-CN" sz="2000" dirty="0" smtClean="0"/>
          </a:p>
          <a:p>
            <a:pPr lvl="1">
              <a:lnSpc>
                <a:spcPct val="80000"/>
              </a:lnSpc>
            </a:pPr>
            <a:r>
              <a:rPr lang="en-US" altLang="zh-CN" sz="2000" dirty="0" smtClean="0"/>
              <a:t>Hit</a:t>
            </a:r>
            <a:r>
              <a:rPr lang="zh-CN" altLang="en-US" sz="2000" dirty="0" smtClean="0"/>
              <a:t> </a:t>
            </a:r>
            <a:r>
              <a:rPr lang="en-US" altLang="zh-CN" sz="2000" dirty="0" smtClean="0"/>
              <a:t>the</a:t>
            </a:r>
            <a:r>
              <a:rPr lang="zh-CN" altLang="en-US" sz="2000" dirty="0" smtClean="0"/>
              <a:t> </a:t>
            </a:r>
            <a:r>
              <a:rPr lang="en-US" altLang="zh-CN" sz="2000" dirty="0" smtClean="0"/>
              <a:t>sun</a:t>
            </a:r>
            <a:r>
              <a:rPr lang="zh-CN" altLang="zh-CN" sz="2000" dirty="0"/>
              <a:t> </a:t>
            </a:r>
            <a:r>
              <a:rPr lang="en-US" altLang="zh-CN" sz="2000" dirty="0" smtClean="0"/>
              <a:t>disk</a:t>
            </a:r>
            <a:r>
              <a:rPr lang="zh-CN" altLang="en-US" sz="2000" dirty="0" smtClean="0"/>
              <a:t> </a:t>
            </a:r>
            <a:r>
              <a:rPr lang="en-US" altLang="zh-CN" sz="2000" dirty="0" smtClean="0"/>
              <a:t>passing</a:t>
            </a:r>
            <a:r>
              <a:rPr lang="zh-CN" altLang="en-US" sz="2000" dirty="0" smtClean="0"/>
              <a:t> </a:t>
            </a:r>
            <a:r>
              <a:rPr lang="en-US" altLang="zh-CN" sz="2000" dirty="0" smtClean="0"/>
              <a:t>through</a:t>
            </a:r>
            <a:r>
              <a:rPr lang="zh-CN" altLang="en-US" sz="2000" dirty="0" smtClean="0"/>
              <a:t> </a:t>
            </a:r>
            <a:r>
              <a:rPr lang="en-US" altLang="zh-CN" sz="2000" dirty="0" smtClean="0"/>
              <a:t>1AU distance.</a:t>
            </a:r>
          </a:p>
          <a:p>
            <a:pPr>
              <a:lnSpc>
                <a:spcPct val="80000"/>
              </a:lnSpc>
            </a:pPr>
            <a:endParaRPr lang="en-US" altLang="zh-CN" sz="2400" dirty="0" smtClean="0"/>
          </a:p>
          <a:p>
            <a:pPr>
              <a:lnSpc>
                <a:spcPct val="80000"/>
              </a:lnSpc>
            </a:pPr>
            <a:r>
              <a:rPr lang="en-US" altLang="zh-CN" sz="2400" dirty="0" smtClean="0"/>
              <a:t>Add</a:t>
            </a:r>
            <a:r>
              <a:rPr lang="zh-CN" altLang="en-US" sz="2400" dirty="0" smtClean="0"/>
              <a:t> </a:t>
            </a:r>
            <a:r>
              <a:rPr lang="en-US" altLang="zh-CN" sz="2400" dirty="0" smtClean="0"/>
              <a:t>PFS</a:t>
            </a:r>
            <a:r>
              <a:rPr lang="zh-CN" altLang="en-US" sz="2400" dirty="0"/>
              <a:t> </a:t>
            </a:r>
            <a:r>
              <a:rPr lang="en-US" altLang="zh-CN" sz="2400" dirty="0" smtClean="0"/>
              <a:t>to</a:t>
            </a:r>
            <a:r>
              <a:rPr lang="zh-CN" altLang="en-US" sz="2400" dirty="0" smtClean="0"/>
              <a:t> </a:t>
            </a:r>
            <a:r>
              <a:rPr lang="en-US" altLang="zh-CN" sz="2400" dirty="0" smtClean="0"/>
              <a:t>produce</a:t>
            </a:r>
            <a:r>
              <a:rPr lang="zh-CN" altLang="en-US" sz="2400" dirty="0" smtClean="0"/>
              <a:t> </a:t>
            </a:r>
            <a:r>
              <a:rPr lang="en-US" altLang="zh-CN" sz="2400" dirty="0" smtClean="0"/>
              <a:t>experimental</a:t>
            </a:r>
            <a:r>
              <a:rPr lang="zh-CN" altLang="en-US" sz="2400" dirty="0"/>
              <a:t> </a:t>
            </a:r>
            <a:r>
              <a:rPr lang="en-US" altLang="zh-CN" sz="2400" dirty="0" smtClean="0"/>
              <a:t>angular</a:t>
            </a:r>
            <a:r>
              <a:rPr lang="zh-CN" altLang="en-US" sz="2400" dirty="0" smtClean="0"/>
              <a:t> </a:t>
            </a:r>
            <a:r>
              <a:rPr lang="en-US" altLang="zh-CN" sz="2400" dirty="0" smtClean="0"/>
              <a:t>resolution</a:t>
            </a:r>
          </a:p>
          <a:p>
            <a:pPr lvl="1">
              <a:lnSpc>
                <a:spcPct val="80000"/>
              </a:lnSpc>
            </a:pPr>
            <a:r>
              <a:rPr lang="en-US" altLang="zh-CN" sz="2400" dirty="0" smtClean="0"/>
              <a:t>1.35</a:t>
            </a:r>
            <a:r>
              <a:rPr lang="zh-CN" altLang="en-US" sz="2400" dirty="0" smtClean="0"/>
              <a:t> </a:t>
            </a:r>
            <a:r>
              <a:rPr lang="en-US" altLang="zh-CN" sz="2400" dirty="0" err="1" smtClean="0"/>
              <a:t>deg</a:t>
            </a:r>
            <a:r>
              <a:rPr lang="zh-CN" altLang="en-US" sz="2400" dirty="0" smtClean="0"/>
              <a:t> </a:t>
            </a:r>
            <a:r>
              <a:rPr lang="zh-CN" altLang="en-US" sz="2400" dirty="0" smtClean="0">
                <a:sym typeface="Wingdings"/>
              </a:rPr>
              <a:t> </a:t>
            </a:r>
            <a:r>
              <a:rPr lang="en-US" altLang="zh-CN" sz="2400" dirty="0" smtClean="0">
                <a:sym typeface="Wingdings"/>
              </a:rPr>
              <a:t>0.75</a:t>
            </a:r>
            <a:r>
              <a:rPr lang="zh-CN" altLang="en-US" sz="2400" dirty="0" smtClean="0">
                <a:sym typeface="Wingdings"/>
              </a:rPr>
              <a:t> </a:t>
            </a:r>
            <a:r>
              <a:rPr lang="en-US" altLang="zh-CN" sz="2400" dirty="0" smtClean="0">
                <a:sym typeface="Wingdings"/>
              </a:rPr>
              <a:t>deg.</a:t>
            </a:r>
            <a:endParaRPr lang="en-US" altLang="zh-CN" sz="2400" dirty="0" smtClean="0"/>
          </a:p>
          <a:p>
            <a:pPr>
              <a:lnSpc>
                <a:spcPct val="80000"/>
              </a:lnSpc>
            </a:pPr>
            <a:endParaRPr lang="en-US" altLang="zh-CN" sz="2400" dirty="0"/>
          </a:p>
        </p:txBody>
      </p:sp>
      <p:sp>
        <p:nvSpPr>
          <p:cNvPr id="7" name="Rectangle 2"/>
          <p:cNvSpPr txBox="1">
            <a:spLocks noChangeArrowheads="1"/>
          </p:cNvSpPr>
          <p:nvPr/>
        </p:nvSpPr>
        <p:spPr>
          <a:xfrm>
            <a:off x="467544" y="0"/>
            <a:ext cx="8229600" cy="504056"/>
          </a:xfrm>
          <a:prstGeom prst="rect">
            <a:avLst/>
          </a:prstGeom>
        </p:spPr>
        <p:txBody>
          <a:bodyPr vert="horz" anchor="b" anchorCtr="0">
            <a:normAutofit fontScale="92500" lnSpcReduction="10000"/>
          </a:bodyPr>
          <a:lstStyle>
            <a:lvl1pPr algn="l" rtl="0" eaLnBrk="1" latinLnBrk="0" hangingPunct="1">
              <a:spcBef>
                <a:spcPct val="0"/>
              </a:spcBef>
              <a:buNone/>
              <a:defRPr kumimoji="0" sz="3200" b="1" kern="1200">
                <a:solidFill>
                  <a:schemeClr val="tx2"/>
                </a:solidFill>
                <a:latin typeface="Comic Sans MS" pitchFamily="66" charset="0"/>
                <a:ea typeface="黑体" pitchFamily="49" charset="-122"/>
                <a:cs typeface="+mj-cs"/>
              </a:defRPr>
            </a:lvl1pPr>
          </a:lstStyle>
          <a:p>
            <a:r>
              <a:rPr lang="en-US" altLang="zh-CN" dirty="0" smtClean="0">
                <a:solidFill>
                  <a:srgbClr val="FF0000"/>
                </a:solidFill>
              </a:rPr>
              <a:t>Sun</a:t>
            </a:r>
            <a:r>
              <a:rPr lang="zh-CN" altLang="zh-CN" dirty="0">
                <a:solidFill>
                  <a:srgbClr val="FF0000"/>
                </a:solidFill>
              </a:rPr>
              <a:t> </a:t>
            </a:r>
            <a:r>
              <a:rPr lang="en-US" altLang="zh-CN" dirty="0" smtClean="0">
                <a:solidFill>
                  <a:srgbClr val="FF0000"/>
                </a:solidFill>
              </a:rPr>
              <a:t>shadow</a:t>
            </a:r>
            <a:r>
              <a:rPr lang="zh-CN" altLang="en-US" dirty="0" smtClean="0">
                <a:solidFill>
                  <a:srgbClr val="FF0000"/>
                </a:solidFill>
              </a:rPr>
              <a:t> </a:t>
            </a:r>
            <a:r>
              <a:rPr lang="en-US" altLang="zh-CN" dirty="0" smtClean="0">
                <a:solidFill>
                  <a:srgbClr val="FF0000"/>
                </a:solidFill>
              </a:rPr>
              <a:t>simulation</a:t>
            </a:r>
            <a:endParaRPr lang="en-US" altLang="zh-CN" dirty="0">
              <a:solidFill>
                <a:srgbClr val="FF0000"/>
              </a:solidFill>
            </a:endParaRPr>
          </a:p>
        </p:txBody>
      </p:sp>
      <p:pic>
        <p:nvPicPr>
          <p:cNvPr id="8"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764704"/>
            <a:ext cx="3819194" cy="2592288"/>
          </a:xfrm>
          <a:prstGeom prst="rect">
            <a:avLst/>
          </a:prstGeom>
        </p:spPr>
      </p:pic>
      <p:pic>
        <p:nvPicPr>
          <p:cNvPr id="10" name="图片 9" descr="draw_wcda_argo_omeg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78792" y="3283631"/>
            <a:ext cx="2759799" cy="3770617"/>
          </a:xfrm>
          <a:prstGeom prst="rect">
            <a:avLst/>
          </a:prstGeom>
        </p:spPr>
      </p:pic>
    </p:spTree>
    <p:extLst>
      <p:ext uri="{BB962C8B-B14F-4D97-AF65-F5344CB8AC3E}">
        <p14:creationId xmlns:p14="http://schemas.microsoft.com/office/powerpoint/2010/main" val="24831836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olar_mag_10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7958" y="720763"/>
            <a:ext cx="4952677" cy="5328592"/>
          </a:xfrm>
          <a:prstGeom prst="rect">
            <a:avLst/>
          </a:prstGeom>
        </p:spPr>
      </p:pic>
      <p:pic>
        <p:nvPicPr>
          <p:cNvPr id="5" name="图片 4" descr="cycles23_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300664"/>
            <a:ext cx="3419872" cy="4177476"/>
          </a:xfrm>
          <a:prstGeom prst="rect">
            <a:avLst/>
          </a:prstGeom>
        </p:spPr>
      </p:pic>
      <p:sp>
        <p:nvSpPr>
          <p:cNvPr id="6" name="文本框 5"/>
          <p:cNvSpPr txBox="1"/>
          <p:nvPr/>
        </p:nvSpPr>
        <p:spPr>
          <a:xfrm>
            <a:off x="251520" y="5949280"/>
            <a:ext cx="8748464" cy="646331"/>
          </a:xfrm>
          <a:prstGeom prst="rect">
            <a:avLst/>
          </a:prstGeom>
          <a:noFill/>
        </p:spPr>
        <p:txBody>
          <a:bodyPr wrap="square" rtlCol="0">
            <a:spAutoFit/>
          </a:bodyPr>
          <a:lstStyle/>
          <a:p>
            <a:pPr algn="ctr"/>
            <a:r>
              <a:rPr kumimoji="1" lang="zh-CN" altLang="en-US" dirty="0" smtClean="0">
                <a:solidFill>
                  <a:srgbClr val="2E75B6"/>
                </a:solidFill>
                <a:latin typeface="Comic Sans MS"/>
                <a:cs typeface="Comic Sans MS"/>
              </a:rPr>
              <a:t>与空间中心的合作</a:t>
            </a:r>
            <a:endParaRPr kumimoji="1" lang="en-US" altLang="zh-CN" dirty="0" smtClean="0">
              <a:solidFill>
                <a:srgbClr val="2E75B6"/>
              </a:solidFill>
              <a:latin typeface="Comic Sans MS"/>
              <a:cs typeface="Comic Sans MS"/>
            </a:endParaRPr>
          </a:p>
          <a:p>
            <a:pPr algn="ctr"/>
            <a:r>
              <a:rPr kumimoji="1" lang="en-US" altLang="zh-CN" dirty="0" err="1" smtClean="0">
                <a:solidFill>
                  <a:srgbClr val="2E75B6"/>
                </a:solidFill>
                <a:latin typeface="Comic Sans MS"/>
                <a:cs typeface="Comic Sans MS"/>
              </a:rPr>
              <a:t>Chaowei</a:t>
            </a:r>
            <a:r>
              <a:rPr kumimoji="1" lang="zh-CN" altLang="en-US" dirty="0" smtClean="0">
                <a:solidFill>
                  <a:srgbClr val="2E75B6"/>
                </a:solidFill>
                <a:latin typeface="Comic Sans MS"/>
                <a:cs typeface="Comic Sans MS"/>
              </a:rPr>
              <a:t> </a:t>
            </a:r>
            <a:r>
              <a:rPr kumimoji="1" lang="zh-CN" altLang="zh-CN" dirty="0" smtClean="0">
                <a:solidFill>
                  <a:srgbClr val="2E75B6"/>
                </a:solidFill>
                <a:latin typeface="Comic Sans MS"/>
                <a:cs typeface="Comic Sans MS"/>
              </a:rPr>
              <a:t>J</a:t>
            </a:r>
            <a:r>
              <a:rPr kumimoji="1" lang="en-US" altLang="zh-CN" dirty="0" err="1" smtClean="0">
                <a:solidFill>
                  <a:srgbClr val="2E75B6"/>
                </a:solidFill>
                <a:latin typeface="Comic Sans MS"/>
                <a:cs typeface="Comic Sans MS"/>
              </a:rPr>
              <a:t>iang</a:t>
            </a:r>
            <a:r>
              <a:rPr kumimoji="1" lang="en-US" altLang="zh-CN" dirty="0" smtClean="0">
                <a:solidFill>
                  <a:srgbClr val="2E75B6"/>
                </a:solidFill>
                <a:latin typeface="Comic Sans MS"/>
                <a:cs typeface="Comic Sans MS"/>
              </a:rPr>
              <a:t>,</a:t>
            </a:r>
            <a:r>
              <a:rPr kumimoji="1" lang="zh-CN" altLang="en-US" dirty="0" smtClean="0">
                <a:solidFill>
                  <a:srgbClr val="2E75B6"/>
                </a:solidFill>
                <a:latin typeface="Comic Sans MS"/>
                <a:cs typeface="Comic Sans MS"/>
              </a:rPr>
              <a:t> </a:t>
            </a:r>
            <a:r>
              <a:rPr kumimoji="1" lang="en-US" altLang="zh-CN" dirty="0" err="1" smtClean="0">
                <a:solidFill>
                  <a:srgbClr val="2E75B6"/>
                </a:solidFill>
                <a:latin typeface="Comic Sans MS"/>
                <a:cs typeface="Comic Sans MS"/>
              </a:rPr>
              <a:t>Xueshang</a:t>
            </a:r>
            <a:r>
              <a:rPr kumimoji="1" lang="zh-CN" altLang="en-US" dirty="0" smtClean="0">
                <a:solidFill>
                  <a:srgbClr val="2E75B6"/>
                </a:solidFill>
                <a:latin typeface="Comic Sans MS"/>
                <a:cs typeface="Comic Sans MS"/>
              </a:rPr>
              <a:t> </a:t>
            </a:r>
            <a:r>
              <a:rPr kumimoji="1" lang="en-US" altLang="zh-CN" dirty="0" err="1" smtClean="0">
                <a:solidFill>
                  <a:srgbClr val="2E75B6"/>
                </a:solidFill>
                <a:latin typeface="Comic Sans MS"/>
                <a:cs typeface="Comic Sans MS"/>
              </a:rPr>
              <a:t>Feng</a:t>
            </a:r>
            <a:r>
              <a:rPr kumimoji="1" lang="en-US" altLang="zh-CN" dirty="0" smtClean="0">
                <a:solidFill>
                  <a:srgbClr val="2E75B6"/>
                </a:solidFill>
                <a:latin typeface="Comic Sans MS"/>
                <a:cs typeface="Comic Sans MS"/>
              </a:rPr>
              <a:t>,</a:t>
            </a:r>
            <a:r>
              <a:rPr kumimoji="1" lang="zh-CN" altLang="en-US" dirty="0" smtClean="0">
                <a:solidFill>
                  <a:srgbClr val="2E75B6"/>
                </a:solidFill>
                <a:latin typeface="Comic Sans MS"/>
                <a:cs typeface="Comic Sans MS"/>
              </a:rPr>
              <a:t>  </a:t>
            </a:r>
            <a:r>
              <a:rPr kumimoji="1" lang="en-US" altLang="zh-CN" dirty="0" smtClean="0">
                <a:solidFill>
                  <a:srgbClr val="2E75B6"/>
                </a:solidFill>
                <a:latin typeface="Comic Sans MS"/>
                <a:cs typeface="Comic Sans MS"/>
              </a:rPr>
              <a:t>Solar</a:t>
            </a:r>
            <a:r>
              <a:rPr kumimoji="1" lang="zh-CN" altLang="en-US" dirty="0" smtClean="0">
                <a:solidFill>
                  <a:srgbClr val="2E75B6"/>
                </a:solidFill>
                <a:latin typeface="Comic Sans MS"/>
                <a:cs typeface="Comic Sans MS"/>
              </a:rPr>
              <a:t> </a:t>
            </a:r>
            <a:r>
              <a:rPr kumimoji="1" lang="en-US" altLang="zh-CN" dirty="0" smtClean="0">
                <a:solidFill>
                  <a:srgbClr val="2E75B6"/>
                </a:solidFill>
                <a:latin typeface="Comic Sans MS"/>
                <a:cs typeface="Comic Sans MS"/>
              </a:rPr>
              <a:t>physics</a:t>
            </a:r>
            <a:r>
              <a:rPr kumimoji="1" lang="zh-CN" altLang="en-US" dirty="0" smtClean="0">
                <a:solidFill>
                  <a:srgbClr val="2E75B6"/>
                </a:solidFill>
                <a:latin typeface="Comic Sans MS"/>
                <a:cs typeface="Comic Sans MS"/>
              </a:rPr>
              <a:t> </a:t>
            </a:r>
            <a:r>
              <a:rPr kumimoji="1" lang="zh-CN" altLang="zh-CN" dirty="0" smtClean="0">
                <a:solidFill>
                  <a:srgbClr val="2E75B6"/>
                </a:solidFill>
                <a:latin typeface="Comic Sans MS"/>
                <a:cs typeface="Comic Sans MS"/>
              </a:rPr>
              <a:t>D</a:t>
            </a:r>
            <a:r>
              <a:rPr kumimoji="1" lang="en-US" altLang="zh-CN" dirty="0" smtClean="0">
                <a:solidFill>
                  <a:srgbClr val="2E75B6"/>
                </a:solidFill>
                <a:latin typeface="Comic Sans MS"/>
                <a:cs typeface="Comic Sans MS"/>
              </a:rPr>
              <a:t>OI</a:t>
            </a:r>
            <a:r>
              <a:rPr kumimoji="1" lang="zh-CN" altLang="en-US" dirty="0" smtClean="0">
                <a:solidFill>
                  <a:srgbClr val="2E75B6"/>
                </a:solidFill>
                <a:latin typeface="Comic Sans MS"/>
                <a:cs typeface="Comic Sans MS"/>
              </a:rPr>
              <a:t> </a:t>
            </a:r>
            <a:r>
              <a:rPr kumimoji="1" lang="en-US" altLang="zh-CN" dirty="0" smtClean="0">
                <a:solidFill>
                  <a:srgbClr val="2E75B6"/>
                </a:solidFill>
                <a:latin typeface="Comic Sans MS"/>
                <a:cs typeface="Comic Sans MS"/>
              </a:rPr>
              <a:t>10.1007/s11207-0120074-x</a:t>
            </a:r>
            <a:endParaRPr kumimoji="1" lang="zh-CN" altLang="en-US" dirty="0">
              <a:solidFill>
                <a:srgbClr val="2E75B6"/>
              </a:solidFill>
              <a:latin typeface="Comic Sans MS"/>
              <a:cs typeface="Comic Sans MS"/>
            </a:endParaRPr>
          </a:p>
        </p:txBody>
      </p:sp>
      <p:sp>
        <p:nvSpPr>
          <p:cNvPr id="7" name="标题 1"/>
          <p:cNvSpPr>
            <a:spLocks noGrp="1"/>
          </p:cNvSpPr>
          <p:nvPr>
            <p:ph type="title"/>
          </p:nvPr>
        </p:nvSpPr>
        <p:spPr>
          <a:xfrm>
            <a:off x="467544" y="188640"/>
            <a:ext cx="8229600" cy="504825"/>
          </a:xfrm>
        </p:spPr>
        <p:txBody>
          <a:bodyPr>
            <a:normAutofit fontScale="90000"/>
          </a:bodyPr>
          <a:lstStyle/>
          <a:p>
            <a:r>
              <a:rPr kumimoji="1" lang="en-US" altLang="zh-CN" dirty="0" smtClean="0"/>
              <a:t>PFSS-like</a:t>
            </a:r>
            <a:r>
              <a:rPr kumimoji="1" lang="zh-CN" altLang="en-US" dirty="0" smtClean="0"/>
              <a:t> </a:t>
            </a:r>
            <a:r>
              <a:rPr kumimoji="1" lang="en-US" altLang="zh-CN" dirty="0" smtClean="0"/>
              <a:t>model</a:t>
            </a:r>
            <a:r>
              <a:rPr kumimoji="1" lang="zh-CN" altLang="en-US" dirty="0" smtClean="0"/>
              <a:t> </a:t>
            </a:r>
            <a:endParaRPr kumimoji="1" lang="zh-CN" altLang="en-US" dirty="0"/>
          </a:p>
        </p:txBody>
      </p:sp>
    </p:spTree>
    <p:extLst>
      <p:ext uri="{BB962C8B-B14F-4D97-AF65-F5344CB8AC3E}">
        <p14:creationId xmlns:p14="http://schemas.microsoft.com/office/powerpoint/2010/main" val="14022718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IPSP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24744"/>
            <a:ext cx="5580112" cy="4058264"/>
          </a:xfrm>
          <a:prstGeom prst="rect">
            <a:avLst/>
          </a:prstGeom>
        </p:spPr>
      </p:pic>
      <p:sp>
        <p:nvSpPr>
          <p:cNvPr id="2" name="标题 1"/>
          <p:cNvSpPr>
            <a:spLocks noGrp="1"/>
          </p:cNvSpPr>
          <p:nvPr>
            <p:ph type="title"/>
          </p:nvPr>
        </p:nvSpPr>
        <p:spPr>
          <a:xfrm>
            <a:off x="457200" y="44624"/>
            <a:ext cx="8229600" cy="720080"/>
          </a:xfrm>
        </p:spPr>
        <p:txBody>
          <a:bodyPr>
            <a:normAutofit/>
          </a:bodyPr>
          <a:lstStyle/>
          <a:p>
            <a:r>
              <a:rPr kumimoji="1" lang="en-US" altLang="zh-CN" dirty="0" smtClean="0"/>
              <a:t>IMF</a:t>
            </a:r>
            <a:r>
              <a:rPr kumimoji="1" lang="zh-CN" altLang="en-US" dirty="0" smtClean="0"/>
              <a:t>: </a:t>
            </a:r>
            <a:r>
              <a:rPr kumimoji="1" lang="en-US" altLang="zh-CN" dirty="0" smtClean="0"/>
              <a:t>parker</a:t>
            </a:r>
            <a:r>
              <a:rPr kumimoji="1" lang="zh-CN" altLang="en-US" dirty="0" smtClean="0"/>
              <a:t> </a:t>
            </a:r>
            <a:r>
              <a:rPr kumimoji="1" lang="en-US" altLang="zh-CN" dirty="0" smtClean="0"/>
              <a:t>spiral</a:t>
            </a:r>
            <a:endParaRPr kumimoji="1" lang="zh-CN" altLang="en-US" dirty="0"/>
          </a:p>
        </p:txBody>
      </p:sp>
      <p:pic>
        <p:nvPicPr>
          <p:cNvPr id="10" name="图片 9"/>
          <p:cNvPicPr>
            <a:picLocks noChangeAspect="1"/>
          </p:cNvPicPr>
          <p:nvPr/>
        </p:nvPicPr>
        <p:blipFill>
          <a:blip r:embed="rId3"/>
          <a:stretch>
            <a:fillRect/>
          </a:stretch>
        </p:blipFill>
        <p:spPr>
          <a:xfrm>
            <a:off x="5436096" y="2204864"/>
            <a:ext cx="3302000" cy="1079500"/>
          </a:xfrm>
          <a:prstGeom prst="rect">
            <a:avLst/>
          </a:prstGeom>
        </p:spPr>
      </p:pic>
      <p:pic>
        <p:nvPicPr>
          <p:cNvPr id="11" name="图片 10"/>
          <p:cNvPicPr>
            <a:picLocks noChangeAspect="1"/>
          </p:cNvPicPr>
          <p:nvPr/>
        </p:nvPicPr>
        <p:blipFill>
          <a:blip r:embed="rId4"/>
          <a:stretch>
            <a:fillRect/>
          </a:stretch>
        </p:blipFill>
        <p:spPr>
          <a:xfrm>
            <a:off x="5364088" y="3068960"/>
            <a:ext cx="1905000" cy="584200"/>
          </a:xfrm>
          <a:prstGeom prst="rect">
            <a:avLst/>
          </a:prstGeom>
        </p:spPr>
      </p:pic>
      <p:sp>
        <p:nvSpPr>
          <p:cNvPr id="12" name="文本框 11"/>
          <p:cNvSpPr txBox="1"/>
          <p:nvPr/>
        </p:nvSpPr>
        <p:spPr>
          <a:xfrm>
            <a:off x="683568" y="5373216"/>
            <a:ext cx="7344816" cy="400110"/>
          </a:xfrm>
          <a:prstGeom prst="rect">
            <a:avLst/>
          </a:prstGeom>
          <a:noFill/>
        </p:spPr>
        <p:txBody>
          <a:bodyPr wrap="square" rtlCol="0">
            <a:spAutoFit/>
          </a:bodyPr>
          <a:lstStyle/>
          <a:p>
            <a:r>
              <a:rPr kumimoji="1" lang="en-US" altLang="zh-CN" sz="2000" dirty="0" smtClean="0">
                <a:solidFill>
                  <a:srgbClr val="528693"/>
                </a:solidFill>
                <a:latin typeface="Comic Sans MS"/>
                <a:cs typeface="Comic Sans MS"/>
              </a:rPr>
              <a:t>A</a:t>
            </a:r>
            <a:r>
              <a:rPr kumimoji="1" lang="zh-CN" altLang="en-US" sz="2000" dirty="0" smtClean="0">
                <a:solidFill>
                  <a:srgbClr val="528693"/>
                </a:solidFill>
                <a:latin typeface="Comic Sans MS"/>
                <a:cs typeface="Comic Sans MS"/>
              </a:rPr>
              <a:t> </a:t>
            </a:r>
            <a:r>
              <a:rPr kumimoji="1" lang="en-US" altLang="zh-CN" sz="2000" dirty="0" smtClean="0">
                <a:solidFill>
                  <a:srgbClr val="528693"/>
                </a:solidFill>
                <a:latin typeface="Comic Sans MS"/>
                <a:cs typeface="Comic Sans MS"/>
              </a:rPr>
              <a:t>s</a:t>
            </a:r>
            <a:r>
              <a:rPr kumimoji="1" lang="en-US" altLang="zh-CN" sz="2000" dirty="0" smtClean="0">
                <a:solidFill>
                  <a:srgbClr val="528693"/>
                </a:solidFill>
                <a:latin typeface="Comic Sans MS"/>
                <a:cs typeface="Comic Sans MS"/>
              </a:rPr>
              <a:t>teady</a:t>
            </a:r>
            <a:r>
              <a:rPr kumimoji="1" lang="zh-CN" altLang="en-US" sz="2000" dirty="0" smtClean="0">
                <a:solidFill>
                  <a:srgbClr val="528693"/>
                </a:solidFill>
                <a:latin typeface="Comic Sans MS"/>
                <a:cs typeface="Comic Sans MS"/>
              </a:rPr>
              <a:t> </a:t>
            </a:r>
            <a:r>
              <a:rPr kumimoji="1" lang="en-US" altLang="zh-CN" sz="2000" dirty="0" smtClean="0">
                <a:solidFill>
                  <a:srgbClr val="528693"/>
                </a:solidFill>
                <a:latin typeface="Comic Sans MS"/>
                <a:cs typeface="Comic Sans MS"/>
              </a:rPr>
              <a:t>solar</a:t>
            </a:r>
            <a:r>
              <a:rPr kumimoji="1" lang="zh-CN" altLang="en-US" sz="2000" dirty="0" smtClean="0">
                <a:solidFill>
                  <a:srgbClr val="528693"/>
                </a:solidFill>
                <a:latin typeface="Comic Sans MS"/>
                <a:cs typeface="Comic Sans MS"/>
              </a:rPr>
              <a:t> </a:t>
            </a:r>
            <a:r>
              <a:rPr kumimoji="1" lang="en-US" altLang="zh-CN" sz="2000" dirty="0" smtClean="0">
                <a:solidFill>
                  <a:srgbClr val="528693"/>
                </a:solidFill>
                <a:latin typeface="Comic Sans MS"/>
                <a:cs typeface="Comic Sans MS"/>
              </a:rPr>
              <a:t>wind</a:t>
            </a:r>
            <a:r>
              <a:rPr kumimoji="1" lang="zh-CN" altLang="en-US" sz="2000" dirty="0" smtClean="0">
                <a:solidFill>
                  <a:srgbClr val="528693"/>
                </a:solidFill>
                <a:latin typeface="Comic Sans MS"/>
                <a:cs typeface="Comic Sans MS"/>
              </a:rPr>
              <a:t> </a:t>
            </a:r>
            <a:r>
              <a:rPr kumimoji="1" lang="en-US" altLang="zh-CN" sz="2000" dirty="0" smtClean="0">
                <a:solidFill>
                  <a:srgbClr val="528693"/>
                </a:solidFill>
                <a:latin typeface="Comic Sans MS"/>
                <a:cs typeface="Comic Sans MS"/>
              </a:rPr>
              <a:t>with</a:t>
            </a:r>
            <a:r>
              <a:rPr kumimoji="1" lang="zh-CN" altLang="en-US" sz="2000" dirty="0" smtClean="0">
                <a:solidFill>
                  <a:srgbClr val="528693"/>
                </a:solidFill>
                <a:latin typeface="Comic Sans MS"/>
                <a:cs typeface="Comic Sans MS"/>
              </a:rPr>
              <a:t> </a:t>
            </a:r>
            <a:r>
              <a:rPr kumimoji="1" lang="en-US" altLang="zh-CN" sz="2000" dirty="0" smtClean="0">
                <a:solidFill>
                  <a:srgbClr val="528693"/>
                </a:solidFill>
                <a:latin typeface="Comic Sans MS"/>
                <a:cs typeface="Comic Sans MS"/>
              </a:rPr>
              <a:t>a</a:t>
            </a:r>
            <a:r>
              <a:rPr kumimoji="1" lang="zh-CN" altLang="en-US" sz="2000" dirty="0" smtClean="0">
                <a:solidFill>
                  <a:srgbClr val="528693"/>
                </a:solidFill>
                <a:latin typeface="Comic Sans MS"/>
                <a:cs typeface="Comic Sans MS"/>
              </a:rPr>
              <a:t> </a:t>
            </a:r>
            <a:r>
              <a:rPr kumimoji="1" lang="en-US" altLang="zh-CN" sz="2000" dirty="0">
                <a:solidFill>
                  <a:srgbClr val="528693"/>
                </a:solidFill>
                <a:latin typeface="Comic Sans MS"/>
                <a:cs typeface="Comic Sans MS"/>
              </a:rPr>
              <a:t>c</a:t>
            </a:r>
            <a:r>
              <a:rPr kumimoji="1" lang="en-US" altLang="zh-CN" sz="2000" dirty="0" smtClean="0">
                <a:solidFill>
                  <a:srgbClr val="528693"/>
                </a:solidFill>
                <a:latin typeface="Comic Sans MS"/>
                <a:cs typeface="Comic Sans MS"/>
              </a:rPr>
              <a:t>onstant</a:t>
            </a:r>
            <a:r>
              <a:rPr kumimoji="1" lang="zh-CN" altLang="en-US" sz="2000" dirty="0" smtClean="0">
                <a:solidFill>
                  <a:srgbClr val="528693"/>
                </a:solidFill>
                <a:latin typeface="Comic Sans MS"/>
                <a:cs typeface="Comic Sans MS"/>
              </a:rPr>
              <a:t> </a:t>
            </a:r>
            <a:r>
              <a:rPr kumimoji="1" lang="en-US" altLang="zh-CN" sz="2000" dirty="0" smtClean="0">
                <a:solidFill>
                  <a:srgbClr val="528693"/>
                </a:solidFill>
                <a:latin typeface="Comic Sans MS"/>
                <a:cs typeface="Comic Sans MS"/>
              </a:rPr>
              <a:t>velocity</a:t>
            </a:r>
            <a:r>
              <a:rPr kumimoji="1" lang="zh-CN" altLang="en-US" sz="2000" dirty="0" smtClean="0">
                <a:solidFill>
                  <a:srgbClr val="528693"/>
                </a:solidFill>
                <a:latin typeface="Comic Sans MS"/>
                <a:cs typeface="Comic Sans MS"/>
              </a:rPr>
              <a:t> </a:t>
            </a:r>
            <a:r>
              <a:rPr kumimoji="1" lang="en-US" altLang="zh-CN" sz="2000" dirty="0" smtClean="0">
                <a:solidFill>
                  <a:srgbClr val="528693"/>
                </a:solidFill>
                <a:latin typeface="Comic Sans MS"/>
                <a:cs typeface="Comic Sans MS"/>
              </a:rPr>
              <a:t>of</a:t>
            </a:r>
            <a:r>
              <a:rPr kumimoji="1" lang="zh-CN" altLang="en-US" sz="2000" dirty="0" smtClean="0">
                <a:solidFill>
                  <a:srgbClr val="528693"/>
                </a:solidFill>
                <a:latin typeface="Comic Sans MS"/>
                <a:cs typeface="Comic Sans MS"/>
              </a:rPr>
              <a:t> </a:t>
            </a:r>
            <a:r>
              <a:rPr kumimoji="1" lang="zh-CN" altLang="zh-CN" sz="2000" dirty="0" smtClean="0">
                <a:solidFill>
                  <a:srgbClr val="528693"/>
                </a:solidFill>
                <a:latin typeface="Comic Sans MS"/>
                <a:cs typeface="Comic Sans MS"/>
              </a:rPr>
              <a:t>4</a:t>
            </a:r>
            <a:r>
              <a:rPr kumimoji="1" lang="en-US" altLang="zh-CN" sz="2000" dirty="0" smtClean="0">
                <a:solidFill>
                  <a:srgbClr val="528693"/>
                </a:solidFill>
                <a:latin typeface="Comic Sans MS"/>
                <a:cs typeface="Comic Sans MS"/>
              </a:rPr>
              <a:t>50</a:t>
            </a:r>
            <a:r>
              <a:rPr kumimoji="1" lang="zh-CN" altLang="en-US" sz="2000" dirty="0" smtClean="0">
                <a:solidFill>
                  <a:srgbClr val="528693"/>
                </a:solidFill>
                <a:latin typeface="Comic Sans MS"/>
                <a:cs typeface="Comic Sans MS"/>
              </a:rPr>
              <a:t> </a:t>
            </a:r>
            <a:r>
              <a:rPr kumimoji="1" lang="en-US" altLang="zh-CN" sz="2000" dirty="0" smtClean="0">
                <a:solidFill>
                  <a:srgbClr val="528693"/>
                </a:solidFill>
                <a:latin typeface="Comic Sans MS"/>
                <a:cs typeface="Comic Sans MS"/>
              </a:rPr>
              <a:t>km/s</a:t>
            </a:r>
            <a:r>
              <a:rPr kumimoji="1" lang="zh-CN" altLang="en-US" sz="2000" dirty="0" smtClean="0">
                <a:solidFill>
                  <a:srgbClr val="528693"/>
                </a:solidFill>
                <a:latin typeface="Comic Sans MS"/>
                <a:cs typeface="Comic Sans MS"/>
              </a:rPr>
              <a:t> </a:t>
            </a:r>
            <a:endParaRPr kumimoji="1" lang="zh-CN" altLang="en-US" sz="2000" dirty="0">
              <a:solidFill>
                <a:srgbClr val="528693"/>
              </a:solidFill>
              <a:latin typeface="Comic Sans MS"/>
              <a:cs typeface="Comic Sans MS"/>
            </a:endParaRPr>
          </a:p>
        </p:txBody>
      </p:sp>
    </p:spTree>
    <p:extLst>
      <p:ext uri="{BB962C8B-B14F-4D97-AF65-F5344CB8AC3E}">
        <p14:creationId xmlns:p14="http://schemas.microsoft.com/office/powerpoint/2010/main" val="3894307379"/>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7|6.3|2.8|5.6|10|24.6|1.9|3.4"/>
</p:tagLst>
</file>

<file path=ppt/tags/tag2.xml><?xml version="1.0" encoding="utf-8"?>
<p:tagLst xmlns:a="http://schemas.openxmlformats.org/drawingml/2006/main" xmlns:r="http://schemas.openxmlformats.org/officeDocument/2006/relationships" xmlns:p="http://schemas.openxmlformats.org/presentationml/2006/main">
  <p:tag name="TIMING" val="|9.8|3.7|3.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60126</TotalTime>
  <Words>516</Words>
  <Application>Microsoft Macintosh PowerPoint</Application>
  <PresentationFormat>全屏显示(4:3)</PresentationFormat>
  <Paragraphs>92</Paragraphs>
  <Slides>19</Slides>
  <Notes>2</Notes>
  <HiddenSlides>0</HiddenSlides>
  <MMClips>0</MMClips>
  <ScaleCrop>false</ScaleCrop>
  <HeadingPairs>
    <vt:vector size="4" baseType="variant">
      <vt:variant>
        <vt:lpstr>主题</vt:lpstr>
      </vt:variant>
      <vt:variant>
        <vt:i4>1</vt:i4>
      </vt:variant>
      <vt:variant>
        <vt:lpstr>幻灯片标题</vt:lpstr>
      </vt:variant>
      <vt:variant>
        <vt:i4>19</vt:i4>
      </vt:variant>
    </vt:vector>
  </HeadingPairs>
  <TitlesOfParts>
    <vt:vector size="20" baseType="lpstr">
      <vt:lpstr>Origin</vt:lpstr>
      <vt:lpstr>Mohsin Saeed, Min Zha</vt:lpstr>
      <vt:lpstr>outline</vt:lpstr>
      <vt:lpstr>PowerPoint 演示文稿</vt:lpstr>
      <vt:lpstr>10TeV探测到日影随太阳活动（1996-2009）by Asr</vt:lpstr>
      <vt:lpstr>IMF measurement from ARGO-YBJ</vt:lpstr>
      <vt:lpstr>Cells of WCDA</vt:lpstr>
      <vt:lpstr>PowerPoint 演示文稿</vt:lpstr>
      <vt:lpstr>PFSS-like model </vt:lpstr>
      <vt:lpstr>IMF: parker spiral</vt:lpstr>
      <vt:lpstr>Geomagnetic field</vt:lpstr>
      <vt:lpstr>Individual contributions: GMF + IMF + PFSS</vt:lpstr>
      <vt:lpstr>The deficit ratio Dratio</vt:lpstr>
      <vt:lpstr>Daily map</vt:lpstr>
      <vt:lpstr>Daily result on 1 full Carrington Rotation</vt:lpstr>
      <vt:lpstr>Outlook</vt:lpstr>
      <vt:lpstr>p-Energy Distributions by WCDA</vt:lpstr>
      <vt:lpstr>PowerPoint 演示文稿</vt:lpstr>
      <vt:lpstr>PFSS-like model </vt:lpstr>
      <vt:lpstr>Accumulative result: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Zhiguo Yao</dc:creator>
  <cp:lastModifiedBy>Min Zha</cp:lastModifiedBy>
  <cp:revision>2186</cp:revision>
  <dcterms:created xsi:type="dcterms:W3CDTF">2011-04-09T21:30:20Z</dcterms:created>
  <dcterms:modified xsi:type="dcterms:W3CDTF">2018-03-23T05:16:25Z</dcterms:modified>
</cp:coreProperties>
</file>