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777" r:id="rId2"/>
  </p:sldMasterIdLst>
  <p:notesMasterIdLst>
    <p:notesMasterId r:id="rId51"/>
  </p:notesMasterIdLst>
  <p:sldIdLst>
    <p:sldId id="405" r:id="rId3"/>
    <p:sldId id="577" r:id="rId4"/>
    <p:sldId id="524" r:id="rId5"/>
    <p:sldId id="510" r:id="rId6"/>
    <p:sldId id="512" r:id="rId7"/>
    <p:sldId id="513" r:id="rId8"/>
    <p:sldId id="515" r:id="rId9"/>
    <p:sldId id="562" r:id="rId10"/>
    <p:sldId id="516" r:id="rId11"/>
    <p:sldId id="635" r:id="rId12"/>
    <p:sldId id="548" r:id="rId13"/>
    <p:sldId id="567" r:id="rId14"/>
    <p:sldId id="621" r:id="rId15"/>
    <p:sldId id="622" r:id="rId16"/>
    <p:sldId id="557" r:id="rId17"/>
    <p:sldId id="636" r:id="rId18"/>
    <p:sldId id="637" r:id="rId19"/>
    <p:sldId id="639" r:id="rId20"/>
    <p:sldId id="578" r:id="rId21"/>
    <p:sldId id="627" r:id="rId22"/>
    <p:sldId id="623" r:id="rId23"/>
    <p:sldId id="624" r:id="rId24"/>
    <p:sldId id="628" r:id="rId25"/>
    <p:sldId id="629" r:id="rId26"/>
    <p:sldId id="630" r:id="rId27"/>
    <p:sldId id="579" r:id="rId28"/>
    <p:sldId id="691" r:id="rId29"/>
    <p:sldId id="692" r:id="rId30"/>
    <p:sldId id="667" r:id="rId31"/>
    <p:sldId id="669" r:id="rId32"/>
    <p:sldId id="670" r:id="rId33"/>
    <p:sldId id="676" r:id="rId34"/>
    <p:sldId id="677" r:id="rId35"/>
    <p:sldId id="671" r:id="rId36"/>
    <p:sldId id="682" r:id="rId37"/>
    <p:sldId id="680" r:id="rId38"/>
    <p:sldId id="681" r:id="rId39"/>
    <p:sldId id="678" r:id="rId40"/>
    <p:sldId id="679" r:id="rId41"/>
    <p:sldId id="683" r:id="rId42"/>
    <p:sldId id="684" r:id="rId43"/>
    <p:sldId id="685" r:id="rId44"/>
    <p:sldId id="686" r:id="rId45"/>
    <p:sldId id="687" r:id="rId46"/>
    <p:sldId id="633" r:id="rId47"/>
    <p:sldId id="580" r:id="rId48"/>
    <p:sldId id="600" r:id="rId49"/>
    <p:sldId id="693" r:id="rId50"/>
  </p:sldIdLst>
  <p:sldSz cx="9144000" cy="6858000" type="screen4x3"/>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66"/>
    <a:srgbClr val="0000CC"/>
    <a:srgbClr val="000066"/>
    <a:srgbClr val="CC3300"/>
    <a:srgbClr val="990033"/>
    <a:srgbClr val="CC0000"/>
    <a:srgbClr val="0051A3"/>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5BE263C-DBD7-4A20-BB59-AAB30ACAA65A}" styleName="中度样式 3 - 强调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E3FDE45-AF77-4B5C-9715-49D594BDF05E}" styleName="浅色样式 1 - 强调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浅色样式 2 - 强调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DCAF9ED-07DC-4A11-8D7F-57B35C25682E}" styleName="中度样式 1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中度样式 1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400" autoAdjust="0"/>
    <p:restoredTop sz="91266" autoAdjust="0"/>
  </p:normalViewPr>
  <p:slideViewPr>
    <p:cSldViewPr snapToGrid="0">
      <p:cViewPr varScale="1">
        <p:scale>
          <a:sx n="106" d="100"/>
          <a:sy n="106" d="100"/>
        </p:scale>
        <p:origin x="492" y="114"/>
      </p:cViewPr>
      <p:guideLst>
        <p:guide orient="horz" pos="2160"/>
        <p:guide pos="2880"/>
      </p:guideLst>
    </p:cSldViewPr>
  </p:slideViewPr>
  <p:notesTextViewPr>
    <p:cViewPr>
      <p:scale>
        <a:sx n="1" d="1"/>
        <a:sy n="1" d="1"/>
      </p:scale>
      <p:origin x="0" y="0"/>
    </p:cViewPr>
  </p:notesTextViewPr>
  <p:sorterViewPr>
    <p:cViewPr>
      <p:scale>
        <a:sx n="66" d="100"/>
        <a:sy n="66" d="100"/>
      </p:scale>
      <p:origin x="0" y="-8106"/>
    </p:cViewPr>
  </p:sorterViewPr>
  <p:notesViewPr>
    <p:cSldViewPr snapToGrid="0">
      <p:cViewPr varScale="1">
        <p:scale>
          <a:sx n="67" d="100"/>
          <a:sy n="67" d="100"/>
        </p:scale>
        <p:origin x="2748"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charts/_rels/chart1.xml.rels><?xml version="1.0" encoding="UTF-8" standalone="yes"?>
<Relationships xmlns="http://schemas.openxmlformats.org/package/2006/relationships"><Relationship Id="rId2" Type="http://schemas.openxmlformats.org/officeDocument/2006/relationships/oleObject" Target="file:///C:\Users\Administrator\Desktop\&#32479;&#35745;&#25968;&#25454;.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Sheet1!$C$27</c:f>
              <c:strCache>
                <c:ptCount val="1"/>
                <c:pt idx="0">
                  <c:v>论文总数</c:v>
                </c:pt>
              </c:strCache>
            </c:strRef>
          </c:tx>
          <c:spPr>
            <a:solidFill>
              <a:schemeClr val="accent1"/>
            </a:solidFill>
            <a:ln>
              <a:noFill/>
            </a:ln>
            <a:effectLst/>
          </c:spPr>
          <c:invertIfNegative val="0"/>
          <c:dLbls>
            <c:dLbl>
              <c:idx val="3"/>
              <c:layout/>
              <c:tx>
                <c:rich>
                  <a:bodyPr/>
                  <a:lstStyle/>
                  <a:p>
                    <a:r>
                      <a:rPr lang="en-US" altLang="zh-CN" dirty="0" smtClean="0"/>
                      <a:t>325</a:t>
                    </a:r>
                    <a:endParaRPr lang="en-US" altLang="zh-CN" dirty="0"/>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E3AD-4DD4-A22B-929BA5790DE1}"/>
                </c:ext>
                <c:ext xmlns:c15="http://schemas.microsoft.com/office/drawing/2012/chart" uri="{CE6537A1-D6FC-4f65-9D91-7224C49458BB}">
                  <c15:layout/>
                </c:ext>
              </c:extLst>
            </c:dLbl>
            <c:spPr>
              <a:noFill/>
              <a:ln>
                <a:noFill/>
              </a:ln>
              <a:effectLst/>
            </c:spPr>
            <c:txPr>
              <a:bodyPr rot="-5400000" spcFirstLastPara="1" vertOverflow="clip" horzOverflow="clip" vert="horz" wrap="square" lIns="38100" tIns="19050" rIns="38100" bIns="19050" anchor="ctr" anchorCtr="1">
                <a:spAutoFit/>
              </a:bodyPr>
              <a:lstStyle/>
              <a:p>
                <a:pPr>
                  <a:defRPr lang="zh-CN" sz="1200" b="0" i="0" u="none" strike="noStrike" kern="1200" baseline="0">
                    <a:solidFill>
                      <a:schemeClr val="tx1">
                        <a:lumMod val="50000"/>
                        <a:lumOff val="50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strRef>
              <c:f>Sheet1!$B$28:$B$31</c:f>
              <c:strCache>
                <c:ptCount val="4"/>
                <c:pt idx="0">
                  <c:v>2014年</c:v>
                </c:pt>
                <c:pt idx="1">
                  <c:v>2015年</c:v>
                </c:pt>
                <c:pt idx="2">
                  <c:v>2016年</c:v>
                </c:pt>
                <c:pt idx="3">
                  <c:v>2017年</c:v>
                </c:pt>
              </c:strCache>
            </c:strRef>
          </c:cat>
          <c:val>
            <c:numRef>
              <c:f>Sheet1!$C$28:$C$31</c:f>
              <c:numCache>
                <c:formatCode>General</c:formatCode>
                <c:ptCount val="4"/>
                <c:pt idx="0">
                  <c:v>132</c:v>
                </c:pt>
                <c:pt idx="1">
                  <c:v>173</c:v>
                </c:pt>
                <c:pt idx="2">
                  <c:v>196</c:v>
                </c:pt>
                <c:pt idx="3">
                  <c:v>311</c:v>
                </c:pt>
              </c:numCache>
            </c:numRef>
          </c:val>
          <c:extLst xmlns:c16r2="http://schemas.microsoft.com/office/drawing/2015/06/chart">
            <c:ext xmlns:c16="http://schemas.microsoft.com/office/drawing/2014/chart" uri="{C3380CC4-5D6E-409C-BE32-E72D297353CC}">
              <c16:uniqueId val="{00000001-E3AD-4DD4-A22B-929BA5790DE1}"/>
            </c:ext>
          </c:extLst>
        </c:ser>
        <c:ser>
          <c:idx val="1"/>
          <c:order val="1"/>
          <c:tx>
            <c:strRef>
              <c:f>Sheet1!$D$27</c:f>
              <c:strCache>
                <c:ptCount val="1"/>
                <c:pt idx="0">
                  <c:v>1区论文数</c:v>
                </c:pt>
              </c:strCache>
            </c:strRef>
          </c:tx>
          <c:spPr>
            <a:solidFill>
              <a:schemeClr val="accent2"/>
            </a:solidFill>
            <a:ln>
              <a:noFill/>
            </a:ln>
            <a:effectLst/>
          </c:spPr>
          <c:invertIfNegative val="0"/>
          <c:dLbls>
            <c:dLbl>
              <c:idx val="3"/>
              <c:layout/>
              <c:tx>
                <c:rich>
                  <a:bodyPr/>
                  <a:lstStyle/>
                  <a:p>
                    <a:r>
                      <a:rPr lang="en-US" altLang="zh-CN" smtClean="0"/>
                      <a:t>116</a:t>
                    </a:r>
                    <a:endParaRPr lang="en-US" altLang="zh-CN" dirty="0"/>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E3AD-4DD4-A22B-929BA5790DE1}"/>
                </c:ext>
                <c:ext xmlns:c15="http://schemas.microsoft.com/office/drawing/2012/chart" uri="{CE6537A1-D6FC-4f65-9D91-7224C49458BB}">
                  <c15:layout/>
                </c:ext>
              </c:extLst>
            </c:dLbl>
            <c:spPr>
              <a:noFill/>
              <a:ln>
                <a:noFill/>
              </a:ln>
              <a:effectLst/>
            </c:spPr>
            <c:txPr>
              <a:bodyPr rot="-5400000" spcFirstLastPara="1" vertOverflow="clip" horzOverflow="clip" vert="horz" wrap="square" lIns="38100" tIns="19050" rIns="38100" bIns="19050" anchor="ctr" anchorCtr="1">
                <a:spAutoFit/>
              </a:bodyPr>
              <a:lstStyle/>
              <a:p>
                <a:pPr>
                  <a:defRPr lang="zh-CN" sz="1200" b="0" i="0" u="none" strike="noStrike" kern="1200" baseline="0">
                    <a:solidFill>
                      <a:schemeClr val="tx1">
                        <a:lumMod val="50000"/>
                        <a:lumOff val="50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strRef>
              <c:f>Sheet1!$B$28:$B$31</c:f>
              <c:strCache>
                <c:ptCount val="4"/>
                <c:pt idx="0">
                  <c:v>2014年</c:v>
                </c:pt>
                <c:pt idx="1">
                  <c:v>2015年</c:v>
                </c:pt>
                <c:pt idx="2">
                  <c:v>2016年</c:v>
                </c:pt>
                <c:pt idx="3">
                  <c:v>2017年</c:v>
                </c:pt>
              </c:strCache>
            </c:strRef>
          </c:cat>
          <c:val>
            <c:numRef>
              <c:f>Sheet1!$D$28:$D$31</c:f>
              <c:numCache>
                <c:formatCode>General</c:formatCode>
                <c:ptCount val="4"/>
                <c:pt idx="0">
                  <c:v>22</c:v>
                </c:pt>
                <c:pt idx="1">
                  <c:v>50</c:v>
                </c:pt>
                <c:pt idx="2">
                  <c:v>44</c:v>
                </c:pt>
                <c:pt idx="3">
                  <c:v>115</c:v>
                </c:pt>
              </c:numCache>
            </c:numRef>
          </c:val>
          <c:extLst xmlns:c16r2="http://schemas.microsoft.com/office/drawing/2015/06/chart">
            <c:ext xmlns:c16="http://schemas.microsoft.com/office/drawing/2014/chart" uri="{C3380CC4-5D6E-409C-BE32-E72D297353CC}">
              <c16:uniqueId val="{00000003-E3AD-4DD4-A22B-929BA5790DE1}"/>
            </c:ext>
          </c:extLst>
        </c:ser>
        <c:dLbls>
          <c:showLegendKey val="0"/>
          <c:showVal val="1"/>
          <c:showCatName val="0"/>
          <c:showSerName val="0"/>
          <c:showPercent val="0"/>
          <c:showBubbleSize val="0"/>
        </c:dLbls>
        <c:gapWidth val="444"/>
        <c:overlap val="-90"/>
        <c:axId val="2109407344"/>
        <c:axId val="2109396464"/>
      </c:barChart>
      <c:catAx>
        <c:axId val="2109407344"/>
        <c:scaling>
          <c:orientation val="minMax"/>
        </c:scaling>
        <c:delete val="0"/>
        <c:axPos val="b"/>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lang="zh-CN" sz="1200" b="0" i="0" u="none" strike="noStrike" kern="1200" cap="all" spc="120" normalizeH="0" baseline="0">
                <a:solidFill>
                  <a:schemeClr val="tx1">
                    <a:lumMod val="65000"/>
                    <a:lumOff val="35000"/>
                  </a:schemeClr>
                </a:solidFill>
                <a:latin typeface="+mn-lt"/>
                <a:ea typeface="+mn-ea"/>
                <a:cs typeface="+mn-cs"/>
              </a:defRPr>
            </a:pPr>
            <a:endParaRPr lang="zh-CN"/>
          </a:p>
        </c:txPr>
        <c:crossAx val="2109396464"/>
        <c:crosses val="autoZero"/>
        <c:auto val="1"/>
        <c:lblAlgn val="ctr"/>
        <c:lblOffset val="100"/>
        <c:noMultiLvlLbl val="0"/>
      </c:catAx>
      <c:valAx>
        <c:axId val="2109396464"/>
        <c:scaling>
          <c:orientation val="minMax"/>
        </c:scaling>
        <c:delete val="1"/>
        <c:axPos val="l"/>
        <c:numFmt formatCode="General" sourceLinked="1"/>
        <c:majorTickMark val="none"/>
        <c:minorTickMark val="none"/>
        <c:tickLblPos val="none"/>
        <c:crossAx val="2109407344"/>
        <c:crosses val="autoZero"/>
        <c:crossBetween val="between"/>
      </c:valAx>
      <c:spPr>
        <a:noFill/>
        <a:ln>
          <a:noFill/>
        </a:ln>
        <a:effectLst/>
      </c:spPr>
    </c:plotArea>
    <c:legend>
      <c:legendPos val="t"/>
      <c:layout>
        <c:manualLayout>
          <c:xMode val="edge"/>
          <c:yMode val="edge"/>
          <c:x val="0.26282377733255002"/>
          <c:y val="6.2392179525347001E-2"/>
          <c:w val="0.25657177972991801"/>
          <c:h val="0.166939945262147"/>
        </c:manualLayout>
      </c:layout>
      <c:overlay val="0"/>
      <c:spPr>
        <a:noFill/>
        <a:ln>
          <a:noFill/>
        </a:ln>
        <a:effectLst/>
      </c:spPr>
      <c:txPr>
        <a:bodyPr rot="0" spcFirstLastPara="1" vertOverflow="ellipsis" vert="horz" wrap="square" anchor="ctr" anchorCtr="1"/>
        <a:lstStyle/>
        <a:p>
          <a:pPr>
            <a:defRPr lang="zh-CN" sz="12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w="9525" cap="flat" cmpd="sng" algn="ctr">
      <a:noFill/>
      <a:round/>
    </a:ln>
    <a:effectLst/>
  </c:spPr>
  <c:txPr>
    <a:bodyPr/>
    <a:lstStyle/>
    <a:p>
      <a:pPr>
        <a:defRPr lang="zh-CN" sz="1200"/>
      </a:pPr>
      <a:endParaRPr lang="zh-CN"/>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manualLayout>
          <c:layoutTarget val="inner"/>
          <c:xMode val="edge"/>
          <c:yMode val="edge"/>
          <c:x val="0.24204314304461944"/>
          <c:y val="0.14101574803149605"/>
          <c:w val="0.49508038057742781"/>
          <c:h val="0.74262057086614175"/>
        </c:manualLayout>
      </c:layout>
      <c:pieChart>
        <c:varyColors val="1"/>
        <c:ser>
          <c:idx val="0"/>
          <c:order val="0"/>
          <c:tx>
            <c:strRef>
              <c:f>Sheet1!$B$1</c:f>
              <c:strCache>
                <c:ptCount val="1"/>
                <c:pt idx="0">
                  <c:v>恒流试运行故障统计</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BBAE-40CF-A665-144878C90B63}"/>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D8F7-498C-AD31-65E52D9CDE1D}"/>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2-D8F7-498C-AD31-65E52D9CDE1D}"/>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1-D8F7-498C-AD31-65E52D9CDE1D}"/>
              </c:ext>
            </c:extLst>
          </c:dPt>
          <c:dLbls>
            <c:dLbl>
              <c:idx val="1"/>
              <c:delete val="1"/>
              <c:extLst xmlns:c16r2="http://schemas.microsoft.com/office/drawing/2015/06/chart">
                <c:ext xmlns:c16="http://schemas.microsoft.com/office/drawing/2014/chart" uri="{C3380CC4-5D6E-409C-BE32-E72D297353CC}">
                  <c16:uniqueId val="{00000003-D8F7-498C-AD31-65E52D9CDE1D}"/>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2-D8F7-498C-AD31-65E52D9CDE1D}"/>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1-D8F7-498C-AD31-65E52D9CDE1D}"/>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Sheet1!$A$2:$A$5</c:f>
              <c:strCache>
                <c:ptCount val="4"/>
                <c:pt idx="0">
                  <c:v>无故障</c:v>
                </c:pt>
                <c:pt idx="1">
                  <c:v>高频故障</c:v>
                </c:pt>
                <c:pt idx="2">
                  <c:v>电源故障</c:v>
                </c:pt>
                <c:pt idx="3">
                  <c:v>逐束团反馈故障</c:v>
                </c:pt>
              </c:strCache>
            </c:strRef>
          </c:cat>
          <c:val>
            <c:numRef>
              <c:f>Sheet1!$B$2:$B$5</c:f>
              <c:numCache>
                <c:formatCode>General</c:formatCode>
                <c:ptCount val="4"/>
                <c:pt idx="0">
                  <c:v>427.23</c:v>
                </c:pt>
                <c:pt idx="1">
                  <c:v>3.2</c:v>
                </c:pt>
                <c:pt idx="2">
                  <c:v>1.4</c:v>
                </c:pt>
                <c:pt idx="3">
                  <c:v>1.35</c:v>
                </c:pt>
              </c:numCache>
            </c:numRef>
          </c:val>
          <c:extLst xmlns:c16r2="http://schemas.microsoft.com/office/drawing/2015/06/chart">
            <c:ext xmlns:c16="http://schemas.microsoft.com/office/drawing/2014/chart" uri="{C3380CC4-5D6E-409C-BE32-E72D297353CC}">
              <c16:uniqueId val="{00000000-D8F7-498C-AD31-65E52D9CDE1D}"/>
            </c:ext>
          </c:extLst>
        </c:ser>
        <c:dLbls>
          <c:dLblPos val="inEnd"/>
          <c:showLegendKey val="0"/>
          <c:showVal val="0"/>
          <c:showCatName val="1"/>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cked"/>
        <c:varyColors val="0"/>
        <c:ser>
          <c:idx val="0"/>
          <c:order val="0"/>
          <c:tx>
            <c:strRef>
              <c:f>Sheet1!$B$1</c:f>
              <c:strCache>
                <c:ptCount val="1"/>
                <c:pt idx="0">
                  <c:v>相位稳定度（°）</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 #1</c:v>
                </c:pt>
                <c:pt idx="1">
                  <c:v> #2</c:v>
                </c:pt>
                <c:pt idx="2">
                  <c:v> #3</c:v>
                </c:pt>
                <c:pt idx="3">
                  <c:v> #4</c:v>
                </c:pt>
                <c:pt idx="4">
                  <c:v> #5</c:v>
                </c:pt>
                <c:pt idx="5">
                  <c:v> #6</c:v>
                </c:pt>
                <c:pt idx="6">
                  <c:v> #7</c:v>
                </c:pt>
                <c:pt idx="7">
                  <c:v> #8</c:v>
                </c:pt>
              </c:strCache>
            </c:strRef>
          </c:cat>
          <c:val>
            <c:numRef>
              <c:f>Sheet1!$B$2:$B$9</c:f>
              <c:numCache>
                <c:formatCode>General</c:formatCode>
                <c:ptCount val="8"/>
                <c:pt idx="0">
                  <c:v>0.13</c:v>
                </c:pt>
                <c:pt idx="1">
                  <c:v>0.14000000000000001</c:v>
                </c:pt>
                <c:pt idx="2">
                  <c:v>0.13</c:v>
                </c:pt>
                <c:pt idx="3">
                  <c:v>9.0000000000000024E-2</c:v>
                </c:pt>
                <c:pt idx="4">
                  <c:v>0.15000000000000002</c:v>
                </c:pt>
                <c:pt idx="5">
                  <c:v>9.0000000000000024E-2</c:v>
                </c:pt>
                <c:pt idx="6">
                  <c:v>8.0000000000000016E-2</c:v>
                </c:pt>
                <c:pt idx="7">
                  <c:v>0.17</c:v>
                </c:pt>
              </c:numCache>
            </c:numRef>
          </c:val>
          <c:smooth val="0"/>
          <c:extLst xmlns:c16r2="http://schemas.microsoft.com/office/drawing/2015/06/chart">
            <c:ext xmlns:c16="http://schemas.microsoft.com/office/drawing/2014/chart" uri="{C3380CC4-5D6E-409C-BE32-E72D297353CC}">
              <c16:uniqueId val="{00000000-E0BD-4010-BEFE-4580EF092573}"/>
            </c:ext>
          </c:extLst>
        </c:ser>
        <c:dLbls>
          <c:showLegendKey val="0"/>
          <c:showVal val="1"/>
          <c:showCatName val="0"/>
          <c:showSerName val="0"/>
          <c:showPercent val="0"/>
          <c:showBubbleSize val="0"/>
        </c:dLbls>
        <c:marker val="1"/>
        <c:smooth val="0"/>
        <c:axId val="90242240"/>
        <c:axId val="90242784"/>
      </c:lineChart>
      <c:catAx>
        <c:axId val="90242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90242784"/>
        <c:crosses val="autoZero"/>
        <c:auto val="1"/>
        <c:lblAlgn val="ctr"/>
        <c:lblOffset val="100"/>
        <c:noMultiLvlLbl val="0"/>
      </c:catAx>
      <c:valAx>
        <c:axId val="902427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90242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legend>
    <c:plotVisOnly val="1"/>
    <c:dispBlanksAs val="zero"/>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2C0567-3CA5-4F2A-9E8E-69DF64221B78}" type="doc">
      <dgm:prSet loTypeId="urn:microsoft.com/office/officeart/2005/8/layout/hierarchy3" loCatId="list" qsTypeId="urn:microsoft.com/office/officeart/2005/8/quickstyle/simple1" qsCatId="simple" csTypeId="urn:microsoft.com/office/officeart/2005/8/colors/accent1_1" csCatId="accent1" phldr="1"/>
      <dgm:spPr/>
      <dgm:t>
        <a:bodyPr/>
        <a:lstStyle/>
        <a:p>
          <a:endParaRPr lang="zh-CN" altLang="en-US"/>
        </a:p>
      </dgm:t>
    </dgm:pt>
    <dgm:pt modelId="{147DDB2D-A336-4DE8-B633-F4F64E443C7B}">
      <dgm:prSet phldrT="[文本]" custT="1"/>
      <dgm:spPr/>
      <dgm:t>
        <a:bodyPr/>
        <a:lstStyle/>
        <a:p>
          <a:pPr algn="l"/>
          <a:r>
            <a:rPr lang="en-US" altLang="zh-CN" sz="2600" dirty="0" smtClean="0">
              <a:solidFill>
                <a:srgbClr val="FF0000"/>
              </a:solidFill>
              <a:latin typeface="+mj-ea"/>
              <a:ea typeface="+mj-ea"/>
            </a:rPr>
            <a:t>I. 2017/9-2018/7</a:t>
          </a:r>
          <a:r>
            <a:rPr lang="zh-CN" altLang="en-US" sz="2600" dirty="0" smtClean="0">
              <a:solidFill>
                <a:srgbClr val="FF0000"/>
              </a:solidFill>
              <a:latin typeface="+mj-ea"/>
              <a:ea typeface="+mj-ea"/>
            </a:rPr>
            <a:t>光源运行情况</a:t>
          </a:r>
          <a:endParaRPr lang="zh-CN" altLang="en-US" sz="2600" dirty="0">
            <a:solidFill>
              <a:srgbClr val="FF0000"/>
            </a:solidFill>
          </a:endParaRPr>
        </a:p>
      </dgm:t>
    </dgm:pt>
    <dgm:pt modelId="{4E41A441-EEB8-4B34-9481-929ADEFA8F28}" type="parTrans" cxnId="{B9FC5AEE-E48A-458E-BCE7-F1083D255737}">
      <dgm:prSet/>
      <dgm:spPr/>
      <dgm:t>
        <a:bodyPr/>
        <a:lstStyle/>
        <a:p>
          <a:endParaRPr lang="zh-CN" altLang="en-US" sz="2800"/>
        </a:p>
      </dgm:t>
    </dgm:pt>
    <dgm:pt modelId="{989222BB-FEBA-42FC-A94E-FF608E6A1B52}" type="sibTrans" cxnId="{B9FC5AEE-E48A-458E-BCE7-F1083D255737}">
      <dgm:prSet/>
      <dgm:spPr/>
      <dgm:t>
        <a:bodyPr/>
        <a:lstStyle/>
        <a:p>
          <a:endParaRPr lang="zh-CN" altLang="en-US"/>
        </a:p>
      </dgm:t>
    </dgm:pt>
    <dgm:pt modelId="{D6F2AE05-8A35-436E-8586-518163E2E27F}">
      <dgm:prSet phldrT="[文本]" custT="1"/>
      <dgm:spPr/>
      <dgm:t>
        <a:bodyPr/>
        <a:lstStyle/>
        <a:p>
          <a:pPr algn="l"/>
          <a:r>
            <a:rPr lang="en-US" altLang="zh-CN" sz="2600" dirty="0" smtClean="0">
              <a:solidFill>
                <a:schemeClr val="tx1"/>
              </a:solidFill>
              <a:latin typeface="+mj-ea"/>
              <a:ea typeface="+mj-ea"/>
            </a:rPr>
            <a:t>II.</a:t>
          </a:r>
          <a:r>
            <a:rPr lang="zh-CN" altLang="en-US" sz="2600" dirty="0" smtClean="0">
              <a:solidFill>
                <a:schemeClr val="tx1"/>
              </a:solidFill>
              <a:latin typeface="+mj-ea"/>
              <a:ea typeface="+mj-ea"/>
            </a:rPr>
            <a:t> </a:t>
          </a:r>
          <a:r>
            <a:rPr lang="en-US" altLang="zh-CN" sz="2600" dirty="0" smtClean="0">
              <a:solidFill>
                <a:schemeClr val="tx1"/>
              </a:solidFill>
              <a:latin typeface="+mj-ea"/>
              <a:ea typeface="+mj-ea"/>
            </a:rPr>
            <a:t>2018/1-2018/7</a:t>
          </a:r>
          <a:r>
            <a:rPr lang="zh-CN" altLang="en-US" sz="2600" dirty="0" smtClean="0">
              <a:solidFill>
                <a:schemeClr val="tx1"/>
              </a:solidFill>
              <a:latin typeface="+mj-ea"/>
              <a:ea typeface="+mj-ea"/>
            </a:rPr>
            <a:t>光源运行情况</a:t>
          </a:r>
          <a:endParaRPr lang="zh-CN" altLang="en-US" sz="2600" dirty="0">
            <a:solidFill>
              <a:schemeClr val="tx1"/>
            </a:solidFill>
          </a:endParaRPr>
        </a:p>
      </dgm:t>
    </dgm:pt>
    <dgm:pt modelId="{BFC00EDB-CBFD-4260-A94A-C63FF45AADB1}" type="sibTrans" cxnId="{739702A7-7B47-4F64-8CA4-D26B96C3D034}">
      <dgm:prSet/>
      <dgm:spPr/>
      <dgm:t>
        <a:bodyPr/>
        <a:lstStyle/>
        <a:p>
          <a:endParaRPr lang="zh-CN" altLang="en-US"/>
        </a:p>
      </dgm:t>
    </dgm:pt>
    <dgm:pt modelId="{CF46CDEC-2B3F-47A2-AD5E-49F8E3F73B5D}" type="parTrans" cxnId="{739702A7-7B47-4F64-8CA4-D26B96C3D034}">
      <dgm:prSet/>
      <dgm:spPr/>
      <dgm:t>
        <a:bodyPr/>
        <a:lstStyle/>
        <a:p>
          <a:endParaRPr lang="zh-CN" altLang="en-US" sz="2800"/>
        </a:p>
      </dgm:t>
    </dgm:pt>
    <dgm:pt modelId="{6FFFFA6F-2B01-48D6-8CE6-D1F3878036AB}">
      <dgm:prSet phldrT="[文本]" custT="1"/>
      <dgm:spPr>
        <a:noFill/>
        <a:ln>
          <a:noFill/>
        </a:ln>
      </dgm:spPr>
      <dgm:t>
        <a:bodyPr/>
        <a:lstStyle/>
        <a:p>
          <a:pPr>
            <a:spcAft>
              <a:spcPts val="0"/>
            </a:spcAft>
          </a:pPr>
          <a:endParaRPr lang="zh-CN" altLang="en-US" sz="2800" dirty="0">
            <a:latin typeface="+mj-ea"/>
            <a:ea typeface="+mj-ea"/>
          </a:endParaRPr>
        </a:p>
      </dgm:t>
    </dgm:pt>
    <dgm:pt modelId="{9CFC1AC9-7316-4757-A6A1-69AE919C953F}" type="sibTrans" cxnId="{B85163EE-3C20-4970-94FA-41D6F054C6E0}">
      <dgm:prSet/>
      <dgm:spPr/>
      <dgm:t>
        <a:bodyPr/>
        <a:lstStyle/>
        <a:p>
          <a:endParaRPr lang="zh-CN" altLang="en-US"/>
        </a:p>
      </dgm:t>
    </dgm:pt>
    <dgm:pt modelId="{42C3F373-75AB-475C-B7FA-A53FE18B9809}" type="parTrans" cxnId="{B85163EE-3C20-4970-94FA-41D6F054C6E0}">
      <dgm:prSet/>
      <dgm:spPr/>
      <dgm:t>
        <a:bodyPr/>
        <a:lstStyle/>
        <a:p>
          <a:endParaRPr lang="zh-CN" altLang="en-US"/>
        </a:p>
      </dgm:t>
    </dgm:pt>
    <dgm:pt modelId="{2D881DDF-23B8-43C2-9AA1-4CE1A13CB10B}">
      <dgm:prSet phldrT="[文本]" custT="1"/>
      <dgm:spPr/>
      <dgm:t>
        <a:bodyPr/>
        <a:lstStyle/>
        <a:p>
          <a:pPr algn="l"/>
          <a:r>
            <a:rPr lang="en-US" altLang="zh-CN" sz="2600" dirty="0" smtClean="0">
              <a:solidFill>
                <a:schemeClr val="tx1"/>
              </a:solidFill>
            </a:rPr>
            <a:t>III. </a:t>
          </a:r>
          <a:r>
            <a:rPr lang="zh-CN" altLang="en-US" sz="2600" dirty="0" smtClean="0">
              <a:solidFill>
                <a:schemeClr val="tx1"/>
              </a:solidFill>
            </a:rPr>
            <a:t>主要故障分析</a:t>
          </a:r>
          <a:endParaRPr lang="zh-CN" altLang="en-US" sz="2600" dirty="0">
            <a:solidFill>
              <a:schemeClr val="tx1"/>
            </a:solidFill>
          </a:endParaRPr>
        </a:p>
      </dgm:t>
    </dgm:pt>
    <dgm:pt modelId="{0653477E-00F3-411E-9AE2-D73C90FAEC99}" type="parTrans" cxnId="{F16C67A4-8C4C-4CAC-9A90-843F085D30EB}">
      <dgm:prSet/>
      <dgm:spPr/>
      <dgm:t>
        <a:bodyPr/>
        <a:lstStyle/>
        <a:p>
          <a:endParaRPr lang="zh-CN" altLang="en-US"/>
        </a:p>
      </dgm:t>
    </dgm:pt>
    <dgm:pt modelId="{6500B512-36A6-463B-AB78-5258771DAE76}" type="sibTrans" cxnId="{F16C67A4-8C4C-4CAC-9A90-843F085D30EB}">
      <dgm:prSet/>
      <dgm:spPr/>
      <dgm:t>
        <a:bodyPr/>
        <a:lstStyle/>
        <a:p>
          <a:endParaRPr lang="zh-CN" altLang="en-US"/>
        </a:p>
      </dgm:t>
    </dgm:pt>
    <dgm:pt modelId="{94CDD9B4-DF16-49C3-8EDF-2F2FE6C42A9E}" type="pres">
      <dgm:prSet presAssocID="{352C0567-3CA5-4F2A-9E8E-69DF64221B78}" presName="diagram" presStyleCnt="0">
        <dgm:presLayoutVars>
          <dgm:chPref val="1"/>
          <dgm:dir/>
          <dgm:animOne val="branch"/>
          <dgm:animLvl val="lvl"/>
          <dgm:resizeHandles/>
        </dgm:presLayoutVars>
      </dgm:prSet>
      <dgm:spPr/>
      <dgm:t>
        <a:bodyPr/>
        <a:lstStyle/>
        <a:p>
          <a:endParaRPr lang="zh-CN" altLang="en-US"/>
        </a:p>
      </dgm:t>
    </dgm:pt>
    <dgm:pt modelId="{D318D429-57EB-43AA-A30C-21136820ACEB}" type="pres">
      <dgm:prSet presAssocID="{6FFFFA6F-2B01-48D6-8CE6-D1F3878036AB}" presName="root" presStyleCnt="0"/>
      <dgm:spPr/>
      <dgm:t>
        <a:bodyPr/>
        <a:lstStyle/>
        <a:p>
          <a:endParaRPr lang="zh-CN" altLang="en-US"/>
        </a:p>
      </dgm:t>
    </dgm:pt>
    <dgm:pt modelId="{BDB21206-B412-4CE0-84F5-937D57CF9F52}" type="pres">
      <dgm:prSet presAssocID="{6FFFFA6F-2B01-48D6-8CE6-D1F3878036AB}" presName="rootComposite" presStyleCnt="0"/>
      <dgm:spPr/>
      <dgm:t>
        <a:bodyPr/>
        <a:lstStyle/>
        <a:p>
          <a:endParaRPr lang="zh-CN" altLang="en-US"/>
        </a:p>
      </dgm:t>
    </dgm:pt>
    <dgm:pt modelId="{320205DF-6808-4B63-B7BC-9FAC78631426}" type="pres">
      <dgm:prSet presAssocID="{6FFFFA6F-2B01-48D6-8CE6-D1F3878036AB}" presName="rootText" presStyleLbl="node1" presStyleIdx="0" presStyleCnt="1" custScaleX="238851" custScaleY="112478"/>
      <dgm:spPr/>
      <dgm:t>
        <a:bodyPr/>
        <a:lstStyle/>
        <a:p>
          <a:endParaRPr lang="zh-CN" altLang="en-US"/>
        </a:p>
      </dgm:t>
    </dgm:pt>
    <dgm:pt modelId="{14FB18C0-AD77-4DD3-AA6D-DDF0090E6AD1}" type="pres">
      <dgm:prSet presAssocID="{6FFFFA6F-2B01-48D6-8CE6-D1F3878036AB}" presName="rootConnector" presStyleLbl="node1" presStyleIdx="0" presStyleCnt="1"/>
      <dgm:spPr/>
      <dgm:t>
        <a:bodyPr/>
        <a:lstStyle/>
        <a:p>
          <a:endParaRPr lang="zh-CN" altLang="en-US"/>
        </a:p>
      </dgm:t>
    </dgm:pt>
    <dgm:pt modelId="{D82D9CEE-DEC7-4EF7-B231-CE417583E95E}" type="pres">
      <dgm:prSet presAssocID="{6FFFFA6F-2B01-48D6-8CE6-D1F3878036AB}" presName="childShape" presStyleCnt="0"/>
      <dgm:spPr/>
      <dgm:t>
        <a:bodyPr/>
        <a:lstStyle/>
        <a:p>
          <a:endParaRPr lang="zh-CN" altLang="en-US"/>
        </a:p>
      </dgm:t>
    </dgm:pt>
    <dgm:pt modelId="{96B59438-A0F6-455F-9340-857196F6885B}" type="pres">
      <dgm:prSet presAssocID="{4E41A441-EEB8-4B34-9481-929ADEFA8F28}" presName="Name13" presStyleLbl="parChTrans1D2" presStyleIdx="0" presStyleCnt="3" custSzX="4320007"/>
      <dgm:spPr/>
      <dgm:t>
        <a:bodyPr/>
        <a:lstStyle/>
        <a:p>
          <a:endParaRPr lang="zh-CN" altLang="en-US"/>
        </a:p>
      </dgm:t>
    </dgm:pt>
    <dgm:pt modelId="{7275509D-4324-4A3C-A936-2540E8343D54}" type="pres">
      <dgm:prSet presAssocID="{147DDB2D-A336-4DE8-B633-F4F64E443C7B}" presName="childText" presStyleLbl="bgAcc1" presStyleIdx="0" presStyleCnt="3" custScaleX="214604" custScaleY="41544" custLinFactNeighborX="515" custLinFactNeighborY="-14109">
        <dgm:presLayoutVars>
          <dgm:bulletEnabled val="1"/>
        </dgm:presLayoutVars>
      </dgm:prSet>
      <dgm:spPr/>
      <dgm:t>
        <a:bodyPr/>
        <a:lstStyle/>
        <a:p>
          <a:endParaRPr lang="zh-CN" altLang="en-US"/>
        </a:p>
      </dgm:t>
    </dgm:pt>
    <dgm:pt modelId="{C85B3E76-BF27-4649-B296-DD257FD578C1}" type="pres">
      <dgm:prSet presAssocID="{CF46CDEC-2B3F-47A2-AD5E-49F8E3F73B5D}" presName="Name13" presStyleLbl="parChTrans1D2" presStyleIdx="1" presStyleCnt="3" custSzX="4320007"/>
      <dgm:spPr/>
      <dgm:t>
        <a:bodyPr/>
        <a:lstStyle/>
        <a:p>
          <a:endParaRPr lang="zh-CN" altLang="en-US"/>
        </a:p>
      </dgm:t>
    </dgm:pt>
    <dgm:pt modelId="{D413A940-55A3-4505-AD8A-649521351F4C}" type="pres">
      <dgm:prSet presAssocID="{D6F2AE05-8A35-436E-8586-518163E2E27F}" presName="childText" presStyleLbl="bgAcc1" presStyleIdx="1" presStyleCnt="3" custScaleX="214329" custScaleY="39598" custLinFactNeighborX="515" custLinFactNeighborY="-3066">
        <dgm:presLayoutVars>
          <dgm:bulletEnabled val="1"/>
        </dgm:presLayoutVars>
      </dgm:prSet>
      <dgm:spPr/>
      <dgm:t>
        <a:bodyPr/>
        <a:lstStyle/>
        <a:p>
          <a:endParaRPr lang="zh-CN" altLang="en-US"/>
        </a:p>
      </dgm:t>
    </dgm:pt>
    <dgm:pt modelId="{768E861A-C758-4627-92C3-59838206AD78}" type="pres">
      <dgm:prSet presAssocID="{0653477E-00F3-411E-9AE2-D73C90FAEC99}" presName="Name13" presStyleLbl="parChTrans1D2" presStyleIdx="2" presStyleCnt="3"/>
      <dgm:spPr/>
      <dgm:t>
        <a:bodyPr/>
        <a:lstStyle/>
        <a:p>
          <a:endParaRPr lang="zh-CN" altLang="en-US"/>
        </a:p>
      </dgm:t>
    </dgm:pt>
    <dgm:pt modelId="{7C5B2A5D-06D0-4D05-B99D-B1DC23BFC10E}" type="pres">
      <dgm:prSet presAssocID="{2D881DDF-23B8-43C2-9AA1-4CE1A13CB10B}" presName="childText" presStyleLbl="bgAcc1" presStyleIdx="2" presStyleCnt="3" custScaleX="215287" custScaleY="46057" custLinFactNeighborY="14834">
        <dgm:presLayoutVars>
          <dgm:bulletEnabled val="1"/>
        </dgm:presLayoutVars>
      </dgm:prSet>
      <dgm:spPr/>
      <dgm:t>
        <a:bodyPr/>
        <a:lstStyle/>
        <a:p>
          <a:endParaRPr lang="zh-CN" altLang="en-US"/>
        </a:p>
      </dgm:t>
    </dgm:pt>
  </dgm:ptLst>
  <dgm:cxnLst>
    <dgm:cxn modelId="{CB17F993-FF7B-4045-B55B-44761B94462F}" type="presOf" srcId="{0653477E-00F3-411E-9AE2-D73C90FAEC99}" destId="{768E861A-C758-4627-92C3-59838206AD78}" srcOrd="0" destOrd="0" presId="urn:microsoft.com/office/officeart/2005/8/layout/hierarchy3"/>
    <dgm:cxn modelId="{F16C67A4-8C4C-4CAC-9A90-843F085D30EB}" srcId="{6FFFFA6F-2B01-48D6-8CE6-D1F3878036AB}" destId="{2D881DDF-23B8-43C2-9AA1-4CE1A13CB10B}" srcOrd="2" destOrd="0" parTransId="{0653477E-00F3-411E-9AE2-D73C90FAEC99}" sibTransId="{6500B512-36A6-463B-AB78-5258771DAE76}"/>
    <dgm:cxn modelId="{B85163EE-3C20-4970-94FA-41D6F054C6E0}" srcId="{352C0567-3CA5-4F2A-9E8E-69DF64221B78}" destId="{6FFFFA6F-2B01-48D6-8CE6-D1F3878036AB}" srcOrd="0" destOrd="0" parTransId="{42C3F373-75AB-475C-B7FA-A53FE18B9809}" sibTransId="{9CFC1AC9-7316-4757-A6A1-69AE919C953F}"/>
    <dgm:cxn modelId="{91196012-8E92-43A6-A4DE-7E1A5B761240}" type="presOf" srcId="{2D881DDF-23B8-43C2-9AA1-4CE1A13CB10B}" destId="{7C5B2A5D-06D0-4D05-B99D-B1DC23BFC10E}" srcOrd="0" destOrd="0" presId="urn:microsoft.com/office/officeart/2005/8/layout/hierarchy3"/>
    <dgm:cxn modelId="{B9FC5AEE-E48A-458E-BCE7-F1083D255737}" srcId="{6FFFFA6F-2B01-48D6-8CE6-D1F3878036AB}" destId="{147DDB2D-A336-4DE8-B633-F4F64E443C7B}" srcOrd="0" destOrd="0" parTransId="{4E41A441-EEB8-4B34-9481-929ADEFA8F28}" sibTransId="{989222BB-FEBA-42FC-A94E-FF608E6A1B52}"/>
    <dgm:cxn modelId="{739702A7-7B47-4F64-8CA4-D26B96C3D034}" srcId="{6FFFFA6F-2B01-48D6-8CE6-D1F3878036AB}" destId="{D6F2AE05-8A35-436E-8586-518163E2E27F}" srcOrd="1" destOrd="0" parTransId="{CF46CDEC-2B3F-47A2-AD5E-49F8E3F73B5D}" sibTransId="{BFC00EDB-CBFD-4260-A94A-C63FF45AADB1}"/>
    <dgm:cxn modelId="{FC73ABCC-A779-4934-A495-A42BFC26515E}" type="presOf" srcId="{D6F2AE05-8A35-436E-8586-518163E2E27F}" destId="{D413A940-55A3-4505-AD8A-649521351F4C}" srcOrd="0" destOrd="0" presId="urn:microsoft.com/office/officeart/2005/8/layout/hierarchy3"/>
    <dgm:cxn modelId="{FA8A5817-DE61-40D2-96A8-15344F16DB03}" type="presOf" srcId="{6FFFFA6F-2B01-48D6-8CE6-D1F3878036AB}" destId="{320205DF-6808-4B63-B7BC-9FAC78631426}" srcOrd="0" destOrd="0" presId="urn:microsoft.com/office/officeart/2005/8/layout/hierarchy3"/>
    <dgm:cxn modelId="{AB47AC2A-E0E0-47D8-999B-ADCA8AAD8977}" type="presOf" srcId="{147DDB2D-A336-4DE8-B633-F4F64E443C7B}" destId="{7275509D-4324-4A3C-A936-2540E8343D54}" srcOrd="0" destOrd="0" presId="urn:microsoft.com/office/officeart/2005/8/layout/hierarchy3"/>
    <dgm:cxn modelId="{65FC5936-861C-422C-89DD-252EE6E5B7A3}" type="presOf" srcId="{6FFFFA6F-2B01-48D6-8CE6-D1F3878036AB}" destId="{14FB18C0-AD77-4DD3-AA6D-DDF0090E6AD1}" srcOrd="1" destOrd="0" presId="urn:microsoft.com/office/officeart/2005/8/layout/hierarchy3"/>
    <dgm:cxn modelId="{F2A15A01-883F-4E6C-BBD5-E25E671DD6A9}" type="presOf" srcId="{4E41A441-EEB8-4B34-9481-929ADEFA8F28}" destId="{96B59438-A0F6-455F-9340-857196F6885B}" srcOrd="0" destOrd="0" presId="urn:microsoft.com/office/officeart/2005/8/layout/hierarchy3"/>
    <dgm:cxn modelId="{568DA63E-B951-4520-AB42-A6B3807A6A52}" type="presOf" srcId="{352C0567-3CA5-4F2A-9E8E-69DF64221B78}" destId="{94CDD9B4-DF16-49C3-8EDF-2F2FE6C42A9E}" srcOrd="0" destOrd="0" presId="urn:microsoft.com/office/officeart/2005/8/layout/hierarchy3"/>
    <dgm:cxn modelId="{4A20B861-3C55-4DCF-A31A-991D02B2A912}" type="presOf" srcId="{CF46CDEC-2B3F-47A2-AD5E-49F8E3F73B5D}" destId="{C85B3E76-BF27-4649-B296-DD257FD578C1}" srcOrd="0" destOrd="0" presId="urn:microsoft.com/office/officeart/2005/8/layout/hierarchy3"/>
    <dgm:cxn modelId="{806587EB-1B50-432D-A0A2-BFEDE2A57274}" type="presParOf" srcId="{94CDD9B4-DF16-49C3-8EDF-2F2FE6C42A9E}" destId="{D318D429-57EB-43AA-A30C-21136820ACEB}" srcOrd="0" destOrd="0" presId="urn:microsoft.com/office/officeart/2005/8/layout/hierarchy3"/>
    <dgm:cxn modelId="{4EEE296A-08D3-4558-A12C-D1DC0DE3F469}" type="presParOf" srcId="{D318D429-57EB-43AA-A30C-21136820ACEB}" destId="{BDB21206-B412-4CE0-84F5-937D57CF9F52}" srcOrd="0" destOrd="0" presId="urn:microsoft.com/office/officeart/2005/8/layout/hierarchy3"/>
    <dgm:cxn modelId="{60ABD985-20DD-4BB4-B60E-4A0DF87CBE6E}" type="presParOf" srcId="{BDB21206-B412-4CE0-84F5-937D57CF9F52}" destId="{320205DF-6808-4B63-B7BC-9FAC78631426}" srcOrd="0" destOrd="0" presId="urn:microsoft.com/office/officeart/2005/8/layout/hierarchy3"/>
    <dgm:cxn modelId="{EACF9C30-F001-46CA-8C96-0160AA3FB1D2}" type="presParOf" srcId="{BDB21206-B412-4CE0-84F5-937D57CF9F52}" destId="{14FB18C0-AD77-4DD3-AA6D-DDF0090E6AD1}" srcOrd="1" destOrd="0" presId="urn:microsoft.com/office/officeart/2005/8/layout/hierarchy3"/>
    <dgm:cxn modelId="{CEC45469-FCE5-4C63-9D3C-2B277948209B}" type="presParOf" srcId="{D318D429-57EB-43AA-A30C-21136820ACEB}" destId="{D82D9CEE-DEC7-4EF7-B231-CE417583E95E}" srcOrd="1" destOrd="0" presId="urn:microsoft.com/office/officeart/2005/8/layout/hierarchy3"/>
    <dgm:cxn modelId="{4E573FEA-D47D-4B3C-ABA8-B5C873E5E654}" type="presParOf" srcId="{D82D9CEE-DEC7-4EF7-B231-CE417583E95E}" destId="{96B59438-A0F6-455F-9340-857196F6885B}" srcOrd="0" destOrd="0" presId="urn:microsoft.com/office/officeart/2005/8/layout/hierarchy3"/>
    <dgm:cxn modelId="{F154BDE7-4B07-48AC-8E1C-63B40BDF5032}" type="presParOf" srcId="{D82D9CEE-DEC7-4EF7-B231-CE417583E95E}" destId="{7275509D-4324-4A3C-A936-2540E8343D54}" srcOrd="1" destOrd="0" presId="urn:microsoft.com/office/officeart/2005/8/layout/hierarchy3"/>
    <dgm:cxn modelId="{19A60590-BB75-477E-931A-0AAB5BAC1CF7}" type="presParOf" srcId="{D82D9CEE-DEC7-4EF7-B231-CE417583E95E}" destId="{C85B3E76-BF27-4649-B296-DD257FD578C1}" srcOrd="2" destOrd="0" presId="urn:microsoft.com/office/officeart/2005/8/layout/hierarchy3"/>
    <dgm:cxn modelId="{047D806B-238F-4D2B-B7A8-2A8170C7550E}" type="presParOf" srcId="{D82D9CEE-DEC7-4EF7-B231-CE417583E95E}" destId="{D413A940-55A3-4505-AD8A-649521351F4C}" srcOrd="3" destOrd="0" presId="urn:microsoft.com/office/officeart/2005/8/layout/hierarchy3"/>
    <dgm:cxn modelId="{15E49CCE-81CC-49BC-9CAA-C4B88CE3CF94}" type="presParOf" srcId="{D82D9CEE-DEC7-4EF7-B231-CE417583E95E}" destId="{768E861A-C758-4627-92C3-59838206AD78}" srcOrd="4" destOrd="0" presId="urn:microsoft.com/office/officeart/2005/8/layout/hierarchy3"/>
    <dgm:cxn modelId="{F76CE908-B1DB-41B5-BF7E-E495F9268506}" type="presParOf" srcId="{D82D9CEE-DEC7-4EF7-B231-CE417583E95E}" destId="{7C5B2A5D-06D0-4D05-B99D-B1DC23BFC10E}"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2C0567-3CA5-4F2A-9E8E-69DF64221B78}" type="doc">
      <dgm:prSet loTypeId="urn:microsoft.com/office/officeart/2005/8/layout/hierarchy3" loCatId="list" qsTypeId="urn:microsoft.com/office/officeart/2005/8/quickstyle/simple1" qsCatId="simple" csTypeId="urn:microsoft.com/office/officeart/2005/8/colors/accent1_1" csCatId="accent1" phldr="1"/>
      <dgm:spPr/>
      <dgm:t>
        <a:bodyPr/>
        <a:lstStyle/>
        <a:p>
          <a:endParaRPr lang="zh-CN" altLang="en-US"/>
        </a:p>
      </dgm:t>
    </dgm:pt>
    <dgm:pt modelId="{147DDB2D-A336-4DE8-B633-F4F64E443C7B}">
      <dgm:prSet phldrT="[文本]" custT="1"/>
      <dgm:spPr/>
      <dgm:t>
        <a:bodyPr/>
        <a:lstStyle/>
        <a:p>
          <a:pPr algn="l"/>
          <a:r>
            <a:rPr lang="en-US" altLang="zh-CN" sz="2600" dirty="0" smtClean="0">
              <a:solidFill>
                <a:schemeClr val="tx1"/>
              </a:solidFill>
              <a:latin typeface="+mj-ea"/>
              <a:ea typeface="+mj-ea"/>
            </a:rPr>
            <a:t>I. 2017/9-2018/7</a:t>
          </a:r>
          <a:r>
            <a:rPr lang="zh-CN" altLang="en-US" sz="2600" dirty="0" smtClean="0">
              <a:solidFill>
                <a:schemeClr val="tx1"/>
              </a:solidFill>
              <a:latin typeface="+mj-ea"/>
              <a:ea typeface="+mj-ea"/>
            </a:rPr>
            <a:t>光源运行情况</a:t>
          </a:r>
          <a:endParaRPr lang="zh-CN" altLang="en-US" sz="2600" dirty="0">
            <a:solidFill>
              <a:schemeClr val="tx1"/>
            </a:solidFill>
          </a:endParaRPr>
        </a:p>
      </dgm:t>
    </dgm:pt>
    <dgm:pt modelId="{4E41A441-EEB8-4B34-9481-929ADEFA8F28}" type="parTrans" cxnId="{B9FC5AEE-E48A-458E-BCE7-F1083D255737}">
      <dgm:prSet/>
      <dgm:spPr/>
      <dgm:t>
        <a:bodyPr/>
        <a:lstStyle/>
        <a:p>
          <a:endParaRPr lang="zh-CN" altLang="en-US" sz="2800"/>
        </a:p>
      </dgm:t>
    </dgm:pt>
    <dgm:pt modelId="{989222BB-FEBA-42FC-A94E-FF608E6A1B52}" type="sibTrans" cxnId="{B9FC5AEE-E48A-458E-BCE7-F1083D255737}">
      <dgm:prSet/>
      <dgm:spPr/>
      <dgm:t>
        <a:bodyPr/>
        <a:lstStyle/>
        <a:p>
          <a:endParaRPr lang="zh-CN" altLang="en-US"/>
        </a:p>
      </dgm:t>
    </dgm:pt>
    <dgm:pt modelId="{D6F2AE05-8A35-436E-8586-518163E2E27F}">
      <dgm:prSet phldrT="[文本]" custT="1"/>
      <dgm:spPr/>
      <dgm:t>
        <a:bodyPr/>
        <a:lstStyle/>
        <a:p>
          <a:pPr algn="l"/>
          <a:r>
            <a:rPr lang="en-US" altLang="zh-CN" sz="2600" dirty="0" smtClean="0">
              <a:solidFill>
                <a:srgbClr val="FF0000"/>
              </a:solidFill>
              <a:latin typeface="+mj-ea"/>
              <a:ea typeface="+mj-ea"/>
            </a:rPr>
            <a:t>II.</a:t>
          </a:r>
          <a:r>
            <a:rPr lang="zh-CN" altLang="en-US" sz="2600" dirty="0" smtClean="0">
              <a:solidFill>
                <a:srgbClr val="FF0000"/>
              </a:solidFill>
              <a:latin typeface="+mj-ea"/>
              <a:ea typeface="+mj-ea"/>
            </a:rPr>
            <a:t> </a:t>
          </a:r>
          <a:r>
            <a:rPr lang="en-US" altLang="zh-CN" sz="2600" dirty="0" smtClean="0">
              <a:solidFill>
                <a:srgbClr val="FF0000"/>
              </a:solidFill>
              <a:latin typeface="+mj-ea"/>
              <a:ea typeface="+mj-ea"/>
            </a:rPr>
            <a:t>2018/1-2018/7</a:t>
          </a:r>
          <a:r>
            <a:rPr lang="zh-CN" altLang="en-US" sz="2600" dirty="0" smtClean="0">
              <a:solidFill>
                <a:srgbClr val="FF0000"/>
              </a:solidFill>
              <a:latin typeface="+mj-ea"/>
              <a:ea typeface="+mj-ea"/>
            </a:rPr>
            <a:t>光源运行情况</a:t>
          </a:r>
          <a:endParaRPr lang="zh-CN" altLang="en-US" sz="2600" dirty="0">
            <a:solidFill>
              <a:srgbClr val="FF0000"/>
            </a:solidFill>
          </a:endParaRPr>
        </a:p>
      </dgm:t>
    </dgm:pt>
    <dgm:pt modelId="{BFC00EDB-CBFD-4260-A94A-C63FF45AADB1}" type="sibTrans" cxnId="{739702A7-7B47-4F64-8CA4-D26B96C3D034}">
      <dgm:prSet/>
      <dgm:spPr/>
      <dgm:t>
        <a:bodyPr/>
        <a:lstStyle/>
        <a:p>
          <a:endParaRPr lang="zh-CN" altLang="en-US"/>
        </a:p>
      </dgm:t>
    </dgm:pt>
    <dgm:pt modelId="{CF46CDEC-2B3F-47A2-AD5E-49F8E3F73B5D}" type="parTrans" cxnId="{739702A7-7B47-4F64-8CA4-D26B96C3D034}">
      <dgm:prSet/>
      <dgm:spPr/>
      <dgm:t>
        <a:bodyPr/>
        <a:lstStyle/>
        <a:p>
          <a:endParaRPr lang="zh-CN" altLang="en-US" sz="2800"/>
        </a:p>
      </dgm:t>
    </dgm:pt>
    <dgm:pt modelId="{6FFFFA6F-2B01-48D6-8CE6-D1F3878036AB}">
      <dgm:prSet phldrT="[文本]" custT="1"/>
      <dgm:spPr>
        <a:noFill/>
        <a:ln>
          <a:noFill/>
        </a:ln>
      </dgm:spPr>
      <dgm:t>
        <a:bodyPr/>
        <a:lstStyle/>
        <a:p>
          <a:pPr>
            <a:spcAft>
              <a:spcPts val="0"/>
            </a:spcAft>
          </a:pPr>
          <a:endParaRPr lang="zh-CN" altLang="en-US" sz="2800" dirty="0">
            <a:latin typeface="+mj-ea"/>
            <a:ea typeface="+mj-ea"/>
          </a:endParaRPr>
        </a:p>
      </dgm:t>
    </dgm:pt>
    <dgm:pt modelId="{9CFC1AC9-7316-4757-A6A1-69AE919C953F}" type="sibTrans" cxnId="{B85163EE-3C20-4970-94FA-41D6F054C6E0}">
      <dgm:prSet/>
      <dgm:spPr/>
      <dgm:t>
        <a:bodyPr/>
        <a:lstStyle/>
        <a:p>
          <a:endParaRPr lang="zh-CN" altLang="en-US"/>
        </a:p>
      </dgm:t>
    </dgm:pt>
    <dgm:pt modelId="{42C3F373-75AB-475C-B7FA-A53FE18B9809}" type="parTrans" cxnId="{B85163EE-3C20-4970-94FA-41D6F054C6E0}">
      <dgm:prSet/>
      <dgm:spPr/>
      <dgm:t>
        <a:bodyPr/>
        <a:lstStyle/>
        <a:p>
          <a:endParaRPr lang="zh-CN" altLang="en-US"/>
        </a:p>
      </dgm:t>
    </dgm:pt>
    <dgm:pt modelId="{2D881DDF-23B8-43C2-9AA1-4CE1A13CB10B}">
      <dgm:prSet phldrT="[文本]" custT="1"/>
      <dgm:spPr/>
      <dgm:t>
        <a:bodyPr/>
        <a:lstStyle/>
        <a:p>
          <a:pPr algn="l"/>
          <a:r>
            <a:rPr lang="en-US" altLang="zh-CN" sz="2600" dirty="0" smtClean="0">
              <a:solidFill>
                <a:schemeClr val="tx1"/>
              </a:solidFill>
            </a:rPr>
            <a:t>III. </a:t>
          </a:r>
          <a:r>
            <a:rPr lang="zh-CN" altLang="en-US" sz="2600" dirty="0" smtClean="0">
              <a:solidFill>
                <a:schemeClr val="tx1"/>
              </a:solidFill>
            </a:rPr>
            <a:t>主要故障分析</a:t>
          </a:r>
          <a:endParaRPr lang="zh-CN" altLang="en-US" sz="2600" dirty="0">
            <a:solidFill>
              <a:schemeClr val="tx1"/>
            </a:solidFill>
          </a:endParaRPr>
        </a:p>
      </dgm:t>
    </dgm:pt>
    <dgm:pt modelId="{0653477E-00F3-411E-9AE2-D73C90FAEC99}" type="parTrans" cxnId="{F16C67A4-8C4C-4CAC-9A90-843F085D30EB}">
      <dgm:prSet/>
      <dgm:spPr/>
      <dgm:t>
        <a:bodyPr/>
        <a:lstStyle/>
        <a:p>
          <a:endParaRPr lang="zh-CN" altLang="en-US"/>
        </a:p>
      </dgm:t>
    </dgm:pt>
    <dgm:pt modelId="{6500B512-36A6-463B-AB78-5258771DAE76}" type="sibTrans" cxnId="{F16C67A4-8C4C-4CAC-9A90-843F085D30EB}">
      <dgm:prSet/>
      <dgm:spPr/>
      <dgm:t>
        <a:bodyPr/>
        <a:lstStyle/>
        <a:p>
          <a:endParaRPr lang="zh-CN" altLang="en-US"/>
        </a:p>
      </dgm:t>
    </dgm:pt>
    <dgm:pt modelId="{94CDD9B4-DF16-49C3-8EDF-2F2FE6C42A9E}" type="pres">
      <dgm:prSet presAssocID="{352C0567-3CA5-4F2A-9E8E-69DF64221B78}" presName="diagram" presStyleCnt="0">
        <dgm:presLayoutVars>
          <dgm:chPref val="1"/>
          <dgm:dir/>
          <dgm:animOne val="branch"/>
          <dgm:animLvl val="lvl"/>
          <dgm:resizeHandles/>
        </dgm:presLayoutVars>
      </dgm:prSet>
      <dgm:spPr/>
      <dgm:t>
        <a:bodyPr/>
        <a:lstStyle/>
        <a:p>
          <a:endParaRPr lang="zh-CN" altLang="en-US"/>
        </a:p>
      </dgm:t>
    </dgm:pt>
    <dgm:pt modelId="{D318D429-57EB-43AA-A30C-21136820ACEB}" type="pres">
      <dgm:prSet presAssocID="{6FFFFA6F-2B01-48D6-8CE6-D1F3878036AB}" presName="root" presStyleCnt="0"/>
      <dgm:spPr/>
      <dgm:t>
        <a:bodyPr/>
        <a:lstStyle/>
        <a:p>
          <a:endParaRPr lang="zh-CN" altLang="en-US"/>
        </a:p>
      </dgm:t>
    </dgm:pt>
    <dgm:pt modelId="{BDB21206-B412-4CE0-84F5-937D57CF9F52}" type="pres">
      <dgm:prSet presAssocID="{6FFFFA6F-2B01-48D6-8CE6-D1F3878036AB}" presName="rootComposite" presStyleCnt="0"/>
      <dgm:spPr/>
      <dgm:t>
        <a:bodyPr/>
        <a:lstStyle/>
        <a:p>
          <a:endParaRPr lang="zh-CN" altLang="en-US"/>
        </a:p>
      </dgm:t>
    </dgm:pt>
    <dgm:pt modelId="{320205DF-6808-4B63-B7BC-9FAC78631426}" type="pres">
      <dgm:prSet presAssocID="{6FFFFA6F-2B01-48D6-8CE6-D1F3878036AB}" presName="rootText" presStyleLbl="node1" presStyleIdx="0" presStyleCnt="1" custScaleX="238851" custScaleY="112478"/>
      <dgm:spPr/>
      <dgm:t>
        <a:bodyPr/>
        <a:lstStyle/>
        <a:p>
          <a:endParaRPr lang="zh-CN" altLang="en-US"/>
        </a:p>
      </dgm:t>
    </dgm:pt>
    <dgm:pt modelId="{14FB18C0-AD77-4DD3-AA6D-DDF0090E6AD1}" type="pres">
      <dgm:prSet presAssocID="{6FFFFA6F-2B01-48D6-8CE6-D1F3878036AB}" presName="rootConnector" presStyleLbl="node1" presStyleIdx="0" presStyleCnt="1"/>
      <dgm:spPr/>
      <dgm:t>
        <a:bodyPr/>
        <a:lstStyle/>
        <a:p>
          <a:endParaRPr lang="zh-CN" altLang="en-US"/>
        </a:p>
      </dgm:t>
    </dgm:pt>
    <dgm:pt modelId="{D82D9CEE-DEC7-4EF7-B231-CE417583E95E}" type="pres">
      <dgm:prSet presAssocID="{6FFFFA6F-2B01-48D6-8CE6-D1F3878036AB}" presName="childShape" presStyleCnt="0"/>
      <dgm:spPr/>
      <dgm:t>
        <a:bodyPr/>
        <a:lstStyle/>
        <a:p>
          <a:endParaRPr lang="zh-CN" altLang="en-US"/>
        </a:p>
      </dgm:t>
    </dgm:pt>
    <dgm:pt modelId="{96B59438-A0F6-455F-9340-857196F6885B}" type="pres">
      <dgm:prSet presAssocID="{4E41A441-EEB8-4B34-9481-929ADEFA8F28}" presName="Name13" presStyleLbl="parChTrans1D2" presStyleIdx="0" presStyleCnt="3" custSzX="4320007"/>
      <dgm:spPr/>
      <dgm:t>
        <a:bodyPr/>
        <a:lstStyle/>
        <a:p>
          <a:endParaRPr lang="zh-CN" altLang="en-US"/>
        </a:p>
      </dgm:t>
    </dgm:pt>
    <dgm:pt modelId="{7275509D-4324-4A3C-A936-2540E8343D54}" type="pres">
      <dgm:prSet presAssocID="{147DDB2D-A336-4DE8-B633-F4F64E443C7B}" presName="childText" presStyleLbl="bgAcc1" presStyleIdx="0" presStyleCnt="3" custScaleX="214604" custScaleY="41544" custLinFactNeighborX="515" custLinFactNeighborY="-14109">
        <dgm:presLayoutVars>
          <dgm:bulletEnabled val="1"/>
        </dgm:presLayoutVars>
      </dgm:prSet>
      <dgm:spPr/>
      <dgm:t>
        <a:bodyPr/>
        <a:lstStyle/>
        <a:p>
          <a:endParaRPr lang="zh-CN" altLang="en-US"/>
        </a:p>
      </dgm:t>
    </dgm:pt>
    <dgm:pt modelId="{C85B3E76-BF27-4649-B296-DD257FD578C1}" type="pres">
      <dgm:prSet presAssocID="{CF46CDEC-2B3F-47A2-AD5E-49F8E3F73B5D}" presName="Name13" presStyleLbl="parChTrans1D2" presStyleIdx="1" presStyleCnt="3" custSzX="4320007"/>
      <dgm:spPr/>
      <dgm:t>
        <a:bodyPr/>
        <a:lstStyle/>
        <a:p>
          <a:endParaRPr lang="zh-CN" altLang="en-US"/>
        </a:p>
      </dgm:t>
    </dgm:pt>
    <dgm:pt modelId="{D413A940-55A3-4505-AD8A-649521351F4C}" type="pres">
      <dgm:prSet presAssocID="{D6F2AE05-8A35-436E-8586-518163E2E27F}" presName="childText" presStyleLbl="bgAcc1" presStyleIdx="1" presStyleCnt="3" custScaleX="214329" custScaleY="39598" custLinFactNeighborX="515" custLinFactNeighborY="-3066">
        <dgm:presLayoutVars>
          <dgm:bulletEnabled val="1"/>
        </dgm:presLayoutVars>
      </dgm:prSet>
      <dgm:spPr/>
      <dgm:t>
        <a:bodyPr/>
        <a:lstStyle/>
        <a:p>
          <a:endParaRPr lang="zh-CN" altLang="en-US"/>
        </a:p>
      </dgm:t>
    </dgm:pt>
    <dgm:pt modelId="{768E861A-C758-4627-92C3-59838206AD78}" type="pres">
      <dgm:prSet presAssocID="{0653477E-00F3-411E-9AE2-D73C90FAEC99}" presName="Name13" presStyleLbl="parChTrans1D2" presStyleIdx="2" presStyleCnt="3"/>
      <dgm:spPr/>
      <dgm:t>
        <a:bodyPr/>
        <a:lstStyle/>
        <a:p>
          <a:endParaRPr lang="zh-CN" altLang="en-US"/>
        </a:p>
      </dgm:t>
    </dgm:pt>
    <dgm:pt modelId="{7C5B2A5D-06D0-4D05-B99D-B1DC23BFC10E}" type="pres">
      <dgm:prSet presAssocID="{2D881DDF-23B8-43C2-9AA1-4CE1A13CB10B}" presName="childText" presStyleLbl="bgAcc1" presStyleIdx="2" presStyleCnt="3" custScaleX="215287" custScaleY="46057" custLinFactNeighborY="14834">
        <dgm:presLayoutVars>
          <dgm:bulletEnabled val="1"/>
        </dgm:presLayoutVars>
      </dgm:prSet>
      <dgm:spPr/>
      <dgm:t>
        <a:bodyPr/>
        <a:lstStyle/>
        <a:p>
          <a:endParaRPr lang="zh-CN" altLang="en-US"/>
        </a:p>
      </dgm:t>
    </dgm:pt>
  </dgm:ptLst>
  <dgm:cxnLst>
    <dgm:cxn modelId="{CB17F993-FF7B-4045-B55B-44761B94462F}" type="presOf" srcId="{0653477E-00F3-411E-9AE2-D73C90FAEC99}" destId="{768E861A-C758-4627-92C3-59838206AD78}" srcOrd="0" destOrd="0" presId="urn:microsoft.com/office/officeart/2005/8/layout/hierarchy3"/>
    <dgm:cxn modelId="{F16C67A4-8C4C-4CAC-9A90-843F085D30EB}" srcId="{6FFFFA6F-2B01-48D6-8CE6-D1F3878036AB}" destId="{2D881DDF-23B8-43C2-9AA1-4CE1A13CB10B}" srcOrd="2" destOrd="0" parTransId="{0653477E-00F3-411E-9AE2-D73C90FAEC99}" sibTransId="{6500B512-36A6-463B-AB78-5258771DAE76}"/>
    <dgm:cxn modelId="{B85163EE-3C20-4970-94FA-41D6F054C6E0}" srcId="{352C0567-3CA5-4F2A-9E8E-69DF64221B78}" destId="{6FFFFA6F-2B01-48D6-8CE6-D1F3878036AB}" srcOrd="0" destOrd="0" parTransId="{42C3F373-75AB-475C-B7FA-A53FE18B9809}" sibTransId="{9CFC1AC9-7316-4757-A6A1-69AE919C953F}"/>
    <dgm:cxn modelId="{91196012-8E92-43A6-A4DE-7E1A5B761240}" type="presOf" srcId="{2D881DDF-23B8-43C2-9AA1-4CE1A13CB10B}" destId="{7C5B2A5D-06D0-4D05-B99D-B1DC23BFC10E}" srcOrd="0" destOrd="0" presId="urn:microsoft.com/office/officeart/2005/8/layout/hierarchy3"/>
    <dgm:cxn modelId="{B9FC5AEE-E48A-458E-BCE7-F1083D255737}" srcId="{6FFFFA6F-2B01-48D6-8CE6-D1F3878036AB}" destId="{147DDB2D-A336-4DE8-B633-F4F64E443C7B}" srcOrd="0" destOrd="0" parTransId="{4E41A441-EEB8-4B34-9481-929ADEFA8F28}" sibTransId="{989222BB-FEBA-42FC-A94E-FF608E6A1B52}"/>
    <dgm:cxn modelId="{739702A7-7B47-4F64-8CA4-D26B96C3D034}" srcId="{6FFFFA6F-2B01-48D6-8CE6-D1F3878036AB}" destId="{D6F2AE05-8A35-436E-8586-518163E2E27F}" srcOrd="1" destOrd="0" parTransId="{CF46CDEC-2B3F-47A2-AD5E-49F8E3F73B5D}" sibTransId="{BFC00EDB-CBFD-4260-A94A-C63FF45AADB1}"/>
    <dgm:cxn modelId="{FC73ABCC-A779-4934-A495-A42BFC26515E}" type="presOf" srcId="{D6F2AE05-8A35-436E-8586-518163E2E27F}" destId="{D413A940-55A3-4505-AD8A-649521351F4C}" srcOrd="0" destOrd="0" presId="urn:microsoft.com/office/officeart/2005/8/layout/hierarchy3"/>
    <dgm:cxn modelId="{FA8A5817-DE61-40D2-96A8-15344F16DB03}" type="presOf" srcId="{6FFFFA6F-2B01-48D6-8CE6-D1F3878036AB}" destId="{320205DF-6808-4B63-B7BC-9FAC78631426}" srcOrd="0" destOrd="0" presId="urn:microsoft.com/office/officeart/2005/8/layout/hierarchy3"/>
    <dgm:cxn modelId="{AB47AC2A-E0E0-47D8-999B-ADCA8AAD8977}" type="presOf" srcId="{147DDB2D-A336-4DE8-B633-F4F64E443C7B}" destId="{7275509D-4324-4A3C-A936-2540E8343D54}" srcOrd="0" destOrd="0" presId="urn:microsoft.com/office/officeart/2005/8/layout/hierarchy3"/>
    <dgm:cxn modelId="{65FC5936-861C-422C-89DD-252EE6E5B7A3}" type="presOf" srcId="{6FFFFA6F-2B01-48D6-8CE6-D1F3878036AB}" destId="{14FB18C0-AD77-4DD3-AA6D-DDF0090E6AD1}" srcOrd="1" destOrd="0" presId="urn:microsoft.com/office/officeart/2005/8/layout/hierarchy3"/>
    <dgm:cxn modelId="{F2A15A01-883F-4E6C-BBD5-E25E671DD6A9}" type="presOf" srcId="{4E41A441-EEB8-4B34-9481-929ADEFA8F28}" destId="{96B59438-A0F6-455F-9340-857196F6885B}" srcOrd="0" destOrd="0" presId="urn:microsoft.com/office/officeart/2005/8/layout/hierarchy3"/>
    <dgm:cxn modelId="{568DA63E-B951-4520-AB42-A6B3807A6A52}" type="presOf" srcId="{352C0567-3CA5-4F2A-9E8E-69DF64221B78}" destId="{94CDD9B4-DF16-49C3-8EDF-2F2FE6C42A9E}" srcOrd="0" destOrd="0" presId="urn:microsoft.com/office/officeart/2005/8/layout/hierarchy3"/>
    <dgm:cxn modelId="{4A20B861-3C55-4DCF-A31A-991D02B2A912}" type="presOf" srcId="{CF46CDEC-2B3F-47A2-AD5E-49F8E3F73B5D}" destId="{C85B3E76-BF27-4649-B296-DD257FD578C1}" srcOrd="0" destOrd="0" presId="urn:microsoft.com/office/officeart/2005/8/layout/hierarchy3"/>
    <dgm:cxn modelId="{806587EB-1B50-432D-A0A2-BFEDE2A57274}" type="presParOf" srcId="{94CDD9B4-DF16-49C3-8EDF-2F2FE6C42A9E}" destId="{D318D429-57EB-43AA-A30C-21136820ACEB}" srcOrd="0" destOrd="0" presId="urn:microsoft.com/office/officeart/2005/8/layout/hierarchy3"/>
    <dgm:cxn modelId="{4EEE296A-08D3-4558-A12C-D1DC0DE3F469}" type="presParOf" srcId="{D318D429-57EB-43AA-A30C-21136820ACEB}" destId="{BDB21206-B412-4CE0-84F5-937D57CF9F52}" srcOrd="0" destOrd="0" presId="urn:microsoft.com/office/officeart/2005/8/layout/hierarchy3"/>
    <dgm:cxn modelId="{60ABD985-20DD-4BB4-B60E-4A0DF87CBE6E}" type="presParOf" srcId="{BDB21206-B412-4CE0-84F5-937D57CF9F52}" destId="{320205DF-6808-4B63-B7BC-9FAC78631426}" srcOrd="0" destOrd="0" presId="urn:microsoft.com/office/officeart/2005/8/layout/hierarchy3"/>
    <dgm:cxn modelId="{EACF9C30-F001-46CA-8C96-0160AA3FB1D2}" type="presParOf" srcId="{BDB21206-B412-4CE0-84F5-937D57CF9F52}" destId="{14FB18C0-AD77-4DD3-AA6D-DDF0090E6AD1}" srcOrd="1" destOrd="0" presId="urn:microsoft.com/office/officeart/2005/8/layout/hierarchy3"/>
    <dgm:cxn modelId="{CEC45469-FCE5-4C63-9D3C-2B277948209B}" type="presParOf" srcId="{D318D429-57EB-43AA-A30C-21136820ACEB}" destId="{D82D9CEE-DEC7-4EF7-B231-CE417583E95E}" srcOrd="1" destOrd="0" presId="urn:microsoft.com/office/officeart/2005/8/layout/hierarchy3"/>
    <dgm:cxn modelId="{4E573FEA-D47D-4B3C-ABA8-B5C873E5E654}" type="presParOf" srcId="{D82D9CEE-DEC7-4EF7-B231-CE417583E95E}" destId="{96B59438-A0F6-455F-9340-857196F6885B}" srcOrd="0" destOrd="0" presId="urn:microsoft.com/office/officeart/2005/8/layout/hierarchy3"/>
    <dgm:cxn modelId="{F154BDE7-4B07-48AC-8E1C-63B40BDF5032}" type="presParOf" srcId="{D82D9CEE-DEC7-4EF7-B231-CE417583E95E}" destId="{7275509D-4324-4A3C-A936-2540E8343D54}" srcOrd="1" destOrd="0" presId="urn:microsoft.com/office/officeart/2005/8/layout/hierarchy3"/>
    <dgm:cxn modelId="{19A60590-BB75-477E-931A-0AAB5BAC1CF7}" type="presParOf" srcId="{D82D9CEE-DEC7-4EF7-B231-CE417583E95E}" destId="{C85B3E76-BF27-4649-B296-DD257FD578C1}" srcOrd="2" destOrd="0" presId="urn:microsoft.com/office/officeart/2005/8/layout/hierarchy3"/>
    <dgm:cxn modelId="{047D806B-238F-4D2B-B7A8-2A8170C7550E}" type="presParOf" srcId="{D82D9CEE-DEC7-4EF7-B231-CE417583E95E}" destId="{D413A940-55A3-4505-AD8A-649521351F4C}" srcOrd="3" destOrd="0" presId="urn:microsoft.com/office/officeart/2005/8/layout/hierarchy3"/>
    <dgm:cxn modelId="{15E49CCE-81CC-49BC-9CAA-C4B88CE3CF94}" type="presParOf" srcId="{D82D9CEE-DEC7-4EF7-B231-CE417583E95E}" destId="{768E861A-C758-4627-92C3-59838206AD78}" srcOrd="4" destOrd="0" presId="urn:microsoft.com/office/officeart/2005/8/layout/hierarchy3"/>
    <dgm:cxn modelId="{F76CE908-B1DB-41B5-BF7E-E495F9268506}" type="presParOf" srcId="{D82D9CEE-DEC7-4EF7-B231-CE417583E95E}" destId="{7C5B2A5D-06D0-4D05-B99D-B1DC23BFC10E}"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2C0567-3CA5-4F2A-9E8E-69DF64221B78}" type="doc">
      <dgm:prSet loTypeId="urn:microsoft.com/office/officeart/2005/8/layout/hierarchy3" loCatId="list" qsTypeId="urn:microsoft.com/office/officeart/2005/8/quickstyle/simple1" qsCatId="simple" csTypeId="urn:microsoft.com/office/officeart/2005/8/colors/accent1_1" csCatId="accent1" phldr="1"/>
      <dgm:spPr/>
      <dgm:t>
        <a:bodyPr/>
        <a:lstStyle/>
        <a:p>
          <a:endParaRPr lang="zh-CN" altLang="en-US"/>
        </a:p>
      </dgm:t>
    </dgm:pt>
    <dgm:pt modelId="{147DDB2D-A336-4DE8-B633-F4F64E443C7B}">
      <dgm:prSet phldrT="[文本]" custT="1"/>
      <dgm:spPr/>
      <dgm:t>
        <a:bodyPr/>
        <a:lstStyle/>
        <a:p>
          <a:pPr algn="l"/>
          <a:r>
            <a:rPr lang="en-US" altLang="zh-CN" sz="2600" dirty="0" smtClean="0">
              <a:solidFill>
                <a:schemeClr val="tx1"/>
              </a:solidFill>
              <a:latin typeface="+mj-ea"/>
              <a:ea typeface="+mj-ea"/>
            </a:rPr>
            <a:t>I. 2017/9-2018/7</a:t>
          </a:r>
          <a:r>
            <a:rPr lang="zh-CN" altLang="en-US" sz="2600" dirty="0" smtClean="0">
              <a:solidFill>
                <a:schemeClr val="tx1"/>
              </a:solidFill>
              <a:latin typeface="+mj-ea"/>
              <a:ea typeface="+mj-ea"/>
            </a:rPr>
            <a:t>光源运行情况</a:t>
          </a:r>
          <a:endParaRPr lang="zh-CN" altLang="en-US" sz="2600" dirty="0">
            <a:solidFill>
              <a:schemeClr val="tx1"/>
            </a:solidFill>
          </a:endParaRPr>
        </a:p>
      </dgm:t>
    </dgm:pt>
    <dgm:pt modelId="{4E41A441-EEB8-4B34-9481-929ADEFA8F28}" type="parTrans" cxnId="{B9FC5AEE-E48A-458E-BCE7-F1083D255737}">
      <dgm:prSet/>
      <dgm:spPr/>
      <dgm:t>
        <a:bodyPr/>
        <a:lstStyle/>
        <a:p>
          <a:endParaRPr lang="zh-CN" altLang="en-US" sz="2800"/>
        </a:p>
      </dgm:t>
    </dgm:pt>
    <dgm:pt modelId="{989222BB-FEBA-42FC-A94E-FF608E6A1B52}" type="sibTrans" cxnId="{B9FC5AEE-E48A-458E-BCE7-F1083D255737}">
      <dgm:prSet/>
      <dgm:spPr/>
      <dgm:t>
        <a:bodyPr/>
        <a:lstStyle/>
        <a:p>
          <a:endParaRPr lang="zh-CN" altLang="en-US"/>
        </a:p>
      </dgm:t>
    </dgm:pt>
    <dgm:pt modelId="{D6F2AE05-8A35-436E-8586-518163E2E27F}">
      <dgm:prSet phldrT="[文本]" custT="1"/>
      <dgm:spPr/>
      <dgm:t>
        <a:bodyPr/>
        <a:lstStyle/>
        <a:p>
          <a:pPr algn="l"/>
          <a:r>
            <a:rPr lang="en-US" altLang="zh-CN" sz="2600" dirty="0" smtClean="0">
              <a:solidFill>
                <a:schemeClr val="tx1"/>
              </a:solidFill>
              <a:latin typeface="+mj-ea"/>
              <a:ea typeface="+mj-ea"/>
            </a:rPr>
            <a:t>II.</a:t>
          </a:r>
          <a:r>
            <a:rPr lang="zh-CN" altLang="en-US" sz="2600" dirty="0" smtClean="0">
              <a:solidFill>
                <a:schemeClr val="tx1"/>
              </a:solidFill>
              <a:latin typeface="+mj-ea"/>
              <a:ea typeface="+mj-ea"/>
            </a:rPr>
            <a:t> </a:t>
          </a:r>
          <a:r>
            <a:rPr lang="en-US" altLang="zh-CN" sz="2600" dirty="0" smtClean="0">
              <a:solidFill>
                <a:schemeClr val="tx1"/>
              </a:solidFill>
              <a:latin typeface="+mj-ea"/>
              <a:ea typeface="+mj-ea"/>
            </a:rPr>
            <a:t>2018/1-2018/7</a:t>
          </a:r>
          <a:r>
            <a:rPr lang="zh-CN" altLang="en-US" sz="2600" dirty="0" smtClean="0">
              <a:solidFill>
                <a:schemeClr val="tx1"/>
              </a:solidFill>
              <a:latin typeface="+mj-ea"/>
              <a:ea typeface="+mj-ea"/>
            </a:rPr>
            <a:t>光源运行情况</a:t>
          </a:r>
          <a:endParaRPr lang="zh-CN" altLang="en-US" sz="2600" dirty="0">
            <a:solidFill>
              <a:schemeClr val="tx1"/>
            </a:solidFill>
          </a:endParaRPr>
        </a:p>
      </dgm:t>
    </dgm:pt>
    <dgm:pt modelId="{BFC00EDB-CBFD-4260-A94A-C63FF45AADB1}" type="sibTrans" cxnId="{739702A7-7B47-4F64-8CA4-D26B96C3D034}">
      <dgm:prSet/>
      <dgm:spPr/>
      <dgm:t>
        <a:bodyPr/>
        <a:lstStyle/>
        <a:p>
          <a:endParaRPr lang="zh-CN" altLang="en-US"/>
        </a:p>
      </dgm:t>
    </dgm:pt>
    <dgm:pt modelId="{CF46CDEC-2B3F-47A2-AD5E-49F8E3F73B5D}" type="parTrans" cxnId="{739702A7-7B47-4F64-8CA4-D26B96C3D034}">
      <dgm:prSet/>
      <dgm:spPr/>
      <dgm:t>
        <a:bodyPr/>
        <a:lstStyle/>
        <a:p>
          <a:endParaRPr lang="zh-CN" altLang="en-US" sz="2800"/>
        </a:p>
      </dgm:t>
    </dgm:pt>
    <dgm:pt modelId="{6FFFFA6F-2B01-48D6-8CE6-D1F3878036AB}">
      <dgm:prSet phldrT="[文本]" custT="1"/>
      <dgm:spPr>
        <a:noFill/>
        <a:ln>
          <a:noFill/>
        </a:ln>
      </dgm:spPr>
      <dgm:t>
        <a:bodyPr/>
        <a:lstStyle/>
        <a:p>
          <a:pPr>
            <a:spcAft>
              <a:spcPts val="0"/>
            </a:spcAft>
          </a:pPr>
          <a:endParaRPr lang="zh-CN" altLang="en-US" sz="2800" dirty="0">
            <a:latin typeface="+mj-ea"/>
            <a:ea typeface="+mj-ea"/>
          </a:endParaRPr>
        </a:p>
      </dgm:t>
    </dgm:pt>
    <dgm:pt modelId="{9CFC1AC9-7316-4757-A6A1-69AE919C953F}" type="sibTrans" cxnId="{B85163EE-3C20-4970-94FA-41D6F054C6E0}">
      <dgm:prSet/>
      <dgm:spPr/>
      <dgm:t>
        <a:bodyPr/>
        <a:lstStyle/>
        <a:p>
          <a:endParaRPr lang="zh-CN" altLang="en-US"/>
        </a:p>
      </dgm:t>
    </dgm:pt>
    <dgm:pt modelId="{42C3F373-75AB-475C-B7FA-A53FE18B9809}" type="parTrans" cxnId="{B85163EE-3C20-4970-94FA-41D6F054C6E0}">
      <dgm:prSet/>
      <dgm:spPr/>
      <dgm:t>
        <a:bodyPr/>
        <a:lstStyle/>
        <a:p>
          <a:endParaRPr lang="zh-CN" altLang="en-US"/>
        </a:p>
      </dgm:t>
    </dgm:pt>
    <dgm:pt modelId="{2D881DDF-23B8-43C2-9AA1-4CE1A13CB10B}">
      <dgm:prSet phldrT="[文本]" custT="1"/>
      <dgm:spPr/>
      <dgm:t>
        <a:bodyPr/>
        <a:lstStyle/>
        <a:p>
          <a:pPr algn="l"/>
          <a:r>
            <a:rPr lang="en-US" altLang="zh-CN" sz="2600" dirty="0" smtClean="0">
              <a:solidFill>
                <a:srgbClr val="FF0000"/>
              </a:solidFill>
            </a:rPr>
            <a:t>III. </a:t>
          </a:r>
          <a:r>
            <a:rPr lang="zh-CN" altLang="en-US" sz="2600" dirty="0" smtClean="0">
              <a:solidFill>
                <a:srgbClr val="FF0000"/>
              </a:solidFill>
            </a:rPr>
            <a:t>主要故障分析</a:t>
          </a:r>
          <a:endParaRPr lang="zh-CN" altLang="en-US" sz="2600" dirty="0">
            <a:solidFill>
              <a:srgbClr val="FF0000"/>
            </a:solidFill>
          </a:endParaRPr>
        </a:p>
      </dgm:t>
    </dgm:pt>
    <dgm:pt modelId="{0653477E-00F3-411E-9AE2-D73C90FAEC99}" type="parTrans" cxnId="{F16C67A4-8C4C-4CAC-9A90-843F085D30EB}">
      <dgm:prSet/>
      <dgm:spPr/>
      <dgm:t>
        <a:bodyPr/>
        <a:lstStyle/>
        <a:p>
          <a:endParaRPr lang="zh-CN" altLang="en-US"/>
        </a:p>
      </dgm:t>
    </dgm:pt>
    <dgm:pt modelId="{6500B512-36A6-463B-AB78-5258771DAE76}" type="sibTrans" cxnId="{F16C67A4-8C4C-4CAC-9A90-843F085D30EB}">
      <dgm:prSet/>
      <dgm:spPr/>
      <dgm:t>
        <a:bodyPr/>
        <a:lstStyle/>
        <a:p>
          <a:endParaRPr lang="zh-CN" altLang="en-US"/>
        </a:p>
      </dgm:t>
    </dgm:pt>
    <dgm:pt modelId="{94CDD9B4-DF16-49C3-8EDF-2F2FE6C42A9E}" type="pres">
      <dgm:prSet presAssocID="{352C0567-3CA5-4F2A-9E8E-69DF64221B78}" presName="diagram" presStyleCnt="0">
        <dgm:presLayoutVars>
          <dgm:chPref val="1"/>
          <dgm:dir/>
          <dgm:animOne val="branch"/>
          <dgm:animLvl val="lvl"/>
          <dgm:resizeHandles/>
        </dgm:presLayoutVars>
      </dgm:prSet>
      <dgm:spPr/>
      <dgm:t>
        <a:bodyPr/>
        <a:lstStyle/>
        <a:p>
          <a:endParaRPr lang="zh-CN" altLang="en-US"/>
        </a:p>
      </dgm:t>
    </dgm:pt>
    <dgm:pt modelId="{D318D429-57EB-43AA-A30C-21136820ACEB}" type="pres">
      <dgm:prSet presAssocID="{6FFFFA6F-2B01-48D6-8CE6-D1F3878036AB}" presName="root" presStyleCnt="0"/>
      <dgm:spPr/>
      <dgm:t>
        <a:bodyPr/>
        <a:lstStyle/>
        <a:p>
          <a:endParaRPr lang="zh-CN" altLang="en-US"/>
        </a:p>
      </dgm:t>
    </dgm:pt>
    <dgm:pt modelId="{BDB21206-B412-4CE0-84F5-937D57CF9F52}" type="pres">
      <dgm:prSet presAssocID="{6FFFFA6F-2B01-48D6-8CE6-D1F3878036AB}" presName="rootComposite" presStyleCnt="0"/>
      <dgm:spPr/>
      <dgm:t>
        <a:bodyPr/>
        <a:lstStyle/>
        <a:p>
          <a:endParaRPr lang="zh-CN" altLang="en-US"/>
        </a:p>
      </dgm:t>
    </dgm:pt>
    <dgm:pt modelId="{320205DF-6808-4B63-B7BC-9FAC78631426}" type="pres">
      <dgm:prSet presAssocID="{6FFFFA6F-2B01-48D6-8CE6-D1F3878036AB}" presName="rootText" presStyleLbl="node1" presStyleIdx="0" presStyleCnt="1" custScaleX="238851" custScaleY="112478"/>
      <dgm:spPr/>
      <dgm:t>
        <a:bodyPr/>
        <a:lstStyle/>
        <a:p>
          <a:endParaRPr lang="zh-CN" altLang="en-US"/>
        </a:p>
      </dgm:t>
    </dgm:pt>
    <dgm:pt modelId="{14FB18C0-AD77-4DD3-AA6D-DDF0090E6AD1}" type="pres">
      <dgm:prSet presAssocID="{6FFFFA6F-2B01-48D6-8CE6-D1F3878036AB}" presName="rootConnector" presStyleLbl="node1" presStyleIdx="0" presStyleCnt="1"/>
      <dgm:spPr/>
      <dgm:t>
        <a:bodyPr/>
        <a:lstStyle/>
        <a:p>
          <a:endParaRPr lang="zh-CN" altLang="en-US"/>
        </a:p>
      </dgm:t>
    </dgm:pt>
    <dgm:pt modelId="{D82D9CEE-DEC7-4EF7-B231-CE417583E95E}" type="pres">
      <dgm:prSet presAssocID="{6FFFFA6F-2B01-48D6-8CE6-D1F3878036AB}" presName="childShape" presStyleCnt="0"/>
      <dgm:spPr/>
      <dgm:t>
        <a:bodyPr/>
        <a:lstStyle/>
        <a:p>
          <a:endParaRPr lang="zh-CN" altLang="en-US"/>
        </a:p>
      </dgm:t>
    </dgm:pt>
    <dgm:pt modelId="{96B59438-A0F6-455F-9340-857196F6885B}" type="pres">
      <dgm:prSet presAssocID="{4E41A441-EEB8-4B34-9481-929ADEFA8F28}" presName="Name13" presStyleLbl="parChTrans1D2" presStyleIdx="0" presStyleCnt="3" custSzX="4320007"/>
      <dgm:spPr/>
      <dgm:t>
        <a:bodyPr/>
        <a:lstStyle/>
        <a:p>
          <a:endParaRPr lang="zh-CN" altLang="en-US"/>
        </a:p>
      </dgm:t>
    </dgm:pt>
    <dgm:pt modelId="{7275509D-4324-4A3C-A936-2540E8343D54}" type="pres">
      <dgm:prSet presAssocID="{147DDB2D-A336-4DE8-B633-F4F64E443C7B}" presName="childText" presStyleLbl="bgAcc1" presStyleIdx="0" presStyleCnt="3" custScaleX="214604" custScaleY="41544" custLinFactNeighborX="515" custLinFactNeighborY="-14109">
        <dgm:presLayoutVars>
          <dgm:bulletEnabled val="1"/>
        </dgm:presLayoutVars>
      </dgm:prSet>
      <dgm:spPr/>
      <dgm:t>
        <a:bodyPr/>
        <a:lstStyle/>
        <a:p>
          <a:endParaRPr lang="zh-CN" altLang="en-US"/>
        </a:p>
      </dgm:t>
    </dgm:pt>
    <dgm:pt modelId="{C85B3E76-BF27-4649-B296-DD257FD578C1}" type="pres">
      <dgm:prSet presAssocID="{CF46CDEC-2B3F-47A2-AD5E-49F8E3F73B5D}" presName="Name13" presStyleLbl="parChTrans1D2" presStyleIdx="1" presStyleCnt="3" custSzX="4320007"/>
      <dgm:spPr/>
      <dgm:t>
        <a:bodyPr/>
        <a:lstStyle/>
        <a:p>
          <a:endParaRPr lang="zh-CN" altLang="en-US"/>
        </a:p>
      </dgm:t>
    </dgm:pt>
    <dgm:pt modelId="{D413A940-55A3-4505-AD8A-649521351F4C}" type="pres">
      <dgm:prSet presAssocID="{D6F2AE05-8A35-436E-8586-518163E2E27F}" presName="childText" presStyleLbl="bgAcc1" presStyleIdx="1" presStyleCnt="3" custScaleX="214329" custScaleY="39598" custLinFactNeighborX="515" custLinFactNeighborY="-3066">
        <dgm:presLayoutVars>
          <dgm:bulletEnabled val="1"/>
        </dgm:presLayoutVars>
      </dgm:prSet>
      <dgm:spPr/>
      <dgm:t>
        <a:bodyPr/>
        <a:lstStyle/>
        <a:p>
          <a:endParaRPr lang="zh-CN" altLang="en-US"/>
        </a:p>
      </dgm:t>
    </dgm:pt>
    <dgm:pt modelId="{768E861A-C758-4627-92C3-59838206AD78}" type="pres">
      <dgm:prSet presAssocID="{0653477E-00F3-411E-9AE2-D73C90FAEC99}" presName="Name13" presStyleLbl="parChTrans1D2" presStyleIdx="2" presStyleCnt="3"/>
      <dgm:spPr/>
      <dgm:t>
        <a:bodyPr/>
        <a:lstStyle/>
        <a:p>
          <a:endParaRPr lang="zh-CN" altLang="en-US"/>
        </a:p>
      </dgm:t>
    </dgm:pt>
    <dgm:pt modelId="{7C5B2A5D-06D0-4D05-B99D-B1DC23BFC10E}" type="pres">
      <dgm:prSet presAssocID="{2D881DDF-23B8-43C2-9AA1-4CE1A13CB10B}" presName="childText" presStyleLbl="bgAcc1" presStyleIdx="2" presStyleCnt="3" custScaleX="215287" custScaleY="46057" custLinFactNeighborY="14834">
        <dgm:presLayoutVars>
          <dgm:bulletEnabled val="1"/>
        </dgm:presLayoutVars>
      </dgm:prSet>
      <dgm:spPr/>
      <dgm:t>
        <a:bodyPr/>
        <a:lstStyle/>
        <a:p>
          <a:endParaRPr lang="zh-CN" altLang="en-US"/>
        </a:p>
      </dgm:t>
    </dgm:pt>
  </dgm:ptLst>
  <dgm:cxnLst>
    <dgm:cxn modelId="{CB17F993-FF7B-4045-B55B-44761B94462F}" type="presOf" srcId="{0653477E-00F3-411E-9AE2-D73C90FAEC99}" destId="{768E861A-C758-4627-92C3-59838206AD78}" srcOrd="0" destOrd="0" presId="urn:microsoft.com/office/officeart/2005/8/layout/hierarchy3"/>
    <dgm:cxn modelId="{F16C67A4-8C4C-4CAC-9A90-843F085D30EB}" srcId="{6FFFFA6F-2B01-48D6-8CE6-D1F3878036AB}" destId="{2D881DDF-23B8-43C2-9AA1-4CE1A13CB10B}" srcOrd="2" destOrd="0" parTransId="{0653477E-00F3-411E-9AE2-D73C90FAEC99}" sibTransId="{6500B512-36A6-463B-AB78-5258771DAE76}"/>
    <dgm:cxn modelId="{B85163EE-3C20-4970-94FA-41D6F054C6E0}" srcId="{352C0567-3CA5-4F2A-9E8E-69DF64221B78}" destId="{6FFFFA6F-2B01-48D6-8CE6-D1F3878036AB}" srcOrd="0" destOrd="0" parTransId="{42C3F373-75AB-475C-B7FA-A53FE18B9809}" sibTransId="{9CFC1AC9-7316-4757-A6A1-69AE919C953F}"/>
    <dgm:cxn modelId="{91196012-8E92-43A6-A4DE-7E1A5B761240}" type="presOf" srcId="{2D881DDF-23B8-43C2-9AA1-4CE1A13CB10B}" destId="{7C5B2A5D-06D0-4D05-B99D-B1DC23BFC10E}" srcOrd="0" destOrd="0" presId="urn:microsoft.com/office/officeart/2005/8/layout/hierarchy3"/>
    <dgm:cxn modelId="{B9FC5AEE-E48A-458E-BCE7-F1083D255737}" srcId="{6FFFFA6F-2B01-48D6-8CE6-D1F3878036AB}" destId="{147DDB2D-A336-4DE8-B633-F4F64E443C7B}" srcOrd="0" destOrd="0" parTransId="{4E41A441-EEB8-4B34-9481-929ADEFA8F28}" sibTransId="{989222BB-FEBA-42FC-A94E-FF608E6A1B52}"/>
    <dgm:cxn modelId="{739702A7-7B47-4F64-8CA4-D26B96C3D034}" srcId="{6FFFFA6F-2B01-48D6-8CE6-D1F3878036AB}" destId="{D6F2AE05-8A35-436E-8586-518163E2E27F}" srcOrd="1" destOrd="0" parTransId="{CF46CDEC-2B3F-47A2-AD5E-49F8E3F73B5D}" sibTransId="{BFC00EDB-CBFD-4260-A94A-C63FF45AADB1}"/>
    <dgm:cxn modelId="{FC73ABCC-A779-4934-A495-A42BFC26515E}" type="presOf" srcId="{D6F2AE05-8A35-436E-8586-518163E2E27F}" destId="{D413A940-55A3-4505-AD8A-649521351F4C}" srcOrd="0" destOrd="0" presId="urn:microsoft.com/office/officeart/2005/8/layout/hierarchy3"/>
    <dgm:cxn modelId="{FA8A5817-DE61-40D2-96A8-15344F16DB03}" type="presOf" srcId="{6FFFFA6F-2B01-48D6-8CE6-D1F3878036AB}" destId="{320205DF-6808-4B63-B7BC-9FAC78631426}" srcOrd="0" destOrd="0" presId="urn:microsoft.com/office/officeart/2005/8/layout/hierarchy3"/>
    <dgm:cxn modelId="{AB47AC2A-E0E0-47D8-999B-ADCA8AAD8977}" type="presOf" srcId="{147DDB2D-A336-4DE8-B633-F4F64E443C7B}" destId="{7275509D-4324-4A3C-A936-2540E8343D54}" srcOrd="0" destOrd="0" presId="urn:microsoft.com/office/officeart/2005/8/layout/hierarchy3"/>
    <dgm:cxn modelId="{65FC5936-861C-422C-89DD-252EE6E5B7A3}" type="presOf" srcId="{6FFFFA6F-2B01-48D6-8CE6-D1F3878036AB}" destId="{14FB18C0-AD77-4DD3-AA6D-DDF0090E6AD1}" srcOrd="1" destOrd="0" presId="urn:microsoft.com/office/officeart/2005/8/layout/hierarchy3"/>
    <dgm:cxn modelId="{F2A15A01-883F-4E6C-BBD5-E25E671DD6A9}" type="presOf" srcId="{4E41A441-EEB8-4B34-9481-929ADEFA8F28}" destId="{96B59438-A0F6-455F-9340-857196F6885B}" srcOrd="0" destOrd="0" presId="urn:microsoft.com/office/officeart/2005/8/layout/hierarchy3"/>
    <dgm:cxn modelId="{568DA63E-B951-4520-AB42-A6B3807A6A52}" type="presOf" srcId="{352C0567-3CA5-4F2A-9E8E-69DF64221B78}" destId="{94CDD9B4-DF16-49C3-8EDF-2F2FE6C42A9E}" srcOrd="0" destOrd="0" presId="urn:microsoft.com/office/officeart/2005/8/layout/hierarchy3"/>
    <dgm:cxn modelId="{4A20B861-3C55-4DCF-A31A-991D02B2A912}" type="presOf" srcId="{CF46CDEC-2B3F-47A2-AD5E-49F8E3F73B5D}" destId="{C85B3E76-BF27-4649-B296-DD257FD578C1}" srcOrd="0" destOrd="0" presId="urn:microsoft.com/office/officeart/2005/8/layout/hierarchy3"/>
    <dgm:cxn modelId="{806587EB-1B50-432D-A0A2-BFEDE2A57274}" type="presParOf" srcId="{94CDD9B4-DF16-49C3-8EDF-2F2FE6C42A9E}" destId="{D318D429-57EB-43AA-A30C-21136820ACEB}" srcOrd="0" destOrd="0" presId="urn:microsoft.com/office/officeart/2005/8/layout/hierarchy3"/>
    <dgm:cxn modelId="{4EEE296A-08D3-4558-A12C-D1DC0DE3F469}" type="presParOf" srcId="{D318D429-57EB-43AA-A30C-21136820ACEB}" destId="{BDB21206-B412-4CE0-84F5-937D57CF9F52}" srcOrd="0" destOrd="0" presId="urn:microsoft.com/office/officeart/2005/8/layout/hierarchy3"/>
    <dgm:cxn modelId="{60ABD985-20DD-4BB4-B60E-4A0DF87CBE6E}" type="presParOf" srcId="{BDB21206-B412-4CE0-84F5-937D57CF9F52}" destId="{320205DF-6808-4B63-B7BC-9FAC78631426}" srcOrd="0" destOrd="0" presId="urn:microsoft.com/office/officeart/2005/8/layout/hierarchy3"/>
    <dgm:cxn modelId="{EACF9C30-F001-46CA-8C96-0160AA3FB1D2}" type="presParOf" srcId="{BDB21206-B412-4CE0-84F5-937D57CF9F52}" destId="{14FB18C0-AD77-4DD3-AA6D-DDF0090E6AD1}" srcOrd="1" destOrd="0" presId="urn:microsoft.com/office/officeart/2005/8/layout/hierarchy3"/>
    <dgm:cxn modelId="{CEC45469-FCE5-4C63-9D3C-2B277948209B}" type="presParOf" srcId="{D318D429-57EB-43AA-A30C-21136820ACEB}" destId="{D82D9CEE-DEC7-4EF7-B231-CE417583E95E}" srcOrd="1" destOrd="0" presId="urn:microsoft.com/office/officeart/2005/8/layout/hierarchy3"/>
    <dgm:cxn modelId="{4E573FEA-D47D-4B3C-ABA8-B5C873E5E654}" type="presParOf" srcId="{D82D9CEE-DEC7-4EF7-B231-CE417583E95E}" destId="{96B59438-A0F6-455F-9340-857196F6885B}" srcOrd="0" destOrd="0" presId="urn:microsoft.com/office/officeart/2005/8/layout/hierarchy3"/>
    <dgm:cxn modelId="{F154BDE7-4B07-48AC-8E1C-63B40BDF5032}" type="presParOf" srcId="{D82D9CEE-DEC7-4EF7-B231-CE417583E95E}" destId="{7275509D-4324-4A3C-A936-2540E8343D54}" srcOrd="1" destOrd="0" presId="urn:microsoft.com/office/officeart/2005/8/layout/hierarchy3"/>
    <dgm:cxn modelId="{19A60590-BB75-477E-931A-0AAB5BAC1CF7}" type="presParOf" srcId="{D82D9CEE-DEC7-4EF7-B231-CE417583E95E}" destId="{C85B3E76-BF27-4649-B296-DD257FD578C1}" srcOrd="2" destOrd="0" presId="urn:microsoft.com/office/officeart/2005/8/layout/hierarchy3"/>
    <dgm:cxn modelId="{047D806B-238F-4D2B-B7A8-2A8170C7550E}" type="presParOf" srcId="{D82D9CEE-DEC7-4EF7-B231-CE417583E95E}" destId="{D413A940-55A3-4505-AD8A-649521351F4C}" srcOrd="3" destOrd="0" presId="urn:microsoft.com/office/officeart/2005/8/layout/hierarchy3"/>
    <dgm:cxn modelId="{15E49CCE-81CC-49BC-9CAA-C4B88CE3CF94}" type="presParOf" srcId="{D82D9CEE-DEC7-4EF7-B231-CE417583E95E}" destId="{768E861A-C758-4627-92C3-59838206AD78}" srcOrd="4" destOrd="0" presId="urn:microsoft.com/office/officeart/2005/8/layout/hierarchy3"/>
    <dgm:cxn modelId="{F76CE908-B1DB-41B5-BF7E-E495F9268506}" type="presParOf" srcId="{D82D9CEE-DEC7-4EF7-B231-CE417583E95E}" destId="{7C5B2A5D-06D0-4D05-B99D-B1DC23BFC10E}"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0205DF-6808-4B63-B7BC-9FAC78631426}">
      <dsp:nvSpPr>
        <dsp:cNvPr id="0" name=""/>
        <dsp:cNvSpPr/>
      </dsp:nvSpPr>
      <dsp:spPr>
        <a:xfrm>
          <a:off x="306191" y="608"/>
          <a:ext cx="7536194" cy="1774445"/>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ts val="0"/>
            </a:spcAft>
          </a:pPr>
          <a:endParaRPr lang="zh-CN" altLang="en-US" sz="2800" kern="1200" dirty="0">
            <a:latin typeface="+mj-ea"/>
            <a:ea typeface="+mj-ea"/>
          </a:endParaRPr>
        </a:p>
      </dsp:txBody>
      <dsp:txXfrm>
        <a:off x="358163" y="52580"/>
        <a:ext cx="7432250" cy="1670501"/>
      </dsp:txXfrm>
    </dsp:sp>
    <dsp:sp modelId="{96B59438-A0F6-455F-9340-857196F6885B}">
      <dsp:nvSpPr>
        <dsp:cNvPr id="0" name=""/>
        <dsp:cNvSpPr/>
      </dsp:nvSpPr>
      <dsp:spPr>
        <a:xfrm>
          <a:off x="1059810" y="1775053"/>
          <a:ext cx="766618" cy="499513"/>
        </a:xfrm>
        <a:custGeom>
          <a:avLst/>
          <a:gdLst/>
          <a:ahLst/>
          <a:cxnLst/>
          <a:rect l="0" t="0" r="0" b="0"/>
          <a:pathLst>
            <a:path>
              <a:moveTo>
                <a:pt x="0" y="0"/>
              </a:moveTo>
              <a:lnTo>
                <a:pt x="0" y="499513"/>
              </a:lnTo>
              <a:lnTo>
                <a:pt x="766618" y="49951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75509D-4324-4A3C-A936-2540E8343D54}">
      <dsp:nvSpPr>
        <dsp:cNvPr id="0" name=""/>
        <dsp:cNvSpPr/>
      </dsp:nvSpPr>
      <dsp:spPr>
        <a:xfrm>
          <a:off x="1826429" y="1946869"/>
          <a:ext cx="5416924" cy="655395"/>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lvl="0" algn="l" defTabSz="1155700">
            <a:lnSpc>
              <a:spcPct val="90000"/>
            </a:lnSpc>
            <a:spcBef>
              <a:spcPct val="0"/>
            </a:spcBef>
            <a:spcAft>
              <a:spcPct val="35000"/>
            </a:spcAft>
          </a:pPr>
          <a:r>
            <a:rPr lang="en-US" altLang="zh-CN" sz="2600" kern="1200" dirty="0" smtClean="0">
              <a:solidFill>
                <a:srgbClr val="FF0000"/>
              </a:solidFill>
              <a:latin typeface="+mj-ea"/>
              <a:ea typeface="+mj-ea"/>
            </a:rPr>
            <a:t>I. 2017/9-2018/7</a:t>
          </a:r>
          <a:r>
            <a:rPr lang="zh-CN" altLang="en-US" sz="2600" kern="1200" dirty="0" smtClean="0">
              <a:solidFill>
                <a:srgbClr val="FF0000"/>
              </a:solidFill>
              <a:latin typeface="+mj-ea"/>
              <a:ea typeface="+mj-ea"/>
            </a:rPr>
            <a:t>光源运行情况</a:t>
          </a:r>
          <a:endParaRPr lang="zh-CN" altLang="en-US" sz="2600" kern="1200" dirty="0">
            <a:solidFill>
              <a:srgbClr val="FF0000"/>
            </a:solidFill>
          </a:endParaRPr>
        </a:p>
      </dsp:txBody>
      <dsp:txXfrm>
        <a:off x="1845625" y="1966065"/>
        <a:ext cx="5378532" cy="617003"/>
      </dsp:txXfrm>
    </dsp:sp>
    <dsp:sp modelId="{C85B3E76-BF27-4649-B296-DD257FD578C1}">
      <dsp:nvSpPr>
        <dsp:cNvPr id="0" name=""/>
        <dsp:cNvSpPr/>
      </dsp:nvSpPr>
      <dsp:spPr>
        <a:xfrm>
          <a:off x="1059810" y="1775053"/>
          <a:ext cx="766618" cy="1708170"/>
        </a:xfrm>
        <a:custGeom>
          <a:avLst/>
          <a:gdLst/>
          <a:ahLst/>
          <a:cxnLst/>
          <a:rect l="0" t="0" r="0" b="0"/>
          <a:pathLst>
            <a:path>
              <a:moveTo>
                <a:pt x="0" y="0"/>
              </a:moveTo>
              <a:lnTo>
                <a:pt x="0" y="1708170"/>
              </a:lnTo>
              <a:lnTo>
                <a:pt x="766618" y="17081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13A940-55A3-4505-AD8A-649521351F4C}">
      <dsp:nvSpPr>
        <dsp:cNvPr id="0" name=""/>
        <dsp:cNvSpPr/>
      </dsp:nvSpPr>
      <dsp:spPr>
        <a:xfrm>
          <a:off x="1826429" y="3170876"/>
          <a:ext cx="5409983" cy="624695"/>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lvl="0" algn="l" defTabSz="1155700">
            <a:lnSpc>
              <a:spcPct val="90000"/>
            </a:lnSpc>
            <a:spcBef>
              <a:spcPct val="0"/>
            </a:spcBef>
            <a:spcAft>
              <a:spcPct val="35000"/>
            </a:spcAft>
          </a:pPr>
          <a:r>
            <a:rPr lang="en-US" altLang="zh-CN" sz="2600" kern="1200" dirty="0" smtClean="0">
              <a:solidFill>
                <a:schemeClr val="tx1"/>
              </a:solidFill>
              <a:latin typeface="+mj-ea"/>
              <a:ea typeface="+mj-ea"/>
            </a:rPr>
            <a:t>II.</a:t>
          </a:r>
          <a:r>
            <a:rPr lang="zh-CN" altLang="en-US" sz="2600" kern="1200" dirty="0" smtClean="0">
              <a:solidFill>
                <a:schemeClr val="tx1"/>
              </a:solidFill>
              <a:latin typeface="+mj-ea"/>
              <a:ea typeface="+mj-ea"/>
            </a:rPr>
            <a:t> </a:t>
          </a:r>
          <a:r>
            <a:rPr lang="en-US" altLang="zh-CN" sz="2600" kern="1200" dirty="0" smtClean="0">
              <a:solidFill>
                <a:schemeClr val="tx1"/>
              </a:solidFill>
              <a:latin typeface="+mj-ea"/>
              <a:ea typeface="+mj-ea"/>
            </a:rPr>
            <a:t>2018/1-2018/7</a:t>
          </a:r>
          <a:r>
            <a:rPr lang="zh-CN" altLang="en-US" sz="2600" kern="1200" dirty="0" smtClean="0">
              <a:solidFill>
                <a:schemeClr val="tx1"/>
              </a:solidFill>
              <a:latin typeface="+mj-ea"/>
              <a:ea typeface="+mj-ea"/>
            </a:rPr>
            <a:t>光源运行情况</a:t>
          </a:r>
          <a:endParaRPr lang="zh-CN" altLang="en-US" sz="2600" kern="1200" dirty="0">
            <a:solidFill>
              <a:schemeClr val="tx1"/>
            </a:solidFill>
          </a:endParaRPr>
        </a:p>
      </dsp:txBody>
      <dsp:txXfrm>
        <a:off x="1844726" y="3189173"/>
        <a:ext cx="5373389" cy="588101"/>
      </dsp:txXfrm>
    </dsp:sp>
    <dsp:sp modelId="{768E861A-C758-4627-92C3-59838206AD78}">
      <dsp:nvSpPr>
        <dsp:cNvPr id="0" name=""/>
        <dsp:cNvSpPr/>
      </dsp:nvSpPr>
      <dsp:spPr>
        <a:xfrm>
          <a:off x="1059810" y="1775053"/>
          <a:ext cx="753619" cy="2827190"/>
        </a:xfrm>
        <a:custGeom>
          <a:avLst/>
          <a:gdLst/>
          <a:ahLst/>
          <a:cxnLst/>
          <a:rect l="0" t="0" r="0" b="0"/>
          <a:pathLst>
            <a:path>
              <a:moveTo>
                <a:pt x="0" y="0"/>
              </a:moveTo>
              <a:lnTo>
                <a:pt x="0" y="2827190"/>
              </a:lnTo>
              <a:lnTo>
                <a:pt x="753619" y="28271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5B2A5D-06D0-4D05-B99D-B1DC23BFC10E}">
      <dsp:nvSpPr>
        <dsp:cNvPr id="0" name=""/>
        <dsp:cNvSpPr/>
      </dsp:nvSpPr>
      <dsp:spPr>
        <a:xfrm>
          <a:off x="1813430" y="4238947"/>
          <a:ext cx="5434164" cy="726592"/>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lvl="0" algn="l" defTabSz="1155700">
            <a:lnSpc>
              <a:spcPct val="90000"/>
            </a:lnSpc>
            <a:spcBef>
              <a:spcPct val="0"/>
            </a:spcBef>
            <a:spcAft>
              <a:spcPct val="35000"/>
            </a:spcAft>
          </a:pPr>
          <a:r>
            <a:rPr lang="en-US" altLang="zh-CN" sz="2600" kern="1200" dirty="0" smtClean="0">
              <a:solidFill>
                <a:schemeClr val="tx1"/>
              </a:solidFill>
            </a:rPr>
            <a:t>III. </a:t>
          </a:r>
          <a:r>
            <a:rPr lang="zh-CN" altLang="en-US" sz="2600" kern="1200" dirty="0" smtClean="0">
              <a:solidFill>
                <a:schemeClr val="tx1"/>
              </a:solidFill>
            </a:rPr>
            <a:t>主要故障分析</a:t>
          </a:r>
          <a:endParaRPr lang="zh-CN" altLang="en-US" sz="2600" kern="1200" dirty="0">
            <a:solidFill>
              <a:schemeClr val="tx1"/>
            </a:solidFill>
          </a:endParaRPr>
        </a:p>
      </dsp:txBody>
      <dsp:txXfrm>
        <a:off x="1834711" y="4260228"/>
        <a:ext cx="5391602" cy="6840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0205DF-6808-4B63-B7BC-9FAC78631426}">
      <dsp:nvSpPr>
        <dsp:cNvPr id="0" name=""/>
        <dsp:cNvSpPr/>
      </dsp:nvSpPr>
      <dsp:spPr>
        <a:xfrm>
          <a:off x="306191" y="608"/>
          <a:ext cx="7536194" cy="1774445"/>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ts val="0"/>
            </a:spcAft>
          </a:pPr>
          <a:endParaRPr lang="zh-CN" altLang="en-US" sz="2800" kern="1200" dirty="0">
            <a:latin typeface="+mj-ea"/>
            <a:ea typeface="+mj-ea"/>
          </a:endParaRPr>
        </a:p>
      </dsp:txBody>
      <dsp:txXfrm>
        <a:off x="358163" y="52580"/>
        <a:ext cx="7432250" cy="1670501"/>
      </dsp:txXfrm>
    </dsp:sp>
    <dsp:sp modelId="{96B59438-A0F6-455F-9340-857196F6885B}">
      <dsp:nvSpPr>
        <dsp:cNvPr id="0" name=""/>
        <dsp:cNvSpPr/>
      </dsp:nvSpPr>
      <dsp:spPr>
        <a:xfrm>
          <a:off x="1059810" y="1775053"/>
          <a:ext cx="766618" cy="499513"/>
        </a:xfrm>
        <a:custGeom>
          <a:avLst/>
          <a:gdLst/>
          <a:ahLst/>
          <a:cxnLst/>
          <a:rect l="0" t="0" r="0" b="0"/>
          <a:pathLst>
            <a:path>
              <a:moveTo>
                <a:pt x="0" y="0"/>
              </a:moveTo>
              <a:lnTo>
                <a:pt x="0" y="499513"/>
              </a:lnTo>
              <a:lnTo>
                <a:pt x="766618" y="49951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75509D-4324-4A3C-A936-2540E8343D54}">
      <dsp:nvSpPr>
        <dsp:cNvPr id="0" name=""/>
        <dsp:cNvSpPr/>
      </dsp:nvSpPr>
      <dsp:spPr>
        <a:xfrm>
          <a:off x="1826429" y="1946869"/>
          <a:ext cx="5416924" cy="655395"/>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lvl="0" algn="l" defTabSz="1155700">
            <a:lnSpc>
              <a:spcPct val="90000"/>
            </a:lnSpc>
            <a:spcBef>
              <a:spcPct val="0"/>
            </a:spcBef>
            <a:spcAft>
              <a:spcPct val="35000"/>
            </a:spcAft>
          </a:pPr>
          <a:r>
            <a:rPr lang="en-US" altLang="zh-CN" sz="2600" kern="1200" dirty="0" smtClean="0">
              <a:solidFill>
                <a:schemeClr val="tx1"/>
              </a:solidFill>
              <a:latin typeface="+mj-ea"/>
              <a:ea typeface="+mj-ea"/>
            </a:rPr>
            <a:t>I. 2017/9-2018/7</a:t>
          </a:r>
          <a:r>
            <a:rPr lang="zh-CN" altLang="en-US" sz="2600" kern="1200" dirty="0" smtClean="0">
              <a:solidFill>
                <a:schemeClr val="tx1"/>
              </a:solidFill>
              <a:latin typeface="+mj-ea"/>
              <a:ea typeface="+mj-ea"/>
            </a:rPr>
            <a:t>光源运行情况</a:t>
          </a:r>
          <a:endParaRPr lang="zh-CN" altLang="en-US" sz="2600" kern="1200" dirty="0">
            <a:solidFill>
              <a:schemeClr val="tx1"/>
            </a:solidFill>
          </a:endParaRPr>
        </a:p>
      </dsp:txBody>
      <dsp:txXfrm>
        <a:off x="1845625" y="1966065"/>
        <a:ext cx="5378532" cy="617003"/>
      </dsp:txXfrm>
    </dsp:sp>
    <dsp:sp modelId="{C85B3E76-BF27-4649-B296-DD257FD578C1}">
      <dsp:nvSpPr>
        <dsp:cNvPr id="0" name=""/>
        <dsp:cNvSpPr/>
      </dsp:nvSpPr>
      <dsp:spPr>
        <a:xfrm>
          <a:off x="1059810" y="1775053"/>
          <a:ext cx="766618" cy="1708170"/>
        </a:xfrm>
        <a:custGeom>
          <a:avLst/>
          <a:gdLst/>
          <a:ahLst/>
          <a:cxnLst/>
          <a:rect l="0" t="0" r="0" b="0"/>
          <a:pathLst>
            <a:path>
              <a:moveTo>
                <a:pt x="0" y="0"/>
              </a:moveTo>
              <a:lnTo>
                <a:pt x="0" y="1708170"/>
              </a:lnTo>
              <a:lnTo>
                <a:pt x="766618" y="17081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13A940-55A3-4505-AD8A-649521351F4C}">
      <dsp:nvSpPr>
        <dsp:cNvPr id="0" name=""/>
        <dsp:cNvSpPr/>
      </dsp:nvSpPr>
      <dsp:spPr>
        <a:xfrm>
          <a:off x="1826429" y="3170876"/>
          <a:ext cx="5409983" cy="624695"/>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lvl="0" algn="l" defTabSz="1155700">
            <a:lnSpc>
              <a:spcPct val="90000"/>
            </a:lnSpc>
            <a:spcBef>
              <a:spcPct val="0"/>
            </a:spcBef>
            <a:spcAft>
              <a:spcPct val="35000"/>
            </a:spcAft>
          </a:pPr>
          <a:r>
            <a:rPr lang="en-US" altLang="zh-CN" sz="2600" kern="1200" dirty="0" smtClean="0">
              <a:solidFill>
                <a:srgbClr val="FF0000"/>
              </a:solidFill>
              <a:latin typeface="+mj-ea"/>
              <a:ea typeface="+mj-ea"/>
            </a:rPr>
            <a:t>II.</a:t>
          </a:r>
          <a:r>
            <a:rPr lang="zh-CN" altLang="en-US" sz="2600" kern="1200" dirty="0" smtClean="0">
              <a:solidFill>
                <a:srgbClr val="FF0000"/>
              </a:solidFill>
              <a:latin typeface="+mj-ea"/>
              <a:ea typeface="+mj-ea"/>
            </a:rPr>
            <a:t> </a:t>
          </a:r>
          <a:r>
            <a:rPr lang="en-US" altLang="zh-CN" sz="2600" kern="1200" dirty="0" smtClean="0">
              <a:solidFill>
                <a:srgbClr val="FF0000"/>
              </a:solidFill>
              <a:latin typeface="+mj-ea"/>
              <a:ea typeface="+mj-ea"/>
            </a:rPr>
            <a:t>2018/1-2018/7</a:t>
          </a:r>
          <a:r>
            <a:rPr lang="zh-CN" altLang="en-US" sz="2600" kern="1200" dirty="0" smtClean="0">
              <a:solidFill>
                <a:srgbClr val="FF0000"/>
              </a:solidFill>
              <a:latin typeface="+mj-ea"/>
              <a:ea typeface="+mj-ea"/>
            </a:rPr>
            <a:t>光源运行情况</a:t>
          </a:r>
          <a:endParaRPr lang="zh-CN" altLang="en-US" sz="2600" kern="1200" dirty="0">
            <a:solidFill>
              <a:srgbClr val="FF0000"/>
            </a:solidFill>
          </a:endParaRPr>
        </a:p>
      </dsp:txBody>
      <dsp:txXfrm>
        <a:off x="1844726" y="3189173"/>
        <a:ext cx="5373389" cy="588101"/>
      </dsp:txXfrm>
    </dsp:sp>
    <dsp:sp modelId="{768E861A-C758-4627-92C3-59838206AD78}">
      <dsp:nvSpPr>
        <dsp:cNvPr id="0" name=""/>
        <dsp:cNvSpPr/>
      </dsp:nvSpPr>
      <dsp:spPr>
        <a:xfrm>
          <a:off x="1059810" y="1775053"/>
          <a:ext cx="753619" cy="2827190"/>
        </a:xfrm>
        <a:custGeom>
          <a:avLst/>
          <a:gdLst/>
          <a:ahLst/>
          <a:cxnLst/>
          <a:rect l="0" t="0" r="0" b="0"/>
          <a:pathLst>
            <a:path>
              <a:moveTo>
                <a:pt x="0" y="0"/>
              </a:moveTo>
              <a:lnTo>
                <a:pt x="0" y="2827190"/>
              </a:lnTo>
              <a:lnTo>
                <a:pt x="753619" y="28271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5B2A5D-06D0-4D05-B99D-B1DC23BFC10E}">
      <dsp:nvSpPr>
        <dsp:cNvPr id="0" name=""/>
        <dsp:cNvSpPr/>
      </dsp:nvSpPr>
      <dsp:spPr>
        <a:xfrm>
          <a:off x="1813430" y="4238947"/>
          <a:ext cx="5434164" cy="726592"/>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lvl="0" algn="l" defTabSz="1155700">
            <a:lnSpc>
              <a:spcPct val="90000"/>
            </a:lnSpc>
            <a:spcBef>
              <a:spcPct val="0"/>
            </a:spcBef>
            <a:spcAft>
              <a:spcPct val="35000"/>
            </a:spcAft>
          </a:pPr>
          <a:r>
            <a:rPr lang="en-US" altLang="zh-CN" sz="2600" kern="1200" dirty="0" smtClean="0">
              <a:solidFill>
                <a:schemeClr val="tx1"/>
              </a:solidFill>
            </a:rPr>
            <a:t>III. </a:t>
          </a:r>
          <a:r>
            <a:rPr lang="zh-CN" altLang="en-US" sz="2600" kern="1200" dirty="0" smtClean="0">
              <a:solidFill>
                <a:schemeClr val="tx1"/>
              </a:solidFill>
            </a:rPr>
            <a:t>主要故障分析</a:t>
          </a:r>
          <a:endParaRPr lang="zh-CN" altLang="en-US" sz="2600" kern="1200" dirty="0">
            <a:solidFill>
              <a:schemeClr val="tx1"/>
            </a:solidFill>
          </a:endParaRPr>
        </a:p>
      </dsp:txBody>
      <dsp:txXfrm>
        <a:off x="1834711" y="4260228"/>
        <a:ext cx="5391602" cy="6840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0205DF-6808-4B63-B7BC-9FAC78631426}">
      <dsp:nvSpPr>
        <dsp:cNvPr id="0" name=""/>
        <dsp:cNvSpPr/>
      </dsp:nvSpPr>
      <dsp:spPr>
        <a:xfrm>
          <a:off x="306191" y="608"/>
          <a:ext cx="7536194" cy="1774445"/>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ts val="0"/>
            </a:spcAft>
          </a:pPr>
          <a:endParaRPr lang="zh-CN" altLang="en-US" sz="2800" kern="1200" dirty="0">
            <a:latin typeface="+mj-ea"/>
            <a:ea typeface="+mj-ea"/>
          </a:endParaRPr>
        </a:p>
      </dsp:txBody>
      <dsp:txXfrm>
        <a:off x="358163" y="52580"/>
        <a:ext cx="7432250" cy="1670501"/>
      </dsp:txXfrm>
    </dsp:sp>
    <dsp:sp modelId="{96B59438-A0F6-455F-9340-857196F6885B}">
      <dsp:nvSpPr>
        <dsp:cNvPr id="0" name=""/>
        <dsp:cNvSpPr/>
      </dsp:nvSpPr>
      <dsp:spPr>
        <a:xfrm>
          <a:off x="1059810" y="1775053"/>
          <a:ext cx="766618" cy="499513"/>
        </a:xfrm>
        <a:custGeom>
          <a:avLst/>
          <a:gdLst/>
          <a:ahLst/>
          <a:cxnLst/>
          <a:rect l="0" t="0" r="0" b="0"/>
          <a:pathLst>
            <a:path>
              <a:moveTo>
                <a:pt x="0" y="0"/>
              </a:moveTo>
              <a:lnTo>
                <a:pt x="0" y="499513"/>
              </a:lnTo>
              <a:lnTo>
                <a:pt x="766618" y="49951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75509D-4324-4A3C-A936-2540E8343D54}">
      <dsp:nvSpPr>
        <dsp:cNvPr id="0" name=""/>
        <dsp:cNvSpPr/>
      </dsp:nvSpPr>
      <dsp:spPr>
        <a:xfrm>
          <a:off x="1826429" y="1946869"/>
          <a:ext cx="5416924" cy="655395"/>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lvl="0" algn="l" defTabSz="1155700">
            <a:lnSpc>
              <a:spcPct val="90000"/>
            </a:lnSpc>
            <a:spcBef>
              <a:spcPct val="0"/>
            </a:spcBef>
            <a:spcAft>
              <a:spcPct val="35000"/>
            </a:spcAft>
          </a:pPr>
          <a:r>
            <a:rPr lang="en-US" altLang="zh-CN" sz="2600" kern="1200" dirty="0" smtClean="0">
              <a:solidFill>
                <a:schemeClr val="tx1"/>
              </a:solidFill>
              <a:latin typeface="+mj-ea"/>
              <a:ea typeface="+mj-ea"/>
            </a:rPr>
            <a:t>I. 2017/9-2018/7</a:t>
          </a:r>
          <a:r>
            <a:rPr lang="zh-CN" altLang="en-US" sz="2600" kern="1200" dirty="0" smtClean="0">
              <a:solidFill>
                <a:schemeClr val="tx1"/>
              </a:solidFill>
              <a:latin typeface="+mj-ea"/>
              <a:ea typeface="+mj-ea"/>
            </a:rPr>
            <a:t>光源运行情况</a:t>
          </a:r>
          <a:endParaRPr lang="zh-CN" altLang="en-US" sz="2600" kern="1200" dirty="0">
            <a:solidFill>
              <a:schemeClr val="tx1"/>
            </a:solidFill>
          </a:endParaRPr>
        </a:p>
      </dsp:txBody>
      <dsp:txXfrm>
        <a:off x="1845625" y="1966065"/>
        <a:ext cx="5378532" cy="617003"/>
      </dsp:txXfrm>
    </dsp:sp>
    <dsp:sp modelId="{C85B3E76-BF27-4649-B296-DD257FD578C1}">
      <dsp:nvSpPr>
        <dsp:cNvPr id="0" name=""/>
        <dsp:cNvSpPr/>
      </dsp:nvSpPr>
      <dsp:spPr>
        <a:xfrm>
          <a:off x="1059810" y="1775053"/>
          <a:ext cx="766618" cy="1708170"/>
        </a:xfrm>
        <a:custGeom>
          <a:avLst/>
          <a:gdLst/>
          <a:ahLst/>
          <a:cxnLst/>
          <a:rect l="0" t="0" r="0" b="0"/>
          <a:pathLst>
            <a:path>
              <a:moveTo>
                <a:pt x="0" y="0"/>
              </a:moveTo>
              <a:lnTo>
                <a:pt x="0" y="1708170"/>
              </a:lnTo>
              <a:lnTo>
                <a:pt x="766618" y="17081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13A940-55A3-4505-AD8A-649521351F4C}">
      <dsp:nvSpPr>
        <dsp:cNvPr id="0" name=""/>
        <dsp:cNvSpPr/>
      </dsp:nvSpPr>
      <dsp:spPr>
        <a:xfrm>
          <a:off x="1826429" y="3170876"/>
          <a:ext cx="5409983" cy="624695"/>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lvl="0" algn="l" defTabSz="1155700">
            <a:lnSpc>
              <a:spcPct val="90000"/>
            </a:lnSpc>
            <a:spcBef>
              <a:spcPct val="0"/>
            </a:spcBef>
            <a:spcAft>
              <a:spcPct val="35000"/>
            </a:spcAft>
          </a:pPr>
          <a:r>
            <a:rPr lang="en-US" altLang="zh-CN" sz="2600" kern="1200" dirty="0" smtClean="0">
              <a:solidFill>
                <a:schemeClr val="tx1"/>
              </a:solidFill>
              <a:latin typeface="+mj-ea"/>
              <a:ea typeface="+mj-ea"/>
            </a:rPr>
            <a:t>II.</a:t>
          </a:r>
          <a:r>
            <a:rPr lang="zh-CN" altLang="en-US" sz="2600" kern="1200" dirty="0" smtClean="0">
              <a:solidFill>
                <a:schemeClr val="tx1"/>
              </a:solidFill>
              <a:latin typeface="+mj-ea"/>
              <a:ea typeface="+mj-ea"/>
            </a:rPr>
            <a:t> </a:t>
          </a:r>
          <a:r>
            <a:rPr lang="en-US" altLang="zh-CN" sz="2600" kern="1200" dirty="0" smtClean="0">
              <a:solidFill>
                <a:schemeClr val="tx1"/>
              </a:solidFill>
              <a:latin typeface="+mj-ea"/>
              <a:ea typeface="+mj-ea"/>
            </a:rPr>
            <a:t>2018/1-2018/7</a:t>
          </a:r>
          <a:r>
            <a:rPr lang="zh-CN" altLang="en-US" sz="2600" kern="1200" dirty="0" smtClean="0">
              <a:solidFill>
                <a:schemeClr val="tx1"/>
              </a:solidFill>
              <a:latin typeface="+mj-ea"/>
              <a:ea typeface="+mj-ea"/>
            </a:rPr>
            <a:t>光源运行情况</a:t>
          </a:r>
          <a:endParaRPr lang="zh-CN" altLang="en-US" sz="2600" kern="1200" dirty="0">
            <a:solidFill>
              <a:schemeClr val="tx1"/>
            </a:solidFill>
          </a:endParaRPr>
        </a:p>
      </dsp:txBody>
      <dsp:txXfrm>
        <a:off x="1844726" y="3189173"/>
        <a:ext cx="5373389" cy="588101"/>
      </dsp:txXfrm>
    </dsp:sp>
    <dsp:sp modelId="{768E861A-C758-4627-92C3-59838206AD78}">
      <dsp:nvSpPr>
        <dsp:cNvPr id="0" name=""/>
        <dsp:cNvSpPr/>
      </dsp:nvSpPr>
      <dsp:spPr>
        <a:xfrm>
          <a:off x="1059810" y="1775053"/>
          <a:ext cx="753619" cy="2827190"/>
        </a:xfrm>
        <a:custGeom>
          <a:avLst/>
          <a:gdLst/>
          <a:ahLst/>
          <a:cxnLst/>
          <a:rect l="0" t="0" r="0" b="0"/>
          <a:pathLst>
            <a:path>
              <a:moveTo>
                <a:pt x="0" y="0"/>
              </a:moveTo>
              <a:lnTo>
                <a:pt x="0" y="2827190"/>
              </a:lnTo>
              <a:lnTo>
                <a:pt x="753619" y="28271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5B2A5D-06D0-4D05-B99D-B1DC23BFC10E}">
      <dsp:nvSpPr>
        <dsp:cNvPr id="0" name=""/>
        <dsp:cNvSpPr/>
      </dsp:nvSpPr>
      <dsp:spPr>
        <a:xfrm>
          <a:off x="1813430" y="4238947"/>
          <a:ext cx="5434164" cy="726592"/>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lvl="0" algn="l" defTabSz="1155700">
            <a:lnSpc>
              <a:spcPct val="90000"/>
            </a:lnSpc>
            <a:spcBef>
              <a:spcPct val="0"/>
            </a:spcBef>
            <a:spcAft>
              <a:spcPct val="35000"/>
            </a:spcAft>
          </a:pPr>
          <a:r>
            <a:rPr lang="en-US" altLang="zh-CN" sz="2600" kern="1200" dirty="0" smtClean="0">
              <a:solidFill>
                <a:srgbClr val="FF0000"/>
              </a:solidFill>
            </a:rPr>
            <a:t>III. </a:t>
          </a:r>
          <a:r>
            <a:rPr lang="zh-CN" altLang="en-US" sz="2600" kern="1200" dirty="0" smtClean="0">
              <a:solidFill>
                <a:srgbClr val="FF0000"/>
              </a:solidFill>
            </a:rPr>
            <a:t>主要故障分析</a:t>
          </a:r>
          <a:endParaRPr lang="zh-CN" altLang="en-US" sz="2600" kern="1200" dirty="0">
            <a:solidFill>
              <a:srgbClr val="FF0000"/>
            </a:solidFill>
          </a:endParaRPr>
        </a:p>
      </dsp:txBody>
      <dsp:txXfrm>
        <a:off x="1834711" y="4260228"/>
        <a:ext cx="5391602" cy="68403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D89BF68B-7FDC-438A-96F8-781BCEFAAD09}" type="datetimeFigureOut">
              <a:rPr lang="zh-CN" altLang="en-US"/>
              <a:pPr>
                <a:defRPr/>
              </a:pPr>
              <a:t>2018/9/5</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95A142C6-59E1-4467-A7A2-9C5D7D16B1AD}" type="slidenum">
              <a:rPr lang="zh-CN" altLang="en-US"/>
              <a:pPr>
                <a:defRPr/>
              </a:pPr>
              <a:t>‹#›</a:t>
            </a:fld>
            <a:endParaRPr lang="zh-CN" altLang="en-US"/>
          </a:p>
        </p:txBody>
      </p:sp>
    </p:spTree>
    <p:extLst>
      <p:ext uri="{BB962C8B-B14F-4D97-AF65-F5344CB8AC3E}">
        <p14:creationId xmlns:p14="http://schemas.microsoft.com/office/powerpoint/2010/main" val="30799398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102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38852C78-2341-4603-A43F-0835721D408E}" type="slidenum">
              <a:rPr lang="zh-CN" altLang="en-US" smtClean="0">
                <a:latin typeface="Calibri" panose="020F0502020204030204" pitchFamily="34" charset="0"/>
              </a:rPr>
              <a:pPr/>
              <a:t>5</a:t>
            </a:fld>
            <a:endParaRPr lang="zh-CN" altLang="en-US" smtClean="0">
              <a:latin typeface="Calibri" panose="020F0502020204030204" pitchFamily="34" charset="0"/>
            </a:endParaRPr>
          </a:p>
        </p:txBody>
      </p:sp>
    </p:spTree>
    <p:extLst>
      <p:ext uri="{BB962C8B-B14F-4D97-AF65-F5344CB8AC3E}">
        <p14:creationId xmlns:p14="http://schemas.microsoft.com/office/powerpoint/2010/main" val="4200076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CN" altLang="en-US" dirty="0" smtClean="0"/>
              <a:t>插入件：</a:t>
            </a:r>
            <a:r>
              <a:rPr lang="en-US" altLang="zh-CN" dirty="0" smtClean="0"/>
              <a:t>Wiggler</a:t>
            </a:r>
            <a:r>
              <a:rPr lang="zh-CN" altLang="en-US" dirty="0" smtClean="0"/>
              <a:t>磁极崩开和</a:t>
            </a:r>
            <a:r>
              <a:rPr lang="en-US" altLang="zh-CN" dirty="0" smtClean="0"/>
              <a:t>QPU</a:t>
            </a:r>
            <a:r>
              <a:rPr lang="zh-CN" altLang="en-US" dirty="0" smtClean="0"/>
              <a:t>限位开关故障</a:t>
            </a:r>
            <a:endParaRPr lang="en-US" altLang="zh-CN" dirty="0" smtClean="0"/>
          </a:p>
          <a:p>
            <a:r>
              <a:rPr lang="zh-CN" altLang="en-US" dirty="0" smtClean="0"/>
              <a:t>控制系统：通讯故障</a:t>
            </a:r>
          </a:p>
        </p:txBody>
      </p:sp>
      <p:sp>
        <p:nvSpPr>
          <p:cNvPr id="133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07B79E18-57F1-455F-B644-DB0B4954C27A}" type="slidenum">
              <a:rPr lang="zh-CN" altLang="en-US" smtClean="0">
                <a:latin typeface="Calibri" panose="020F0502020204030204" pitchFamily="34" charset="0"/>
              </a:rPr>
              <a:pPr/>
              <a:t>7</a:t>
            </a:fld>
            <a:endParaRPr lang="zh-CN" altLang="en-US" smtClean="0">
              <a:latin typeface="Calibri" panose="020F0502020204030204" pitchFamily="34" charset="0"/>
            </a:endParaRPr>
          </a:p>
        </p:txBody>
      </p:sp>
    </p:spTree>
    <p:extLst>
      <p:ext uri="{BB962C8B-B14F-4D97-AF65-F5344CB8AC3E}">
        <p14:creationId xmlns:p14="http://schemas.microsoft.com/office/powerpoint/2010/main" val="431635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2048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631F9AF5-C1BB-4259-B661-3532860C6ABB}" type="slidenum">
              <a:rPr lang="zh-CN" altLang="en-US" smtClean="0">
                <a:latin typeface="Calibri" panose="020F0502020204030204" pitchFamily="34" charset="0"/>
              </a:rPr>
              <a:pPr/>
              <a:t>12</a:t>
            </a:fld>
            <a:endParaRPr lang="zh-CN" altLang="en-US" smtClean="0">
              <a:latin typeface="Calibri" panose="020F0502020204030204" pitchFamily="34" charset="0"/>
            </a:endParaRPr>
          </a:p>
        </p:txBody>
      </p:sp>
    </p:spTree>
    <p:extLst>
      <p:ext uri="{BB962C8B-B14F-4D97-AF65-F5344CB8AC3E}">
        <p14:creationId xmlns:p14="http://schemas.microsoft.com/office/powerpoint/2010/main" val="1067624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5</a:t>
            </a:r>
            <a:r>
              <a:rPr lang="zh-CN" altLang="en-US" dirty="0" smtClean="0"/>
              <a:t>月份未能完成供光计划</a:t>
            </a:r>
            <a:endParaRPr lang="zh-CN" altLang="en-US" dirty="0"/>
          </a:p>
        </p:txBody>
      </p:sp>
      <p:sp>
        <p:nvSpPr>
          <p:cNvPr id="4" name="灯片编号占位符 3"/>
          <p:cNvSpPr>
            <a:spLocks noGrp="1"/>
          </p:cNvSpPr>
          <p:nvPr>
            <p:ph type="sldNum" sz="quarter" idx="10"/>
          </p:nvPr>
        </p:nvSpPr>
        <p:spPr/>
        <p:txBody>
          <a:bodyPr/>
          <a:lstStyle/>
          <a:p>
            <a:pPr>
              <a:defRPr/>
            </a:pPr>
            <a:fld id="{95A142C6-59E1-4467-A7A2-9C5D7D16B1AD}" type="slidenum">
              <a:rPr lang="zh-CN" altLang="en-US" smtClean="0"/>
              <a:pPr>
                <a:defRPr/>
              </a:pPr>
              <a:t>13</a:t>
            </a:fld>
            <a:endParaRPr lang="zh-CN" altLang="en-US"/>
          </a:p>
        </p:txBody>
      </p:sp>
    </p:spTree>
    <p:extLst>
      <p:ext uri="{BB962C8B-B14F-4D97-AF65-F5344CB8AC3E}">
        <p14:creationId xmlns:p14="http://schemas.microsoft.com/office/powerpoint/2010/main" val="2099243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幻灯片图像占位符 1"/>
          <p:cNvSpPr>
            <a:spLocks noGrp="1" noRot="1" noChangeAspect="1" noTextEdit="1"/>
          </p:cNvSpPr>
          <p:nvPr>
            <p:ph type="sldImg"/>
          </p:nvPr>
        </p:nvSpPr>
        <p:spPr>
          <a:ln>
            <a:solidFill>
              <a:srgbClr val="000000">
                <a:alpha val="100000"/>
              </a:srgbClr>
            </a:solidFill>
            <a:miter/>
          </a:ln>
        </p:spPr>
      </p:sp>
      <p:sp>
        <p:nvSpPr>
          <p:cNvPr id="152579" name="备注占位符 2"/>
          <p:cNvSpPr>
            <a:spLocks noGrp="1"/>
          </p:cNvSpPr>
          <p:nvPr>
            <p:ph type="body"/>
          </p:nvPr>
        </p:nvSpPr>
        <p:spPr/>
        <p:txBody>
          <a:bodyPr wrap="square" lIns="91440" tIns="45720" rIns="91440" bIns="45720" anchor="t"/>
          <a:lstStyle/>
          <a:p>
            <a:pPr lvl="0"/>
            <a:endParaRPr lang="zh-CN" altLang="en-US" dirty="0"/>
          </a:p>
        </p:txBody>
      </p:sp>
      <p:sp>
        <p:nvSpPr>
          <p:cNvPr id="152580" name="灯片编号占位符 3"/>
          <p:cNvSpPr txBox="1">
            <a:spLocks noGrp="1"/>
          </p:cNvSpPr>
          <p:nvPr>
            <p:ph type="sldNum" sz="quarter"/>
          </p:nvPr>
        </p:nvSpPr>
        <p:spPr>
          <a:xfrm>
            <a:off x="3883025" y="8685213"/>
            <a:ext cx="2973388" cy="457200"/>
          </a:xfrm>
          <a:prstGeom prst="rect">
            <a:avLst/>
          </a:prstGeom>
          <a:noFill/>
          <a:ln w="9525">
            <a:noFill/>
          </a:ln>
        </p:spPr>
        <p:txBody>
          <a:bodyPr anchor="b"/>
          <a:lstStyle/>
          <a:p>
            <a:pPr lvl="0" algn="r" eaLnBrk="1" hangingPunct="1"/>
            <a:fld id="{9A0DB2DC-4C9A-4742-B13C-FB6460FD3503}" type="slidenum">
              <a:rPr lang="en-US" altLang="en-US" sz="1200" dirty="0">
                <a:ea typeface="宋体" panose="02010600030101010101" pitchFamily="2" charset="-122"/>
              </a:rPr>
              <a:t>20</a:t>
            </a:fld>
            <a:endParaRPr lang="en-US" altLang="en-US" sz="1200" dirty="0">
              <a:ea typeface="宋体" panose="02010600030101010101" pitchFamily="2" charset="-122"/>
            </a:endParaRPr>
          </a:p>
        </p:txBody>
      </p:sp>
    </p:spTree>
    <p:extLst>
      <p:ext uri="{BB962C8B-B14F-4D97-AF65-F5344CB8AC3E}">
        <p14:creationId xmlns:p14="http://schemas.microsoft.com/office/powerpoint/2010/main" val="3515991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a:t>Click to edit Master title style</a:t>
            </a:r>
            <a:endParaRPr lang="zh-CN"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zh-CN"/>
              <a:t>Click to edit Master subtitle style</a:t>
            </a:r>
            <a:endParaRPr lang="zh-CN" altLang="en-US"/>
          </a:p>
        </p:txBody>
      </p:sp>
      <p:sp>
        <p:nvSpPr>
          <p:cNvPr id="4" name="Date Placeholder 3"/>
          <p:cNvSpPr>
            <a:spLocks noGrp="1"/>
          </p:cNvSpPr>
          <p:nvPr>
            <p:ph type="dt" sz="half" idx="10"/>
          </p:nvPr>
        </p:nvSpPr>
        <p:spPr/>
        <p:txBody>
          <a:bodyPr/>
          <a:lstStyle>
            <a:lvl1pPr>
              <a:defRPr/>
            </a:lvl1pPr>
          </a:lstStyle>
          <a:p>
            <a:pPr>
              <a:defRPr/>
            </a:pPr>
            <a:fld id="{B2145012-0616-4414-AD83-75853BE84AE5}" type="datetimeFigureOut">
              <a:rPr lang="zh-CN" altLang="en-US"/>
              <a:pPr>
                <a:defRPr/>
              </a:pPr>
              <a:t>2018/9/5</a:t>
            </a:fld>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0D5991F7-4DAB-4E2D-97C1-A9A18433AB48}" type="slidenum">
              <a:rPr lang="zh-CN" altLang="en-US"/>
              <a:pPr>
                <a:defRPr/>
              </a:pPr>
              <a:t>‹#›</a:t>
            </a:fld>
            <a:endParaRPr lang="en-US" altLang="zh-CN"/>
          </a:p>
        </p:txBody>
      </p:sp>
    </p:spTree>
    <p:extLst>
      <p:ext uri="{BB962C8B-B14F-4D97-AF65-F5344CB8AC3E}">
        <p14:creationId xmlns:p14="http://schemas.microsoft.com/office/powerpoint/2010/main" val="1096821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p:cNvSpPr>
            <a:spLocks noGrp="1"/>
          </p:cNvSpPr>
          <p:nvPr>
            <p:ph type="dt" sz="half" idx="10"/>
          </p:nvPr>
        </p:nvSpPr>
        <p:spPr/>
        <p:txBody>
          <a:bodyPr/>
          <a:lstStyle>
            <a:lvl1pPr>
              <a:defRPr/>
            </a:lvl1pPr>
          </a:lstStyle>
          <a:p>
            <a:pPr>
              <a:defRPr/>
            </a:pPr>
            <a:fld id="{09BC23A8-4D84-4ADE-A51B-99987D4FD996}" type="datetimeFigureOut">
              <a:rPr lang="zh-CN" altLang="en-US"/>
              <a:pPr>
                <a:defRPr/>
              </a:pPr>
              <a:t>2018/9/5</a:t>
            </a:fld>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82311C17-70B0-4C32-B628-9F8F5A242B01}" type="slidenum">
              <a:rPr lang="zh-CN" altLang="en-US"/>
              <a:pPr>
                <a:defRPr/>
              </a:pPr>
              <a:t>‹#›</a:t>
            </a:fld>
            <a:endParaRPr lang="en-US" altLang="zh-CN"/>
          </a:p>
        </p:txBody>
      </p:sp>
    </p:spTree>
    <p:extLst>
      <p:ext uri="{BB962C8B-B14F-4D97-AF65-F5344CB8AC3E}">
        <p14:creationId xmlns:p14="http://schemas.microsoft.com/office/powerpoint/2010/main" val="3816511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ltLang="zh-CN"/>
              <a:t>Click to edit Master title style</a:t>
            </a:r>
            <a:endParaRPr lang="zh-CN" alt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p:cNvSpPr>
            <a:spLocks noGrp="1"/>
          </p:cNvSpPr>
          <p:nvPr>
            <p:ph type="dt" sz="half" idx="10"/>
          </p:nvPr>
        </p:nvSpPr>
        <p:spPr/>
        <p:txBody>
          <a:bodyPr/>
          <a:lstStyle>
            <a:lvl1pPr>
              <a:defRPr/>
            </a:lvl1pPr>
          </a:lstStyle>
          <a:p>
            <a:pPr>
              <a:defRPr/>
            </a:pPr>
            <a:fld id="{92CC1661-4FEC-439B-AFBC-522B316DDDBB}" type="datetimeFigureOut">
              <a:rPr lang="zh-CN" altLang="en-US"/>
              <a:pPr>
                <a:defRPr/>
              </a:pPr>
              <a:t>2018/9/5</a:t>
            </a:fld>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0351CB24-3AAF-4EA5-8812-6DE3D6A40897}" type="slidenum">
              <a:rPr lang="zh-CN" altLang="en-US"/>
              <a:pPr>
                <a:defRPr/>
              </a:pPr>
              <a:t>‹#›</a:t>
            </a:fld>
            <a:endParaRPr lang="en-US" altLang="zh-CN"/>
          </a:p>
        </p:txBody>
      </p:sp>
    </p:spTree>
    <p:extLst>
      <p:ext uri="{BB962C8B-B14F-4D97-AF65-F5344CB8AC3E}">
        <p14:creationId xmlns:p14="http://schemas.microsoft.com/office/powerpoint/2010/main" val="915854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6700" cy="604838"/>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628650" y="1825625"/>
            <a:ext cx="7886700" cy="4351338"/>
          </a:xfrm>
        </p:spPr>
        <p:txBody>
          <a:bodyPr/>
          <a:lstStyle/>
          <a:p>
            <a:pPr lvl="0"/>
            <a:endParaRPr lang="zh-CN" altLang="en-US" noProof="0"/>
          </a:p>
        </p:txBody>
      </p:sp>
      <p:sp>
        <p:nvSpPr>
          <p:cNvPr id="4" name="Date Placeholder 3"/>
          <p:cNvSpPr>
            <a:spLocks noGrp="1"/>
          </p:cNvSpPr>
          <p:nvPr>
            <p:ph type="dt" sz="half" idx="10"/>
          </p:nvPr>
        </p:nvSpPr>
        <p:spPr/>
        <p:txBody>
          <a:bodyPr/>
          <a:lstStyle>
            <a:lvl1pPr>
              <a:defRPr/>
            </a:lvl1pPr>
          </a:lstStyle>
          <a:p>
            <a:pPr>
              <a:defRPr/>
            </a:pPr>
            <a:fld id="{2B116DA2-5DB3-4D01-8773-B8DEFCFDFAEF}" type="datetimeFigureOut">
              <a:rPr lang="zh-CN" altLang="en-US"/>
              <a:pPr>
                <a:defRPr/>
              </a:pPr>
              <a:t>2018/9/5</a:t>
            </a:fld>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13AE21F8-2667-4F13-9540-4AD390C4168A}" type="slidenum">
              <a:rPr lang="zh-CN" altLang="en-US"/>
              <a:pPr>
                <a:defRPr/>
              </a:pPr>
              <a:t>‹#›</a:t>
            </a:fld>
            <a:endParaRPr lang="en-US" altLang="zh-CN"/>
          </a:p>
        </p:txBody>
      </p:sp>
    </p:spTree>
    <p:extLst>
      <p:ext uri="{BB962C8B-B14F-4D97-AF65-F5344CB8AC3E}">
        <p14:creationId xmlns:p14="http://schemas.microsoft.com/office/powerpoint/2010/main" val="22876585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6700" cy="604838"/>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628650" y="1825625"/>
            <a:ext cx="386715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825625"/>
            <a:ext cx="386715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Date Placeholder 3"/>
          <p:cNvSpPr>
            <a:spLocks noGrp="1"/>
          </p:cNvSpPr>
          <p:nvPr>
            <p:ph type="dt" sz="half" idx="10"/>
          </p:nvPr>
        </p:nvSpPr>
        <p:spPr/>
        <p:txBody>
          <a:bodyPr/>
          <a:lstStyle>
            <a:lvl1pPr>
              <a:defRPr/>
            </a:lvl1pPr>
          </a:lstStyle>
          <a:p>
            <a:pPr>
              <a:defRPr/>
            </a:pPr>
            <a:fld id="{3C065F67-4455-4453-90DA-1D4D9738C474}" type="datetimeFigureOut">
              <a:rPr lang="zh-CN" altLang="en-US"/>
              <a:pPr>
                <a:defRPr/>
              </a:pPr>
              <a:t>2018/9/5</a:t>
            </a:fld>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2A79E756-9031-44B6-9C7A-C5D9824E781F}" type="slidenum">
              <a:rPr lang="zh-CN" altLang="en-US"/>
              <a:pPr>
                <a:defRPr/>
              </a:pPr>
              <a:t>‹#›</a:t>
            </a:fld>
            <a:endParaRPr lang="en-US" altLang="zh-CN"/>
          </a:p>
        </p:txBody>
      </p:sp>
    </p:spTree>
    <p:extLst>
      <p:ext uri="{BB962C8B-B14F-4D97-AF65-F5344CB8AC3E}">
        <p14:creationId xmlns:p14="http://schemas.microsoft.com/office/powerpoint/2010/main" val="31588732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2" descr="C:\Users\ciki\Desktop\NSRL.jpgNSR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ctrTitle"/>
          </p:nvPr>
        </p:nvSpPr>
        <p:spPr>
          <a:xfrm>
            <a:off x="685800" y="2130425"/>
            <a:ext cx="7772400" cy="1470025"/>
          </a:xfrm>
        </p:spPr>
        <p:txBody>
          <a:bodyPr/>
          <a:lstStyle>
            <a:lvl1pPr>
              <a:defRPr sz="3600"/>
            </a:lvl1pPr>
          </a:lstStyle>
          <a:p>
            <a:pPr lvl="0"/>
            <a:r>
              <a:rPr lang="zh-CN" altLang="en-US" noProof="0" smtClean="0"/>
              <a:t>单击此处编辑母版标题样式</a:t>
            </a:r>
            <a:endParaRPr lang="zh-CN" altLang="zh-CN" noProof="0" smtClean="0"/>
          </a:p>
        </p:txBody>
      </p:sp>
      <p:sp>
        <p:nvSpPr>
          <p:cNvPr id="2052" name="Rectangle 4"/>
          <p:cNvSpPr>
            <a:spLocks noGrp="1" noChangeArrowheads="1"/>
          </p:cNvSpPr>
          <p:nvPr>
            <p:ph type="subTitle" idx="1"/>
          </p:nvPr>
        </p:nvSpPr>
        <p:spPr>
          <a:xfrm>
            <a:off x="1371600" y="3886200"/>
            <a:ext cx="6400800" cy="1752600"/>
          </a:xfrm>
        </p:spPr>
        <p:txBody>
          <a:bodyPr/>
          <a:lstStyle>
            <a:lvl1pPr marL="0" indent="0" algn="ctr">
              <a:buFontTx/>
              <a:buNone/>
              <a:defRPr>
                <a:ea typeface="华文楷体" pitchFamily="2" charset="-122"/>
              </a:defRPr>
            </a:lvl1pPr>
          </a:lstStyle>
          <a:p>
            <a:pPr lvl="0"/>
            <a:r>
              <a:rPr lang="zh-CN" altLang="en-US" noProof="0" smtClean="0"/>
              <a:t>单击此处编辑母版副标题样式</a:t>
            </a:r>
            <a:endParaRPr lang="zh-CN" altLang="zh-CN" noProof="0" smtClean="0"/>
          </a:p>
        </p:txBody>
      </p:sp>
      <p:sp>
        <p:nvSpPr>
          <p:cNvPr id="5" name="Rectangle 5"/>
          <p:cNvSpPr>
            <a:spLocks noGrp="1" noChangeArrowheads="1"/>
          </p:cNvSpPr>
          <p:nvPr>
            <p:ph type="dt" sz="half" idx="10"/>
          </p:nvPr>
        </p:nvSpPr>
        <p:spPr/>
        <p:txBody>
          <a:bodyPr/>
          <a:lstStyle>
            <a:lvl1pPr>
              <a:defRPr/>
            </a:lvl1pPr>
          </a:lstStyle>
          <a:p>
            <a:pPr>
              <a:defRPr/>
            </a:pPr>
            <a:fld id="{D45FF15B-5D06-4EE9-8498-2218B19D3FE8}" type="datetimeFigureOut">
              <a:rPr lang="zh-CN" altLang="en-US"/>
              <a:pPr>
                <a:defRPr/>
              </a:pPr>
              <a:t>2018/9/5</a:t>
            </a:fld>
            <a:endParaRPr lang="zh-CN" altLang="en-US"/>
          </a:p>
        </p:txBody>
      </p:sp>
      <p:sp>
        <p:nvSpPr>
          <p:cNvPr id="6" name="Rectangle 6"/>
          <p:cNvSpPr>
            <a:spLocks noGrp="1" noChangeArrowheads="1"/>
          </p:cNvSpPr>
          <p:nvPr>
            <p:ph type="ftr" sz="quarter" idx="11"/>
          </p:nvPr>
        </p:nvSpPr>
        <p:spPr/>
        <p:txBody>
          <a:bodyPr/>
          <a:lstStyle>
            <a:lvl1pPr>
              <a:defRPr/>
            </a:lvl1pPr>
          </a:lstStyle>
          <a:p>
            <a:pPr>
              <a:defRPr/>
            </a:pPr>
            <a:endParaRPr lang="zh-CN" altLang="en-US"/>
          </a:p>
        </p:txBody>
      </p:sp>
      <p:sp>
        <p:nvSpPr>
          <p:cNvPr id="7" name="Rectangle 7"/>
          <p:cNvSpPr>
            <a:spLocks noGrp="1" noChangeArrowheads="1"/>
          </p:cNvSpPr>
          <p:nvPr>
            <p:ph type="sldNum" sz="quarter" idx="12"/>
          </p:nvPr>
        </p:nvSpPr>
        <p:spPr/>
        <p:txBody>
          <a:bodyPr/>
          <a:lstStyle>
            <a:lvl1pPr>
              <a:defRPr/>
            </a:lvl1pPr>
          </a:lstStyle>
          <a:p>
            <a:pPr>
              <a:defRPr/>
            </a:pPr>
            <a:fld id="{4234AA80-8645-46EE-9D84-9472A46A6417}" type="slidenum">
              <a:rPr lang="zh-CN" altLang="en-US"/>
              <a:pPr>
                <a:defRPr/>
              </a:pPr>
              <a:t>‹#›</a:t>
            </a:fld>
            <a:endParaRPr lang="zh-CN" altLang="en-US"/>
          </a:p>
        </p:txBody>
      </p:sp>
    </p:spTree>
    <p:extLst>
      <p:ext uri="{BB962C8B-B14F-4D97-AF65-F5344CB8AC3E}">
        <p14:creationId xmlns:p14="http://schemas.microsoft.com/office/powerpoint/2010/main" val="172595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dt" sz="half" idx="10"/>
          </p:nvPr>
        </p:nvSpPr>
        <p:spPr>
          <a:ln/>
        </p:spPr>
        <p:txBody>
          <a:bodyPr/>
          <a:lstStyle>
            <a:lvl1pPr>
              <a:defRPr/>
            </a:lvl1pPr>
          </a:lstStyle>
          <a:p>
            <a:pPr>
              <a:defRPr/>
            </a:pPr>
            <a:fld id="{DD86DF9A-D954-482F-9C90-ABEAFE34802A}" type="datetimeFigureOut">
              <a:rPr lang="zh-CN" altLang="en-US"/>
              <a:pPr>
                <a:defRPr/>
              </a:pPr>
              <a:t>2018/9/5</a:t>
            </a:fld>
            <a:endParaRPr lang="zh-CN"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7"/>
          <p:cNvSpPr>
            <a:spLocks noGrp="1" noChangeArrowheads="1"/>
          </p:cNvSpPr>
          <p:nvPr>
            <p:ph type="sldNum" sz="quarter" idx="12"/>
          </p:nvPr>
        </p:nvSpPr>
        <p:spPr>
          <a:ln/>
        </p:spPr>
        <p:txBody>
          <a:bodyPr/>
          <a:lstStyle>
            <a:lvl1pPr>
              <a:defRPr/>
            </a:lvl1pPr>
          </a:lstStyle>
          <a:p>
            <a:pPr>
              <a:defRPr/>
            </a:pPr>
            <a:fld id="{69BB4955-9E95-41D3-B2A0-47C2FB82255E}" type="slidenum">
              <a:rPr lang="zh-CN" altLang="en-US"/>
              <a:pPr>
                <a:defRPr/>
              </a:pPr>
              <a:t>‹#›</a:t>
            </a:fld>
            <a:endParaRPr lang="zh-CN" altLang="en-US"/>
          </a:p>
        </p:txBody>
      </p:sp>
    </p:spTree>
    <p:extLst>
      <p:ext uri="{BB962C8B-B14F-4D97-AF65-F5344CB8AC3E}">
        <p14:creationId xmlns:p14="http://schemas.microsoft.com/office/powerpoint/2010/main" val="898539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5"/>
          <p:cNvSpPr>
            <a:spLocks noGrp="1" noChangeArrowheads="1"/>
          </p:cNvSpPr>
          <p:nvPr>
            <p:ph type="dt" sz="half" idx="10"/>
          </p:nvPr>
        </p:nvSpPr>
        <p:spPr>
          <a:ln/>
        </p:spPr>
        <p:txBody>
          <a:bodyPr/>
          <a:lstStyle>
            <a:lvl1pPr>
              <a:defRPr/>
            </a:lvl1pPr>
          </a:lstStyle>
          <a:p>
            <a:pPr>
              <a:defRPr/>
            </a:pPr>
            <a:fld id="{2409EA31-5380-4BA1-95AB-8AD8DDE32762}" type="datetimeFigureOut">
              <a:rPr lang="zh-CN" altLang="en-US"/>
              <a:pPr>
                <a:defRPr/>
              </a:pPr>
              <a:t>2018/9/5</a:t>
            </a:fld>
            <a:endParaRPr lang="zh-CN"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7"/>
          <p:cNvSpPr>
            <a:spLocks noGrp="1" noChangeArrowheads="1"/>
          </p:cNvSpPr>
          <p:nvPr>
            <p:ph type="sldNum" sz="quarter" idx="12"/>
          </p:nvPr>
        </p:nvSpPr>
        <p:spPr>
          <a:ln/>
        </p:spPr>
        <p:txBody>
          <a:bodyPr/>
          <a:lstStyle>
            <a:lvl1pPr>
              <a:defRPr/>
            </a:lvl1pPr>
          </a:lstStyle>
          <a:p>
            <a:pPr>
              <a:defRPr/>
            </a:pPr>
            <a:fld id="{9662C9E7-9F15-4C07-A01E-43BC08DF6D4E}" type="slidenum">
              <a:rPr lang="zh-CN" altLang="en-US"/>
              <a:pPr>
                <a:defRPr/>
              </a:pPr>
              <a:t>‹#›</a:t>
            </a:fld>
            <a:endParaRPr lang="zh-CN" altLang="en-US"/>
          </a:p>
        </p:txBody>
      </p:sp>
    </p:spTree>
    <p:extLst>
      <p:ext uri="{BB962C8B-B14F-4D97-AF65-F5344CB8AC3E}">
        <p14:creationId xmlns:p14="http://schemas.microsoft.com/office/powerpoint/2010/main" val="33279191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5"/>
          <p:cNvSpPr>
            <a:spLocks noGrp="1" noChangeArrowheads="1"/>
          </p:cNvSpPr>
          <p:nvPr>
            <p:ph type="dt" sz="half" idx="10"/>
          </p:nvPr>
        </p:nvSpPr>
        <p:spPr>
          <a:ln/>
        </p:spPr>
        <p:txBody>
          <a:bodyPr/>
          <a:lstStyle>
            <a:lvl1pPr>
              <a:defRPr/>
            </a:lvl1pPr>
          </a:lstStyle>
          <a:p>
            <a:pPr>
              <a:defRPr/>
            </a:pPr>
            <a:fld id="{5294B50E-5DC7-4E0C-AE88-7554437D7615}" type="datetimeFigureOut">
              <a:rPr lang="zh-CN" altLang="en-US"/>
              <a:pPr>
                <a:defRPr/>
              </a:pPr>
              <a:t>2018/9/5</a:t>
            </a:fld>
            <a:endParaRPr lang="zh-CN"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7"/>
          <p:cNvSpPr>
            <a:spLocks noGrp="1" noChangeArrowheads="1"/>
          </p:cNvSpPr>
          <p:nvPr>
            <p:ph type="sldNum" sz="quarter" idx="12"/>
          </p:nvPr>
        </p:nvSpPr>
        <p:spPr>
          <a:ln/>
        </p:spPr>
        <p:txBody>
          <a:bodyPr/>
          <a:lstStyle>
            <a:lvl1pPr>
              <a:defRPr/>
            </a:lvl1pPr>
          </a:lstStyle>
          <a:p>
            <a:pPr>
              <a:defRPr/>
            </a:pPr>
            <a:fld id="{005E7174-CDCE-4E1F-A6CA-804CA3BFC1A6}" type="slidenum">
              <a:rPr lang="zh-CN" altLang="en-US"/>
              <a:pPr>
                <a:defRPr/>
              </a:pPr>
              <a:t>‹#›</a:t>
            </a:fld>
            <a:endParaRPr lang="zh-CN" altLang="en-US"/>
          </a:p>
        </p:txBody>
      </p:sp>
    </p:spTree>
    <p:extLst>
      <p:ext uri="{BB962C8B-B14F-4D97-AF65-F5344CB8AC3E}">
        <p14:creationId xmlns:p14="http://schemas.microsoft.com/office/powerpoint/2010/main" val="23696362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5"/>
          <p:cNvSpPr>
            <a:spLocks noGrp="1" noChangeArrowheads="1"/>
          </p:cNvSpPr>
          <p:nvPr>
            <p:ph type="dt" sz="half" idx="10"/>
          </p:nvPr>
        </p:nvSpPr>
        <p:spPr>
          <a:ln/>
        </p:spPr>
        <p:txBody>
          <a:bodyPr/>
          <a:lstStyle>
            <a:lvl1pPr>
              <a:defRPr/>
            </a:lvl1pPr>
          </a:lstStyle>
          <a:p>
            <a:pPr>
              <a:defRPr/>
            </a:pPr>
            <a:fld id="{95ED5B8C-B825-47BC-AC35-AA0034DFCBD2}" type="datetimeFigureOut">
              <a:rPr lang="zh-CN" altLang="en-US"/>
              <a:pPr>
                <a:defRPr/>
              </a:pPr>
              <a:t>2018/9/5</a:t>
            </a:fld>
            <a:endParaRPr lang="zh-CN" alt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zh-CN" altLang="en-US"/>
          </a:p>
        </p:txBody>
      </p:sp>
      <p:sp>
        <p:nvSpPr>
          <p:cNvPr id="9" name="Rectangle 7"/>
          <p:cNvSpPr>
            <a:spLocks noGrp="1" noChangeArrowheads="1"/>
          </p:cNvSpPr>
          <p:nvPr>
            <p:ph type="sldNum" sz="quarter" idx="12"/>
          </p:nvPr>
        </p:nvSpPr>
        <p:spPr>
          <a:ln/>
        </p:spPr>
        <p:txBody>
          <a:bodyPr/>
          <a:lstStyle>
            <a:lvl1pPr>
              <a:defRPr/>
            </a:lvl1pPr>
          </a:lstStyle>
          <a:p>
            <a:pPr>
              <a:defRPr/>
            </a:pPr>
            <a:fld id="{40D1399D-269C-4EBD-8231-C573E7B27CB6}" type="slidenum">
              <a:rPr lang="zh-CN" altLang="en-US"/>
              <a:pPr>
                <a:defRPr/>
              </a:pPr>
              <a:t>‹#›</a:t>
            </a:fld>
            <a:endParaRPr lang="zh-CN" altLang="en-US"/>
          </a:p>
        </p:txBody>
      </p:sp>
    </p:spTree>
    <p:extLst>
      <p:ext uri="{BB962C8B-B14F-4D97-AF65-F5344CB8AC3E}">
        <p14:creationId xmlns:p14="http://schemas.microsoft.com/office/powerpoint/2010/main" val="2839595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5"/>
          <p:cNvSpPr>
            <a:spLocks noGrp="1" noChangeArrowheads="1"/>
          </p:cNvSpPr>
          <p:nvPr>
            <p:ph type="dt" sz="half" idx="10"/>
          </p:nvPr>
        </p:nvSpPr>
        <p:spPr>
          <a:ln/>
        </p:spPr>
        <p:txBody>
          <a:bodyPr/>
          <a:lstStyle>
            <a:lvl1pPr>
              <a:defRPr/>
            </a:lvl1pPr>
          </a:lstStyle>
          <a:p>
            <a:pPr>
              <a:defRPr/>
            </a:pPr>
            <a:fld id="{17EA04F3-E1CE-4C26-854C-1FEE504F2C96}" type="datetimeFigureOut">
              <a:rPr lang="zh-CN" altLang="en-US"/>
              <a:pPr>
                <a:defRPr/>
              </a:pPr>
              <a:t>2018/9/5</a:t>
            </a:fld>
            <a:endParaRPr lang="zh-CN" alt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zh-CN" altLang="en-US"/>
          </a:p>
        </p:txBody>
      </p:sp>
      <p:sp>
        <p:nvSpPr>
          <p:cNvPr id="5" name="Rectangle 7"/>
          <p:cNvSpPr>
            <a:spLocks noGrp="1" noChangeArrowheads="1"/>
          </p:cNvSpPr>
          <p:nvPr>
            <p:ph type="sldNum" sz="quarter" idx="12"/>
          </p:nvPr>
        </p:nvSpPr>
        <p:spPr>
          <a:ln/>
        </p:spPr>
        <p:txBody>
          <a:bodyPr/>
          <a:lstStyle>
            <a:lvl1pPr>
              <a:defRPr/>
            </a:lvl1pPr>
          </a:lstStyle>
          <a:p>
            <a:pPr>
              <a:defRPr/>
            </a:pPr>
            <a:fld id="{36BABDAC-8B6E-4E96-9472-8B889623A3B6}" type="slidenum">
              <a:rPr lang="zh-CN" altLang="en-US"/>
              <a:pPr>
                <a:defRPr/>
              </a:pPr>
              <a:t>‹#›</a:t>
            </a:fld>
            <a:endParaRPr lang="zh-CN" altLang="en-US"/>
          </a:p>
        </p:txBody>
      </p:sp>
    </p:spTree>
    <p:extLst>
      <p:ext uri="{BB962C8B-B14F-4D97-AF65-F5344CB8AC3E}">
        <p14:creationId xmlns:p14="http://schemas.microsoft.com/office/powerpoint/2010/main" val="566347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Content Placeholder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p:cNvSpPr>
            <a:spLocks noGrp="1"/>
          </p:cNvSpPr>
          <p:nvPr>
            <p:ph type="dt" sz="half" idx="10"/>
          </p:nvPr>
        </p:nvSpPr>
        <p:spPr/>
        <p:txBody>
          <a:bodyPr/>
          <a:lstStyle>
            <a:lvl1pPr>
              <a:defRPr/>
            </a:lvl1pPr>
          </a:lstStyle>
          <a:p>
            <a:pPr>
              <a:defRPr/>
            </a:pPr>
            <a:fld id="{35E5C51D-F25E-4668-9BBA-FB8A6D4B6637}" type="datetimeFigureOut">
              <a:rPr lang="zh-CN" altLang="en-US"/>
              <a:pPr>
                <a:defRPr/>
              </a:pPr>
              <a:t>2018/9/5</a:t>
            </a:fld>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58031303-9560-4825-8494-63D3082041AF}" type="slidenum">
              <a:rPr lang="zh-CN" altLang="en-US"/>
              <a:pPr>
                <a:defRPr/>
              </a:pPr>
              <a:t>‹#›</a:t>
            </a:fld>
            <a:endParaRPr lang="en-US" altLang="zh-CN"/>
          </a:p>
        </p:txBody>
      </p:sp>
    </p:spTree>
    <p:extLst>
      <p:ext uri="{BB962C8B-B14F-4D97-AF65-F5344CB8AC3E}">
        <p14:creationId xmlns:p14="http://schemas.microsoft.com/office/powerpoint/2010/main" val="30544111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16D0C017-7E40-45C0-81DB-580F802E6F75}" type="datetimeFigureOut">
              <a:rPr lang="zh-CN" altLang="en-US"/>
              <a:pPr>
                <a:defRPr/>
              </a:pPr>
              <a:t>2018/9/5</a:t>
            </a:fld>
            <a:endParaRPr lang="zh-CN" alt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zh-CN" altLang="en-US"/>
          </a:p>
        </p:txBody>
      </p:sp>
      <p:sp>
        <p:nvSpPr>
          <p:cNvPr id="4" name="Rectangle 7"/>
          <p:cNvSpPr>
            <a:spLocks noGrp="1" noChangeArrowheads="1"/>
          </p:cNvSpPr>
          <p:nvPr>
            <p:ph type="sldNum" sz="quarter" idx="12"/>
          </p:nvPr>
        </p:nvSpPr>
        <p:spPr>
          <a:ln/>
        </p:spPr>
        <p:txBody>
          <a:bodyPr/>
          <a:lstStyle>
            <a:lvl1pPr>
              <a:defRPr/>
            </a:lvl1pPr>
          </a:lstStyle>
          <a:p>
            <a:pPr>
              <a:defRPr/>
            </a:pPr>
            <a:fld id="{60C015EE-8B69-469D-AE62-E6690F444124}" type="slidenum">
              <a:rPr lang="zh-CN" altLang="en-US"/>
              <a:pPr>
                <a:defRPr/>
              </a:pPr>
              <a:t>‹#›</a:t>
            </a:fld>
            <a:endParaRPr lang="zh-CN" altLang="en-US"/>
          </a:p>
        </p:txBody>
      </p:sp>
    </p:spTree>
    <p:extLst>
      <p:ext uri="{BB962C8B-B14F-4D97-AF65-F5344CB8AC3E}">
        <p14:creationId xmlns:p14="http://schemas.microsoft.com/office/powerpoint/2010/main" val="14370648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5"/>
          <p:cNvSpPr>
            <a:spLocks noGrp="1" noChangeArrowheads="1"/>
          </p:cNvSpPr>
          <p:nvPr>
            <p:ph type="dt" sz="half" idx="10"/>
          </p:nvPr>
        </p:nvSpPr>
        <p:spPr>
          <a:ln/>
        </p:spPr>
        <p:txBody>
          <a:bodyPr/>
          <a:lstStyle>
            <a:lvl1pPr>
              <a:defRPr/>
            </a:lvl1pPr>
          </a:lstStyle>
          <a:p>
            <a:pPr>
              <a:defRPr/>
            </a:pPr>
            <a:fld id="{687C18A0-5C5E-4CDF-9086-DC18E2EEC97E}" type="datetimeFigureOut">
              <a:rPr lang="zh-CN" altLang="en-US"/>
              <a:pPr>
                <a:defRPr/>
              </a:pPr>
              <a:t>2018/9/5</a:t>
            </a:fld>
            <a:endParaRPr lang="zh-CN"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7"/>
          <p:cNvSpPr>
            <a:spLocks noGrp="1" noChangeArrowheads="1"/>
          </p:cNvSpPr>
          <p:nvPr>
            <p:ph type="sldNum" sz="quarter" idx="12"/>
          </p:nvPr>
        </p:nvSpPr>
        <p:spPr>
          <a:ln/>
        </p:spPr>
        <p:txBody>
          <a:bodyPr/>
          <a:lstStyle>
            <a:lvl1pPr>
              <a:defRPr/>
            </a:lvl1pPr>
          </a:lstStyle>
          <a:p>
            <a:pPr>
              <a:defRPr/>
            </a:pPr>
            <a:fld id="{1354AB73-71C6-416E-B39A-56F84EA72F4F}" type="slidenum">
              <a:rPr lang="zh-CN" altLang="en-US"/>
              <a:pPr>
                <a:defRPr/>
              </a:pPr>
              <a:t>‹#›</a:t>
            </a:fld>
            <a:endParaRPr lang="zh-CN" altLang="en-US"/>
          </a:p>
        </p:txBody>
      </p:sp>
    </p:spTree>
    <p:extLst>
      <p:ext uri="{BB962C8B-B14F-4D97-AF65-F5344CB8AC3E}">
        <p14:creationId xmlns:p14="http://schemas.microsoft.com/office/powerpoint/2010/main" val="28813658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5"/>
          <p:cNvSpPr>
            <a:spLocks noGrp="1" noChangeArrowheads="1"/>
          </p:cNvSpPr>
          <p:nvPr>
            <p:ph type="dt" sz="half" idx="10"/>
          </p:nvPr>
        </p:nvSpPr>
        <p:spPr>
          <a:ln/>
        </p:spPr>
        <p:txBody>
          <a:bodyPr/>
          <a:lstStyle>
            <a:lvl1pPr>
              <a:defRPr/>
            </a:lvl1pPr>
          </a:lstStyle>
          <a:p>
            <a:pPr>
              <a:defRPr/>
            </a:pPr>
            <a:fld id="{5808CB7F-D459-42E9-BE75-A029C3D171E6}" type="datetimeFigureOut">
              <a:rPr lang="zh-CN" altLang="en-US"/>
              <a:pPr>
                <a:defRPr/>
              </a:pPr>
              <a:t>2018/9/5</a:t>
            </a:fld>
            <a:endParaRPr lang="zh-CN"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7"/>
          <p:cNvSpPr>
            <a:spLocks noGrp="1" noChangeArrowheads="1"/>
          </p:cNvSpPr>
          <p:nvPr>
            <p:ph type="sldNum" sz="quarter" idx="12"/>
          </p:nvPr>
        </p:nvSpPr>
        <p:spPr>
          <a:ln/>
        </p:spPr>
        <p:txBody>
          <a:bodyPr/>
          <a:lstStyle>
            <a:lvl1pPr>
              <a:defRPr/>
            </a:lvl1pPr>
          </a:lstStyle>
          <a:p>
            <a:pPr>
              <a:defRPr/>
            </a:pPr>
            <a:fld id="{0004B73C-F083-4EB7-A3E9-E9E85DA68A5A}" type="slidenum">
              <a:rPr lang="zh-CN" altLang="en-US"/>
              <a:pPr>
                <a:defRPr/>
              </a:pPr>
              <a:t>‹#›</a:t>
            </a:fld>
            <a:endParaRPr lang="zh-CN" altLang="en-US"/>
          </a:p>
        </p:txBody>
      </p:sp>
    </p:spTree>
    <p:extLst>
      <p:ext uri="{BB962C8B-B14F-4D97-AF65-F5344CB8AC3E}">
        <p14:creationId xmlns:p14="http://schemas.microsoft.com/office/powerpoint/2010/main" val="27236809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dt" sz="half" idx="10"/>
          </p:nvPr>
        </p:nvSpPr>
        <p:spPr>
          <a:ln/>
        </p:spPr>
        <p:txBody>
          <a:bodyPr/>
          <a:lstStyle>
            <a:lvl1pPr>
              <a:defRPr/>
            </a:lvl1pPr>
          </a:lstStyle>
          <a:p>
            <a:pPr>
              <a:defRPr/>
            </a:pPr>
            <a:fld id="{EDFB6467-4F25-40E6-B61C-29C3420EE94C}" type="datetimeFigureOut">
              <a:rPr lang="zh-CN" altLang="en-US"/>
              <a:pPr>
                <a:defRPr/>
              </a:pPr>
              <a:t>2018/9/5</a:t>
            </a:fld>
            <a:endParaRPr lang="zh-CN"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7"/>
          <p:cNvSpPr>
            <a:spLocks noGrp="1" noChangeArrowheads="1"/>
          </p:cNvSpPr>
          <p:nvPr>
            <p:ph type="sldNum" sz="quarter" idx="12"/>
          </p:nvPr>
        </p:nvSpPr>
        <p:spPr>
          <a:ln/>
        </p:spPr>
        <p:txBody>
          <a:bodyPr/>
          <a:lstStyle>
            <a:lvl1pPr>
              <a:defRPr/>
            </a:lvl1pPr>
          </a:lstStyle>
          <a:p>
            <a:pPr>
              <a:defRPr/>
            </a:pPr>
            <a:fld id="{F6C945B9-08EA-4641-9159-13EFF873513B}" type="slidenum">
              <a:rPr lang="zh-CN" altLang="en-US"/>
              <a:pPr>
                <a:defRPr/>
              </a:pPr>
              <a:t>‹#›</a:t>
            </a:fld>
            <a:endParaRPr lang="zh-CN" altLang="en-US"/>
          </a:p>
        </p:txBody>
      </p:sp>
    </p:spTree>
    <p:extLst>
      <p:ext uri="{BB962C8B-B14F-4D97-AF65-F5344CB8AC3E}">
        <p14:creationId xmlns:p14="http://schemas.microsoft.com/office/powerpoint/2010/main" val="25072639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28600"/>
            <a:ext cx="2057400" cy="589756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28600"/>
            <a:ext cx="6019800" cy="589756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dt" sz="half" idx="10"/>
          </p:nvPr>
        </p:nvSpPr>
        <p:spPr>
          <a:ln/>
        </p:spPr>
        <p:txBody>
          <a:bodyPr/>
          <a:lstStyle>
            <a:lvl1pPr>
              <a:defRPr/>
            </a:lvl1pPr>
          </a:lstStyle>
          <a:p>
            <a:pPr>
              <a:defRPr/>
            </a:pPr>
            <a:fld id="{198E92F8-5B05-4B95-A2A6-9756D939D743}" type="datetimeFigureOut">
              <a:rPr lang="zh-CN" altLang="en-US"/>
              <a:pPr>
                <a:defRPr/>
              </a:pPr>
              <a:t>2018/9/5</a:t>
            </a:fld>
            <a:endParaRPr lang="zh-CN"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7"/>
          <p:cNvSpPr>
            <a:spLocks noGrp="1" noChangeArrowheads="1"/>
          </p:cNvSpPr>
          <p:nvPr>
            <p:ph type="sldNum" sz="quarter" idx="12"/>
          </p:nvPr>
        </p:nvSpPr>
        <p:spPr>
          <a:ln/>
        </p:spPr>
        <p:txBody>
          <a:bodyPr/>
          <a:lstStyle>
            <a:lvl1pPr>
              <a:defRPr/>
            </a:lvl1pPr>
          </a:lstStyle>
          <a:p>
            <a:pPr>
              <a:defRPr/>
            </a:pPr>
            <a:fld id="{BA4D911E-31F3-4C8E-83D7-1E5472E9B98C}" type="slidenum">
              <a:rPr lang="zh-CN" altLang="en-US"/>
              <a:pPr>
                <a:defRPr/>
              </a:pPr>
              <a:t>‹#›</a:t>
            </a:fld>
            <a:endParaRPr lang="zh-CN" altLang="en-US"/>
          </a:p>
        </p:txBody>
      </p:sp>
    </p:spTree>
    <p:extLst>
      <p:ext uri="{BB962C8B-B14F-4D97-AF65-F5344CB8AC3E}">
        <p14:creationId xmlns:p14="http://schemas.microsoft.com/office/powerpoint/2010/main" val="1691730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a:t>Click to edit Master title style</a:t>
            </a:r>
            <a:endParaRPr lang="zh-CN"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a:t>Click to edit Master text styles</a:t>
            </a:r>
          </a:p>
        </p:txBody>
      </p:sp>
      <p:sp>
        <p:nvSpPr>
          <p:cNvPr id="4" name="Date Placeholder 3"/>
          <p:cNvSpPr>
            <a:spLocks noGrp="1"/>
          </p:cNvSpPr>
          <p:nvPr>
            <p:ph type="dt" sz="half" idx="10"/>
          </p:nvPr>
        </p:nvSpPr>
        <p:spPr/>
        <p:txBody>
          <a:bodyPr/>
          <a:lstStyle>
            <a:lvl1pPr>
              <a:defRPr/>
            </a:lvl1pPr>
          </a:lstStyle>
          <a:p>
            <a:pPr>
              <a:defRPr/>
            </a:pPr>
            <a:fld id="{AC0A3B39-E81F-458C-ACB6-D918D6BCAB58}" type="datetimeFigureOut">
              <a:rPr lang="zh-CN" altLang="en-US"/>
              <a:pPr>
                <a:defRPr/>
              </a:pPr>
              <a:t>2018/9/5</a:t>
            </a:fld>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05509007-AE2B-4C28-8E16-FE800EF8ED1D}" type="slidenum">
              <a:rPr lang="zh-CN" altLang="en-US"/>
              <a:pPr>
                <a:defRPr/>
              </a:pPr>
              <a:t>‹#›</a:t>
            </a:fld>
            <a:endParaRPr lang="en-US" altLang="zh-CN"/>
          </a:p>
        </p:txBody>
      </p:sp>
    </p:spTree>
    <p:extLst>
      <p:ext uri="{BB962C8B-B14F-4D97-AF65-F5344CB8AC3E}">
        <p14:creationId xmlns:p14="http://schemas.microsoft.com/office/powerpoint/2010/main" val="3457775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Content Placeholder 2"/>
          <p:cNvSpPr>
            <a:spLocks noGrp="1"/>
          </p:cNvSpPr>
          <p:nvPr>
            <p:ph sz="half" idx="1"/>
          </p:nvPr>
        </p:nvSpPr>
        <p:spPr>
          <a:xfrm>
            <a:off x="628650" y="1825625"/>
            <a:ext cx="386715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Content Placeholder 3"/>
          <p:cNvSpPr>
            <a:spLocks noGrp="1"/>
          </p:cNvSpPr>
          <p:nvPr>
            <p:ph sz="half" idx="2"/>
          </p:nvPr>
        </p:nvSpPr>
        <p:spPr>
          <a:xfrm>
            <a:off x="4648200" y="1825625"/>
            <a:ext cx="386715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Date Placeholder 3"/>
          <p:cNvSpPr>
            <a:spLocks noGrp="1"/>
          </p:cNvSpPr>
          <p:nvPr>
            <p:ph type="dt" sz="half" idx="10"/>
          </p:nvPr>
        </p:nvSpPr>
        <p:spPr/>
        <p:txBody>
          <a:bodyPr/>
          <a:lstStyle>
            <a:lvl1pPr>
              <a:defRPr/>
            </a:lvl1pPr>
          </a:lstStyle>
          <a:p>
            <a:pPr>
              <a:defRPr/>
            </a:pPr>
            <a:fld id="{2FCF62ED-07E8-4F06-ADBC-68A4E0A0BA57}" type="datetimeFigureOut">
              <a:rPr lang="zh-CN" altLang="en-US"/>
              <a:pPr>
                <a:defRPr/>
              </a:pPr>
              <a:t>2018/9/5</a:t>
            </a:fld>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D716F9EA-8051-4385-B65C-B659EECD66D2}" type="slidenum">
              <a:rPr lang="zh-CN" altLang="en-US"/>
              <a:pPr>
                <a:defRPr/>
              </a:pPr>
              <a:t>‹#›</a:t>
            </a:fld>
            <a:endParaRPr lang="en-US" altLang="zh-CN"/>
          </a:p>
        </p:txBody>
      </p:sp>
    </p:spTree>
    <p:extLst>
      <p:ext uri="{BB962C8B-B14F-4D97-AF65-F5344CB8AC3E}">
        <p14:creationId xmlns:p14="http://schemas.microsoft.com/office/powerpoint/2010/main" val="1733246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CN"/>
              <a:t>Click to edit Master title style</a:t>
            </a:r>
            <a:endParaRPr lang="zh-CN"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7" name="Date Placeholder 3"/>
          <p:cNvSpPr>
            <a:spLocks noGrp="1"/>
          </p:cNvSpPr>
          <p:nvPr>
            <p:ph type="dt" sz="half" idx="10"/>
          </p:nvPr>
        </p:nvSpPr>
        <p:spPr/>
        <p:txBody>
          <a:bodyPr/>
          <a:lstStyle>
            <a:lvl1pPr>
              <a:defRPr/>
            </a:lvl1pPr>
          </a:lstStyle>
          <a:p>
            <a:pPr>
              <a:defRPr/>
            </a:pPr>
            <a:fld id="{818B1E20-7FE5-46B6-87B4-7E312C162518}" type="datetimeFigureOut">
              <a:rPr lang="zh-CN" altLang="en-US"/>
              <a:pPr>
                <a:defRPr/>
              </a:pPr>
              <a:t>2018/9/5</a:t>
            </a:fld>
            <a:endParaRPr lang="en-US" altLang="zh-CN"/>
          </a:p>
        </p:txBody>
      </p:sp>
      <p:sp>
        <p:nvSpPr>
          <p:cNvPr id="8" name="Footer Placeholder 4"/>
          <p:cNvSpPr>
            <a:spLocks noGrp="1"/>
          </p:cNvSpPr>
          <p:nvPr>
            <p:ph type="ftr" sz="quarter" idx="11"/>
          </p:nvPr>
        </p:nvSpPr>
        <p:spPr/>
        <p:txBody>
          <a:bodyPr/>
          <a:lstStyle>
            <a:lvl1pPr>
              <a:defRPr/>
            </a:lvl1pPr>
          </a:lstStyle>
          <a:p>
            <a:pPr>
              <a:defRPr/>
            </a:pPr>
            <a:endParaRPr lang="zh-CN" altLang="en-US"/>
          </a:p>
        </p:txBody>
      </p:sp>
      <p:sp>
        <p:nvSpPr>
          <p:cNvPr id="9" name="Slide Number Placeholder 5"/>
          <p:cNvSpPr>
            <a:spLocks noGrp="1"/>
          </p:cNvSpPr>
          <p:nvPr>
            <p:ph type="sldNum" sz="quarter" idx="12"/>
          </p:nvPr>
        </p:nvSpPr>
        <p:spPr/>
        <p:txBody>
          <a:bodyPr/>
          <a:lstStyle>
            <a:lvl1pPr>
              <a:defRPr/>
            </a:lvl1pPr>
          </a:lstStyle>
          <a:p>
            <a:pPr>
              <a:defRPr/>
            </a:pPr>
            <a:fld id="{CB83FFE3-8628-43EF-BA5B-DA655D25DDF6}" type="slidenum">
              <a:rPr lang="zh-CN" altLang="en-US"/>
              <a:pPr>
                <a:defRPr/>
              </a:pPr>
              <a:t>‹#›</a:t>
            </a:fld>
            <a:endParaRPr lang="en-US" altLang="zh-CN"/>
          </a:p>
        </p:txBody>
      </p:sp>
    </p:spTree>
    <p:extLst>
      <p:ext uri="{BB962C8B-B14F-4D97-AF65-F5344CB8AC3E}">
        <p14:creationId xmlns:p14="http://schemas.microsoft.com/office/powerpoint/2010/main" val="3607924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Date Placeholder 3"/>
          <p:cNvSpPr>
            <a:spLocks noGrp="1"/>
          </p:cNvSpPr>
          <p:nvPr>
            <p:ph type="dt" sz="half" idx="10"/>
          </p:nvPr>
        </p:nvSpPr>
        <p:spPr/>
        <p:txBody>
          <a:bodyPr/>
          <a:lstStyle>
            <a:lvl1pPr>
              <a:defRPr/>
            </a:lvl1pPr>
          </a:lstStyle>
          <a:p>
            <a:pPr>
              <a:defRPr/>
            </a:pPr>
            <a:fld id="{5F487D54-2214-4026-B0DA-362634544979}" type="datetimeFigureOut">
              <a:rPr lang="zh-CN" altLang="en-US"/>
              <a:pPr>
                <a:defRPr/>
              </a:pPr>
              <a:t>2018/9/5</a:t>
            </a:fld>
            <a:endParaRPr lang="en-US" altLang="zh-CN"/>
          </a:p>
        </p:txBody>
      </p:sp>
      <p:sp>
        <p:nvSpPr>
          <p:cNvPr id="4" name="Footer Placeholder 4"/>
          <p:cNvSpPr>
            <a:spLocks noGrp="1"/>
          </p:cNvSpPr>
          <p:nvPr>
            <p:ph type="ftr" sz="quarter" idx="11"/>
          </p:nvPr>
        </p:nvSpPr>
        <p:spPr/>
        <p:txBody>
          <a:bodyPr/>
          <a:lstStyle>
            <a:lvl1pPr>
              <a:defRPr/>
            </a:lvl1pPr>
          </a:lstStyle>
          <a:p>
            <a:pPr>
              <a:defRPr/>
            </a:pPr>
            <a:endParaRPr lang="zh-CN" altLang="en-US"/>
          </a:p>
        </p:txBody>
      </p:sp>
      <p:sp>
        <p:nvSpPr>
          <p:cNvPr id="5" name="Slide Number Placeholder 5"/>
          <p:cNvSpPr>
            <a:spLocks noGrp="1"/>
          </p:cNvSpPr>
          <p:nvPr>
            <p:ph type="sldNum" sz="quarter" idx="12"/>
          </p:nvPr>
        </p:nvSpPr>
        <p:spPr/>
        <p:txBody>
          <a:bodyPr/>
          <a:lstStyle>
            <a:lvl1pPr>
              <a:defRPr/>
            </a:lvl1pPr>
          </a:lstStyle>
          <a:p>
            <a:pPr>
              <a:defRPr/>
            </a:pPr>
            <a:fld id="{24C2CA93-5D91-4C74-83C3-A5588284076C}" type="slidenum">
              <a:rPr lang="zh-CN" altLang="en-US"/>
              <a:pPr>
                <a:defRPr/>
              </a:pPr>
              <a:t>‹#›</a:t>
            </a:fld>
            <a:endParaRPr lang="en-US" altLang="zh-CN"/>
          </a:p>
        </p:txBody>
      </p:sp>
    </p:spTree>
    <p:extLst>
      <p:ext uri="{BB962C8B-B14F-4D97-AF65-F5344CB8AC3E}">
        <p14:creationId xmlns:p14="http://schemas.microsoft.com/office/powerpoint/2010/main" val="4111190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99F9D9C-877C-49A1-B238-D6C5277DEBFF}" type="datetimeFigureOut">
              <a:rPr lang="zh-CN" altLang="en-US"/>
              <a:pPr>
                <a:defRPr/>
              </a:pPr>
              <a:t>2018/9/5</a:t>
            </a:fld>
            <a:endParaRPr lang="en-US" altLang="zh-CN"/>
          </a:p>
        </p:txBody>
      </p:sp>
      <p:sp>
        <p:nvSpPr>
          <p:cNvPr id="3" name="Footer Placeholder 4"/>
          <p:cNvSpPr>
            <a:spLocks noGrp="1"/>
          </p:cNvSpPr>
          <p:nvPr>
            <p:ph type="ftr" sz="quarter" idx="11"/>
          </p:nvPr>
        </p:nvSpPr>
        <p:spPr/>
        <p:txBody>
          <a:bodyPr/>
          <a:lstStyle>
            <a:lvl1pPr>
              <a:defRPr/>
            </a:lvl1pPr>
          </a:lstStyle>
          <a:p>
            <a:pPr>
              <a:defRPr/>
            </a:pPr>
            <a:endParaRPr lang="zh-CN" altLang="en-US"/>
          </a:p>
        </p:txBody>
      </p:sp>
      <p:sp>
        <p:nvSpPr>
          <p:cNvPr id="4" name="Slide Number Placeholder 5"/>
          <p:cNvSpPr>
            <a:spLocks noGrp="1"/>
          </p:cNvSpPr>
          <p:nvPr>
            <p:ph type="sldNum" sz="quarter" idx="12"/>
          </p:nvPr>
        </p:nvSpPr>
        <p:spPr/>
        <p:txBody>
          <a:bodyPr/>
          <a:lstStyle>
            <a:lvl1pPr>
              <a:defRPr/>
            </a:lvl1pPr>
          </a:lstStyle>
          <a:p>
            <a:pPr>
              <a:defRPr/>
            </a:pPr>
            <a:fld id="{B891A08F-B892-45E7-B381-41015C54CD53}" type="slidenum">
              <a:rPr lang="zh-CN" altLang="en-US"/>
              <a:pPr>
                <a:defRPr/>
              </a:pPr>
              <a:t>‹#›</a:t>
            </a:fld>
            <a:endParaRPr lang="en-US" altLang="zh-CN"/>
          </a:p>
        </p:txBody>
      </p:sp>
    </p:spTree>
    <p:extLst>
      <p:ext uri="{BB962C8B-B14F-4D97-AF65-F5344CB8AC3E}">
        <p14:creationId xmlns:p14="http://schemas.microsoft.com/office/powerpoint/2010/main" val="3377186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a:t>Click to edit Master title style</a:t>
            </a:r>
            <a:endParaRPr lang="zh-CN"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5" name="Date Placeholder 3"/>
          <p:cNvSpPr>
            <a:spLocks noGrp="1"/>
          </p:cNvSpPr>
          <p:nvPr>
            <p:ph type="dt" sz="half" idx="10"/>
          </p:nvPr>
        </p:nvSpPr>
        <p:spPr/>
        <p:txBody>
          <a:bodyPr/>
          <a:lstStyle>
            <a:lvl1pPr>
              <a:defRPr/>
            </a:lvl1pPr>
          </a:lstStyle>
          <a:p>
            <a:pPr>
              <a:defRPr/>
            </a:pPr>
            <a:fld id="{1D014963-B201-48AD-9DFB-DFAF481875EC}" type="datetimeFigureOut">
              <a:rPr lang="zh-CN" altLang="en-US"/>
              <a:pPr>
                <a:defRPr/>
              </a:pPr>
              <a:t>2018/9/5</a:t>
            </a:fld>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D5DBCE73-D46F-4E24-8780-ADB432BF7520}" type="slidenum">
              <a:rPr lang="zh-CN" altLang="en-US"/>
              <a:pPr>
                <a:defRPr/>
              </a:pPr>
              <a:t>‹#›</a:t>
            </a:fld>
            <a:endParaRPr lang="en-US" altLang="zh-CN"/>
          </a:p>
        </p:txBody>
      </p:sp>
    </p:spTree>
    <p:extLst>
      <p:ext uri="{BB962C8B-B14F-4D97-AF65-F5344CB8AC3E}">
        <p14:creationId xmlns:p14="http://schemas.microsoft.com/office/powerpoint/2010/main" val="1976856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a:t>Click to edit Master title style</a:t>
            </a:r>
            <a:endParaRPr lang="zh-CN"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5" name="Date Placeholder 3"/>
          <p:cNvSpPr>
            <a:spLocks noGrp="1"/>
          </p:cNvSpPr>
          <p:nvPr>
            <p:ph type="dt" sz="half" idx="10"/>
          </p:nvPr>
        </p:nvSpPr>
        <p:spPr/>
        <p:txBody>
          <a:bodyPr/>
          <a:lstStyle>
            <a:lvl1pPr>
              <a:defRPr/>
            </a:lvl1pPr>
          </a:lstStyle>
          <a:p>
            <a:pPr>
              <a:defRPr/>
            </a:pPr>
            <a:fld id="{34A2E06B-E316-422C-9AB9-C8F4910ED8CE}" type="datetimeFigureOut">
              <a:rPr lang="zh-CN" altLang="en-US"/>
              <a:pPr>
                <a:defRPr/>
              </a:pPr>
              <a:t>2018/9/5</a:t>
            </a:fld>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E4024496-8706-4EF7-91D1-60C00E8D2F2E}" type="slidenum">
              <a:rPr lang="zh-CN" altLang="en-US"/>
              <a:pPr>
                <a:defRPr/>
              </a:pPr>
              <a:t>‹#›</a:t>
            </a:fld>
            <a:endParaRPr lang="en-US" altLang="zh-CN"/>
          </a:p>
        </p:txBody>
      </p:sp>
    </p:spTree>
    <p:extLst>
      <p:ext uri="{BB962C8B-B14F-4D97-AF65-F5344CB8AC3E}">
        <p14:creationId xmlns:p14="http://schemas.microsoft.com/office/powerpoint/2010/main" val="1529989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4" descr="bg2"/>
          <p:cNvPicPr>
            <a:picLocks noChangeAspect="1" noChangeArrowheads="1"/>
          </p:cNvPicPr>
          <p:nvPr userDrawn="1"/>
        </p:nvPicPr>
        <p:blipFill>
          <a:blip r:embed="rId15">
            <a:extLst>
              <a:ext uri="{28A0092B-C50C-407E-A947-70E740481C1C}">
                <a14:useLocalDpi xmlns:a14="http://schemas.microsoft.com/office/drawing/2010/main" val="0"/>
              </a:ext>
            </a:extLst>
          </a:blip>
          <a:srcRect r="31108" b="81900"/>
          <a:stretch>
            <a:fillRect/>
          </a:stretch>
        </p:blipFill>
        <p:spPr bwMode="auto">
          <a:xfrm>
            <a:off x="0" y="-26988"/>
            <a:ext cx="914400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628650" y="365125"/>
            <a:ext cx="788670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altLang="zh-CN" smtClean="0"/>
          </a:p>
        </p:txBody>
      </p:sp>
      <p:sp>
        <p:nvSpPr>
          <p:cNvPr id="1028"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ltLang="zh-CN" smtClean="0"/>
          </a:p>
        </p:txBody>
      </p:sp>
      <p:sp>
        <p:nvSpPr>
          <p:cNvPr id="8" name="Date Placeholder 3"/>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mn-lt"/>
                <a:ea typeface="微软雅黑"/>
                <a:cs typeface="微软雅黑"/>
              </a:defRPr>
            </a:lvl1pPr>
          </a:lstStyle>
          <a:p>
            <a:pPr>
              <a:defRPr/>
            </a:pPr>
            <a:fld id="{B0D29D2A-8A57-42F5-9D34-F01C059CD836}" type="datetimeFigureOut">
              <a:rPr lang="zh-CN" altLang="en-US"/>
              <a:pPr>
                <a:defRPr/>
              </a:pPr>
              <a:t>2018/9/5</a:t>
            </a:fld>
            <a:endParaRPr lang="en-US" altLang="zh-CN"/>
          </a:p>
        </p:txBody>
      </p:sp>
      <p:sp>
        <p:nvSpPr>
          <p:cNvPr id="9" name="Footer Placeholder 4"/>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mn-lt"/>
                <a:ea typeface="微软雅黑"/>
                <a:cs typeface="微软雅黑"/>
              </a:defRPr>
            </a:lvl1pPr>
          </a:lstStyle>
          <a:p>
            <a:pPr>
              <a:defRPr/>
            </a:pPr>
            <a:endParaRPr lang="zh-CN" altLang="en-US"/>
          </a:p>
        </p:txBody>
      </p:sp>
      <p:sp>
        <p:nvSpPr>
          <p:cNvPr id="10" name="Slide Number Placeholder 5"/>
          <p:cNvSpPr>
            <a:spLocks noGrp="1"/>
          </p:cNvSpPr>
          <p:nvPr>
            <p:ph type="sldNum" sz="quarter" idx="4"/>
          </p:nvPr>
        </p:nvSpPr>
        <p:spPr>
          <a:xfrm>
            <a:off x="7086600" y="6478588"/>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ea typeface="微软雅黑" panose="020B0503020204020204" pitchFamily="34" charset="-122"/>
              </a:defRPr>
            </a:lvl1pPr>
          </a:lstStyle>
          <a:p>
            <a:pPr>
              <a:defRPr/>
            </a:pPr>
            <a:fld id="{D3BA9F9E-ABDE-4E2F-BD21-735D1211DE8D}"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4715" r:id="rId1"/>
    <p:sldLayoutId id="2147484716" r:id="rId2"/>
    <p:sldLayoutId id="2147484717" r:id="rId3"/>
    <p:sldLayoutId id="2147484718" r:id="rId4"/>
    <p:sldLayoutId id="2147484719" r:id="rId5"/>
    <p:sldLayoutId id="2147484720" r:id="rId6"/>
    <p:sldLayoutId id="2147484721" r:id="rId7"/>
    <p:sldLayoutId id="2147484722" r:id="rId8"/>
    <p:sldLayoutId id="2147484723" r:id="rId9"/>
    <p:sldLayoutId id="2147484724" r:id="rId10"/>
    <p:sldLayoutId id="2147484725" r:id="rId11"/>
    <p:sldLayoutId id="2147484726" r:id="rId12"/>
    <p:sldLayoutId id="2147484727" r:id="rId13"/>
  </p:sldLayoutIdLst>
  <p:txStyles>
    <p:titleStyle>
      <a:lvl1pPr algn="ctr" rtl="0" eaLnBrk="0" fontAlgn="base" hangingPunct="0">
        <a:lnSpc>
          <a:spcPct val="90000"/>
        </a:lnSpc>
        <a:spcBef>
          <a:spcPct val="0"/>
        </a:spcBef>
        <a:spcAft>
          <a:spcPct val="0"/>
        </a:spcAft>
        <a:defRPr sz="4000" b="1">
          <a:solidFill>
            <a:schemeClr val="bg1"/>
          </a:solidFill>
          <a:latin typeface="+mj-lt"/>
          <a:ea typeface="+mj-ea"/>
          <a:cs typeface="+mj-cs"/>
        </a:defRPr>
      </a:lvl1pPr>
      <a:lvl2pPr algn="ctr" rtl="0" eaLnBrk="0" fontAlgn="base" hangingPunct="0">
        <a:lnSpc>
          <a:spcPct val="90000"/>
        </a:lnSpc>
        <a:spcBef>
          <a:spcPct val="0"/>
        </a:spcBef>
        <a:spcAft>
          <a:spcPct val="0"/>
        </a:spcAft>
        <a:defRPr sz="4000" b="1">
          <a:solidFill>
            <a:schemeClr val="bg1"/>
          </a:solidFill>
          <a:latin typeface="Arial Black" panose="020B0A04020102020204" pitchFamily="34" charset="0"/>
          <a:ea typeface="微软雅黑" panose="020B0503020204020204" pitchFamily="34" charset="-122"/>
        </a:defRPr>
      </a:lvl2pPr>
      <a:lvl3pPr algn="ctr" rtl="0" eaLnBrk="0" fontAlgn="base" hangingPunct="0">
        <a:lnSpc>
          <a:spcPct val="90000"/>
        </a:lnSpc>
        <a:spcBef>
          <a:spcPct val="0"/>
        </a:spcBef>
        <a:spcAft>
          <a:spcPct val="0"/>
        </a:spcAft>
        <a:defRPr sz="4000" b="1">
          <a:solidFill>
            <a:schemeClr val="bg1"/>
          </a:solidFill>
          <a:latin typeface="Arial Black" panose="020B0A04020102020204" pitchFamily="34" charset="0"/>
          <a:ea typeface="微软雅黑" panose="020B0503020204020204" pitchFamily="34" charset="-122"/>
        </a:defRPr>
      </a:lvl3pPr>
      <a:lvl4pPr algn="ctr" rtl="0" eaLnBrk="0" fontAlgn="base" hangingPunct="0">
        <a:lnSpc>
          <a:spcPct val="90000"/>
        </a:lnSpc>
        <a:spcBef>
          <a:spcPct val="0"/>
        </a:spcBef>
        <a:spcAft>
          <a:spcPct val="0"/>
        </a:spcAft>
        <a:defRPr sz="4000" b="1">
          <a:solidFill>
            <a:schemeClr val="bg1"/>
          </a:solidFill>
          <a:latin typeface="Arial Black" panose="020B0A04020102020204" pitchFamily="34" charset="0"/>
          <a:ea typeface="微软雅黑" panose="020B0503020204020204" pitchFamily="34" charset="-122"/>
        </a:defRPr>
      </a:lvl4pPr>
      <a:lvl5pPr algn="ctr" rtl="0" eaLnBrk="0" fontAlgn="base" hangingPunct="0">
        <a:lnSpc>
          <a:spcPct val="90000"/>
        </a:lnSpc>
        <a:spcBef>
          <a:spcPct val="0"/>
        </a:spcBef>
        <a:spcAft>
          <a:spcPct val="0"/>
        </a:spcAft>
        <a:defRPr sz="4000" b="1">
          <a:solidFill>
            <a:schemeClr val="bg1"/>
          </a:solidFill>
          <a:latin typeface="Arial Black" panose="020B0A04020102020204" pitchFamily="34" charset="0"/>
          <a:ea typeface="微软雅黑" panose="020B0503020204020204" pitchFamily="34" charset="-122"/>
        </a:defRPr>
      </a:lvl5pPr>
      <a:lvl6pPr marL="457200" algn="ctr" rtl="0" fontAlgn="base">
        <a:lnSpc>
          <a:spcPct val="90000"/>
        </a:lnSpc>
        <a:spcBef>
          <a:spcPct val="0"/>
        </a:spcBef>
        <a:spcAft>
          <a:spcPct val="0"/>
        </a:spcAft>
        <a:defRPr sz="4000" b="1">
          <a:solidFill>
            <a:schemeClr val="bg1"/>
          </a:solidFill>
          <a:latin typeface="Calibri Light"/>
          <a:ea typeface="宋体" charset="-122"/>
        </a:defRPr>
      </a:lvl6pPr>
      <a:lvl7pPr marL="914400" algn="ctr" rtl="0" fontAlgn="base">
        <a:lnSpc>
          <a:spcPct val="90000"/>
        </a:lnSpc>
        <a:spcBef>
          <a:spcPct val="0"/>
        </a:spcBef>
        <a:spcAft>
          <a:spcPct val="0"/>
        </a:spcAft>
        <a:defRPr sz="4000" b="1">
          <a:solidFill>
            <a:schemeClr val="bg1"/>
          </a:solidFill>
          <a:latin typeface="Calibri Light"/>
          <a:ea typeface="宋体" charset="-122"/>
        </a:defRPr>
      </a:lvl7pPr>
      <a:lvl8pPr marL="1371600" algn="ctr" rtl="0" fontAlgn="base">
        <a:lnSpc>
          <a:spcPct val="90000"/>
        </a:lnSpc>
        <a:spcBef>
          <a:spcPct val="0"/>
        </a:spcBef>
        <a:spcAft>
          <a:spcPct val="0"/>
        </a:spcAft>
        <a:defRPr sz="4000" b="1">
          <a:solidFill>
            <a:schemeClr val="bg1"/>
          </a:solidFill>
          <a:latin typeface="Calibri Light"/>
          <a:ea typeface="宋体" charset="-122"/>
        </a:defRPr>
      </a:lvl8pPr>
      <a:lvl9pPr marL="1828800" algn="ctr" rtl="0" fontAlgn="base">
        <a:lnSpc>
          <a:spcPct val="90000"/>
        </a:lnSpc>
        <a:spcBef>
          <a:spcPct val="0"/>
        </a:spcBef>
        <a:spcAft>
          <a:spcPct val="0"/>
        </a:spcAft>
        <a:defRPr sz="4000" b="1">
          <a:solidFill>
            <a:schemeClr val="bg1"/>
          </a:solidFill>
          <a:latin typeface="Calibri Light"/>
          <a:ea typeface="宋体" charset="-122"/>
        </a:defRPr>
      </a:lvl9pPr>
    </p:titleStyle>
    <p:bodyStyle>
      <a:lvl1pPr marL="228600" indent="-228600" algn="l" rtl="0" eaLnBrk="0" fontAlgn="base" hangingPunct="0">
        <a:lnSpc>
          <a:spcPct val="12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Font typeface="Wingdings" panose="05000000000000000000" pitchFamily="2" charset="2"/>
        <a:buChar char="Ø"/>
        <a:defRPr sz="2400">
          <a:solidFill>
            <a:schemeClr val="tx1"/>
          </a:solidFill>
          <a:latin typeface="+mn-lt"/>
          <a:ea typeface="+mn-ea"/>
        </a:defRPr>
      </a:lvl2pPr>
      <a:lvl3pPr marL="1143000" indent="-228600" algn="l" rtl="0" eaLnBrk="0" fontAlgn="base" hangingPunct="0">
        <a:lnSpc>
          <a:spcPct val="12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12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120000"/>
        </a:lnSpc>
        <a:spcBef>
          <a:spcPts val="500"/>
        </a:spcBef>
        <a:spcAft>
          <a:spcPct val="0"/>
        </a:spcAft>
        <a:buFont typeface="Arial" panose="020B0604020202020204" pitchFamily="34" charset="0"/>
        <a:buChar char="•"/>
        <a:defRPr sz="2000">
          <a:solidFill>
            <a:schemeClr val="tx1"/>
          </a:solidFill>
          <a:latin typeface="+mn-lt"/>
          <a:ea typeface="+mn-ea"/>
        </a:defRPr>
      </a:lvl5pPr>
      <a:lvl6pPr marL="2514600" indent="-228600" algn="l" rtl="0" fontAlgn="base">
        <a:lnSpc>
          <a:spcPct val="120000"/>
        </a:lnSpc>
        <a:spcBef>
          <a:spcPts val="500"/>
        </a:spcBef>
        <a:spcAft>
          <a:spcPct val="0"/>
        </a:spcAft>
        <a:buFont typeface="Arial" charset="0"/>
        <a:buChar char="•"/>
        <a:defRPr sz="2000">
          <a:solidFill>
            <a:schemeClr val="tx1"/>
          </a:solidFill>
          <a:latin typeface="+mn-lt"/>
          <a:ea typeface="+mn-ea"/>
        </a:defRPr>
      </a:lvl6pPr>
      <a:lvl7pPr marL="2971800" indent="-228600" algn="l" rtl="0" fontAlgn="base">
        <a:lnSpc>
          <a:spcPct val="120000"/>
        </a:lnSpc>
        <a:spcBef>
          <a:spcPts val="500"/>
        </a:spcBef>
        <a:spcAft>
          <a:spcPct val="0"/>
        </a:spcAft>
        <a:buFont typeface="Arial" charset="0"/>
        <a:buChar char="•"/>
        <a:defRPr sz="2000">
          <a:solidFill>
            <a:schemeClr val="tx1"/>
          </a:solidFill>
          <a:latin typeface="+mn-lt"/>
          <a:ea typeface="+mn-ea"/>
        </a:defRPr>
      </a:lvl7pPr>
      <a:lvl8pPr marL="3429000" indent="-228600" algn="l" rtl="0" fontAlgn="base">
        <a:lnSpc>
          <a:spcPct val="120000"/>
        </a:lnSpc>
        <a:spcBef>
          <a:spcPts val="500"/>
        </a:spcBef>
        <a:spcAft>
          <a:spcPct val="0"/>
        </a:spcAft>
        <a:buFont typeface="Arial" charset="0"/>
        <a:buChar char="•"/>
        <a:defRPr sz="2000">
          <a:solidFill>
            <a:schemeClr val="tx1"/>
          </a:solidFill>
          <a:latin typeface="+mn-lt"/>
          <a:ea typeface="+mn-ea"/>
        </a:defRPr>
      </a:lvl8pPr>
      <a:lvl9pPr marL="3886200" indent="-228600" algn="l" rtl="0" fontAlgn="base">
        <a:lnSpc>
          <a:spcPct val="120000"/>
        </a:lnSpc>
        <a:spcBef>
          <a:spcPts val="500"/>
        </a:spcBef>
        <a:spcAft>
          <a:spcPct val="0"/>
        </a:spcAft>
        <a:buFont typeface="Arial"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2050" name="Picture 2" descr="C:\Users\ciki\Desktop\ustc2_副本副本.jpgustc2_副本副本"/>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990600" y="228600"/>
            <a:ext cx="7164388"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2052" name="Rectangle 4"/>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1029" name="Rectangle 5"/>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sz="1400" baseline="0">
                <a:latin typeface="Arial" panose="020B0604020202020204" pitchFamily="34" charset="0"/>
              </a:defRPr>
            </a:lvl1pPr>
          </a:lstStyle>
          <a:p>
            <a:pPr>
              <a:defRPr/>
            </a:pPr>
            <a:fld id="{8F99C875-FF2D-46C8-BEB9-1BA34E08A2E3}" type="datetimeFigureOut">
              <a:rPr lang="zh-CN" altLang="en-US"/>
              <a:pPr>
                <a:defRPr/>
              </a:pPr>
              <a:t>2018/9/5</a:t>
            </a:fld>
            <a:endParaRPr lang="zh-CN" altLang="en-US"/>
          </a:p>
        </p:txBody>
      </p:sp>
      <p:sp>
        <p:nvSpPr>
          <p:cNvPr id="1030" name="Rectangle 6"/>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buFont typeface="Arial" panose="020B0604020202020204" pitchFamily="34" charset="0"/>
              <a:buNone/>
              <a:defRPr sz="1400" baseline="0">
                <a:latin typeface="Arial" panose="020B0604020202020204" pitchFamily="34" charset="0"/>
              </a:defRPr>
            </a:lvl1pPr>
          </a:lstStyle>
          <a:p>
            <a:pPr>
              <a:defRPr/>
            </a:pPr>
            <a:endParaRPr lang="zh-CN" altLang="en-US"/>
          </a:p>
        </p:txBody>
      </p:sp>
      <p:sp>
        <p:nvSpPr>
          <p:cNvPr id="1031" name="Rectangle 7"/>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buFont typeface="Arial" panose="020B0604020202020204" pitchFamily="34" charset="0"/>
              <a:buNone/>
              <a:defRPr sz="1400"/>
            </a:lvl1pPr>
          </a:lstStyle>
          <a:p>
            <a:pPr>
              <a:defRPr/>
            </a:pPr>
            <a:fld id="{199C9988-52DE-412B-8F36-C848804406CD}"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4738" r:id="rId1"/>
    <p:sldLayoutId id="2147484728" r:id="rId2"/>
    <p:sldLayoutId id="2147484729" r:id="rId3"/>
    <p:sldLayoutId id="2147484730" r:id="rId4"/>
    <p:sldLayoutId id="2147484731" r:id="rId5"/>
    <p:sldLayoutId id="2147484732" r:id="rId6"/>
    <p:sldLayoutId id="2147484733" r:id="rId7"/>
    <p:sldLayoutId id="2147484734" r:id="rId8"/>
    <p:sldLayoutId id="2147484735" r:id="rId9"/>
    <p:sldLayoutId id="2147484736" r:id="rId10"/>
    <p:sldLayoutId id="2147484737" r:id="rId11"/>
  </p:sldLayoutIdLst>
  <p:txStyles>
    <p:title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Arial Black" panose="020B0A04020102020204" pitchFamily="34" charset="0"/>
          <a:ea typeface="微软雅黑" pitchFamily="34" charset="-122"/>
        </a:defRPr>
      </a:lvl2pPr>
      <a:lvl3pPr algn="ctr" rtl="0" eaLnBrk="0" fontAlgn="base" hangingPunct="0">
        <a:spcBef>
          <a:spcPct val="0"/>
        </a:spcBef>
        <a:spcAft>
          <a:spcPct val="0"/>
        </a:spcAft>
        <a:defRPr sz="3200" b="1">
          <a:solidFill>
            <a:schemeClr val="bg1"/>
          </a:solidFill>
          <a:latin typeface="Arial Black" panose="020B0A04020102020204" pitchFamily="34" charset="0"/>
          <a:ea typeface="微软雅黑" pitchFamily="34" charset="-122"/>
        </a:defRPr>
      </a:lvl3pPr>
      <a:lvl4pPr algn="ctr" rtl="0" eaLnBrk="0" fontAlgn="base" hangingPunct="0">
        <a:spcBef>
          <a:spcPct val="0"/>
        </a:spcBef>
        <a:spcAft>
          <a:spcPct val="0"/>
        </a:spcAft>
        <a:defRPr sz="3200" b="1">
          <a:solidFill>
            <a:schemeClr val="bg1"/>
          </a:solidFill>
          <a:latin typeface="Arial Black" panose="020B0A04020102020204" pitchFamily="34" charset="0"/>
          <a:ea typeface="微软雅黑" pitchFamily="34" charset="-122"/>
        </a:defRPr>
      </a:lvl4pPr>
      <a:lvl5pPr algn="ctr" rtl="0" eaLnBrk="0" fontAlgn="base" hangingPunct="0">
        <a:spcBef>
          <a:spcPct val="0"/>
        </a:spcBef>
        <a:spcAft>
          <a:spcPct val="0"/>
        </a:spcAft>
        <a:defRPr sz="3200" b="1">
          <a:solidFill>
            <a:schemeClr val="bg1"/>
          </a:solidFill>
          <a:latin typeface="Arial Black" panose="020B0A04020102020204" pitchFamily="34" charset="0"/>
          <a:ea typeface="微软雅黑" pitchFamily="34" charset="-122"/>
        </a:defRPr>
      </a:lvl5pPr>
      <a:lvl6pPr marL="457200" algn="ctr" rtl="0" eaLnBrk="1" fontAlgn="base" hangingPunct="1">
        <a:spcBef>
          <a:spcPct val="0"/>
        </a:spcBef>
        <a:spcAft>
          <a:spcPct val="0"/>
        </a:spcAft>
        <a:defRPr sz="3200" b="1">
          <a:solidFill>
            <a:schemeClr val="bg1"/>
          </a:solidFill>
          <a:latin typeface="Arial" pitchFamily="34" charset="0"/>
          <a:ea typeface="微软雅黑" pitchFamily="34" charset="-122"/>
        </a:defRPr>
      </a:lvl6pPr>
      <a:lvl7pPr marL="914400" algn="ctr" rtl="0" eaLnBrk="1" fontAlgn="base" hangingPunct="1">
        <a:spcBef>
          <a:spcPct val="0"/>
        </a:spcBef>
        <a:spcAft>
          <a:spcPct val="0"/>
        </a:spcAft>
        <a:defRPr sz="3200" b="1">
          <a:solidFill>
            <a:schemeClr val="bg1"/>
          </a:solidFill>
          <a:latin typeface="Arial" pitchFamily="34" charset="0"/>
          <a:ea typeface="微软雅黑" pitchFamily="34" charset="-122"/>
        </a:defRPr>
      </a:lvl7pPr>
      <a:lvl8pPr marL="1371600" algn="ctr" rtl="0" eaLnBrk="1" fontAlgn="base" hangingPunct="1">
        <a:spcBef>
          <a:spcPct val="0"/>
        </a:spcBef>
        <a:spcAft>
          <a:spcPct val="0"/>
        </a:spcAft>
        <a:defRPr sz="3200" b="1">
          <a:solidFill>
            <a:schemeClr val="bg1"/>
          </a:solidFill>
          <a:latin typeface="Arial" pitchFamily="34" charset="0"/>
          <a:ea typeface="微软雅黑" pitchFamily="34" charset="-122"/>
        </a:defRPr>
      </a:lvl8pPr>
      <a:lvl9pPr marL="1828800" algn="ctr" rtl="0" eaLnBrk="1" fontAlgn="base" hangingPunct="1">
        <a:spcBef>
          <a:spcPct val="0"/>
        </a:spcBef>
        <a:spcAft>
          <a:spcPct val="0"/>
        </a:spcAft>
        <a:defRPr sz="3200" b="1">
          <a:solidFill>
            <a:schemeClr val="bg1"/>
          </a:solidFill>
          <a:latin typeface="Arial" pitchFamily="34" charset="0"/>
          <a:ea typeface="微软雅黑" pitchFamily="34"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5.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9.xml"/><Relationship Id="rId1" Type="http://schemas.openxmlformats.org/officeDocument/2006/relationships/vmlDrawing" Target="../drawings/vmlDrawing1.v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9.xml"/><Relationship Id="rId1" Type="http://schemas.openxmlformats.org/officeDocument/2006/relationships/vmlDrawing" Target="../drawings/vmlDrawing2.v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5.xml"/><Relationship Id="rId1" Type="http://schemas.openxmlformats.org/officeDocument/2006/relationships/vmlDrawing" Target="../drawings/vmlDrawing3.vml"/><Relationship Id="rId4" Type="http://schemas.openxmlformats.org/officeDocument/2006/relationships/image" Target="../media/image23.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46" y="5968436"/>
            <a:ext cx="9144000" cy="889563"/>
          </a:xfrm>
          <a:prstGeom prst="rect">
            <a:avLst/>
          </a:prstGeom>
        </p:spPr>
      </p:pic>
      <p:sp>
        <p:nvSpPr>
          <p:cNvPr id="5123" name="Rectangle 3"/>
          <p:cNvSpPr>
            <a:spLocks noChangeArrowheads="1"/>
          </p:cNvSpPr>
          <p:nvPr/>
        </p:nvSpPr>
        <p:spPr bwMode="auto">
          <a:xfrm>
            <a:off x="3122485" y="5335249"/>
            <a:ext cx="2913321" cy="633187"/>
          </a:xfrm>
          <a:prstGeom prst="rect">
            <a:avLst/>
          </a:prstGeom>
          <a:noFill/>
          <a:ln>
            <a:noFill/>
          </a:ln>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ct val="0"/>
              </a:spcBef>
              <a:buFontTx/>
              <a:buNone/>
              <a:defRPr/>
            </a:pPr>
            <a:fld id="{AA48650D-DAC0-441F-A70C-050CED60A9A2}" type="datetime1">
              <a:rPr lang="zh-CN" altLang="en-US" sz="3200" b="1" smtClean="0">
                <a:latin typeface="+mj-ea"/>
                <a:ea typeface="+mj-ea"/>
                <a:cs typeface="Verdana" panose="020B0604030504040204" pitchFamily="34" charset="0"/>
              </a:rPr>
              <a:pPr algn="ctr" eaLnBrk="1" hangingPunct="1">
                <a:lnSpc>
                  <a:spcPct val="120000"/>
                </a:lnSpc>
                <a:spcBef>
                  <a:spcPct val="0"/>
                </a:spcBef>
                <a:buFontTx/>
                <a:buNone/>
                <a:defRPr/>
              </a:pPr>
              <a:t>2018/9/5</a:t>
            </a:fld>
            <a:endParaRPr lang="en-US" altLang="zh-CN" sz="3200" b="1" dirty="0" smtClean="0">
              <a:latin typeface="+mj-ea"/>
              <a:ea typeface="+mj-ea"/>
              <a:cs typeface="Verdana" panose="020B0604030504040204" pitchFamily="34" charset="0"/>
            </a:endParaRPr>
          </a:p>
        </p:txBody>
      </p:sp>
      <p:sp>
        <p:nvSpPr>
          <p:cNvPr id="6" name="文本框 5"/>
          <p:cNvSpPr txBox="1"/>
          <p:nvPr/>
        </p:nvSpPr>
        <p:spPr>
          <a:xfrm>
            <a:off x="19050" y="2147435"/>
            <a:ext cx="9124950" cy="923330"/>
          </a:xfrm>
          <a:prstGeom prst="rect">
            <a:avLst/>
          </a:prstGeom>
          <a:noFill/>
        </p:spPr>
        <p:txBody>
          <a:bodyPr>
            <a:spAutoFit/>
          </a:bodyPr>
          <a:lstStyle/>
          <a:p>
            <a:pPr algn="ctr">
              <a:lnSpc>
                <a:spcPct val="150000"/>
              </a:lnSpc>
              <a:spcBef>
                <a:spcPts val="1200"/>
              </a:spcBef>
              <a:spcAft>
                <a:spcPts val="1200"/>
              </a:spcAft>
              <a:defRPr/>
            </a:pPr>
            <a:r>
              <a:rPr lang="zh-CN" altLang="en-US" sz="3600" b="1" spc="600" dirty="0">
                <a:solidFill>
                  <a:schemeClr val="bg1"/>
                </a:solidFill>
                <a:latin typeface="Verdana" panose="020B0604030504040204" pitchFamily="34" charset="0"/>
                <a:ea typeface="+mj-ea"/>
                <a:cs typeface="Verdana" panose="020B0604030504040204" pitchFamily="34" charset="0"/>
              </a:rPr>
              <a:t>合肥光源</a:t>
            </a:r>
            <a:r>
              <a:rPr lang="en-US" altLang="zh-CN" sz="3600" b="1" spc="600" dirty="0" smtClean="0">
                <a:solidFill>
                  <a:schemeClr val="bg1"/>
                </a:solidFill>
                <a:latin typeface="Verdana" panose="020B0604030504040204" pitchFamily="34" charset="0"/>
                <a:ea typeface="+mj-ea"/>
                <a:cs typeface="Verdana" panose="020B0604030504040204" pitchFamily="34" charset="0"/>
              </a:rPr>
              <a:t>2017-</a:t>
            </a:r>
            <a:r>
              <a:rPr lang="en-US" altLang="zh-CN" sz="3600" b="1" spc="6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2018</a:t>
            </a:r>
            <a:r>
              <a:rPr lang="zh-CN" altLang="en-US" sz="3600" b="1" spc="600" dirty="0" smtClean="0">
                <a:solidFill>
                  <a:schemeClr val="bg1"/>
                </a:solidFill>
                <a:latin typeface="Verdana" panose="020B0604030504040204" pitchFamily="34" charset="0"/>
                <a:ea typeface="+mj-ea"/>
                <a:cs typeface="Verdana" panose="020B0604030504040204" pitchFamily="34" charset="0"/>
              </a:rPr>
              <a:t>年度</a:t>
            </a:r>
            <a:r>
              <a:rPr lang="zh-CN" altLang="en-US" sz="3600" b="1" spc="600" dirty="0">
                <a:solidFill>
                  <a:schemeClr val="bg1"/>
                </a:solidFill>
                <a:latin typeface="Verdana" panose="020B0604030504040204" pitchFamily="34" charset="0"/>
                <a:ea typeface="+mj-ea"/>
                <a:cs typeface="Verdana" panose="020B0604030504040204" pitchFamily="34" charset="0"/>
              </a:rPr>
              <a:t>运行情况</a:t>
            </a:r>
            <a:endParaRPr lang="zh-CN" altLang="en-US" sz="3600" spc="600" dirty="0">
              <a:latin typeface="Verdana" panose="020B0604030504040204" pitchFamily="34" charset="0"/>
              <a:ea typeface="+mj-ea"/>
              <a:cs typeface="Verdana" panose="020B0604030504040204" pitchFamily="34" charset="0"/>
            </a:endParaRPr>
          </a:p>
        </p:txBody>
      </p:sp>
      <p:sp>
        <p:nvSpPr>
          <p:cNvPr id="7" name="文本框 6"/>
          <p:cNvSpPr txBox="1"/>
          <p:nvPr/>
        </p:nvSpPr>
        <p:spPr>
          <a:xfrm>
            <a:off x="741031" y="3505932"/>
            <a:ext cx="7704137" cy="949299"/>
          </a:xfrm>
          <a:prstGeom prst="rect">
            <a:avLst/>
          </a:prstGeom>
          <a:noFill/>
        </p:spPr>
        <p:txBody>
          <a:bodyPr>
            <a:spAutoFit/>
          </a:bodyPr>
          <a:lstStyle/>
          <a:p>
            <a:pPr algn="ctr">
              <a:lnSpc>
                <a:spcPct val="150000"/>
              </a:lnSpc>
              <a:spcBef>
                <a:spcPts val="1200"/>
              </a:spcBef>
              <a:spcAft>
                <a:spcPts val="1200"/>
              </a:spcAft>
              <a:defRPr/>
            </a:pPr>
            <a:r>
              <a:rPr lang="zh-CN" altLang="en-US" sz="4400" b="1" spc="600" dirty="0" smtClean="0">
                <a:solidFill>
                  <a:srgbClr val="FFFF00"/>
                </a:solidFill>
                <a:latin typeface="楷体" panose="02010609060101010101" pitchFamily="49" charset="-122"/>
                <a:ea typeface="楷体" panose="02010609060101010101" pitchFamily="49" charset="-122"/>
                <a:cs typeface="Verdana" panose="020B0604030504040204" pitchFamily="34" charset="0"/>
              </a:rPr>
              <a:t>徐 卫</a:t>
            </a:r>
            <a:endParaRPr lang="en-US" altLang="zh-CN" sz="4400" b="1" spc="600" dirty="0">
              <a:solidFill>
                <a:srgbClr val="FFFF00"/>
              </a:solidFill>
              <a:latin typeface="楷体" panose="02010609060101010101" pitchFamily="49" charset="-122"/>
              <a:ea typeface="楷体" panose="02010609060101010101" pitchFamily="49" charset="-122"/>
              <a:cs typeface="Verdana" panose="020B0604030504040204" pitchFamily="34" charset="0"/>
            </a:endParaRP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7060" y="143060"/>
            <a:ext cx="4486940" cy="1342630"/>
          </a:xfrm>
          <a:prstGeom prst="rect">
            <a:avLst/>
          </a:prstGeom>
        </p:spPr>
      </p:pic>
    </p:spTree>
  </p:cSld>
  <p:clrMapOvr>
    <a:masterClrMapping/>
  </p:clrMapOvr>
  <p:transition spd="slow" advTm="11625"/>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2" name="图示 261"/>
          <p:cNvGraphicFramePr/>
          <p:nvPr>
            <p:extLst>
              <p:ext uri="{D42A27DB-BD31-4B8C-83A1-F6EECF244321}">
                <p14:modId xmlns:p14="http://schemas.microsoft.com/office/powerpoint/2010/main" val="1817196586"/>
              </p:ext>
            </p:extLst>
          </p:nvPr>
        </p:nvGraphicFramePr>
        <p:xfrm>
          <a:off x="821803" y="1122744"/>
          <a:ext cx="8148577" cy="4965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63" name="AutoShape 5"/>
          <p:cNvSpPr>
            <a:spLocks noChangeArrowheads="1"/>
          </p:cNvSpPr>
          <p:nvPr/>
        </p:nvSpPr>
        <p:spPr bwMode="auto">
          <a:xfrm>
            <a:off x="1332654" y="1837970"/>
            <a:ext cx="6734900" cy="715963"/>
          </a:xfrm>
          <a:prstGeom prst="roundRect">
            <a:avLst>
              <a:gd name="adj" fmla="val 42329"/>
            </a:avLst>
          </a:prstGeom>
          <a:solidFill>
            <a:srgbClr val="F2F2F2"/>
          </a:solidFill>
          <a:ln w="19050" cmpd="sng">
            <a:solidFill>
              <a:srgbClr val="7F7F7F"/>
            </a:solidFill>
            <a:round/>
            <a:headEnd/>
            <a:tailEnd/>
          </a:ln>
        </p:spPr>
        <p:txBody>
          <a:bodyPr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nvGrpSpPr>
          <p:cNvPr id="7172" name="Group 9"/>
          <p:cNvGrpSpPr>
            <a:grpSpLocks/>
          </p:cNvGrpSpPr>
          <p:nvPr/>
        </p:nvGrpSpPr>
        <p:grpSpPr bwMode="auto">
          <a:xfrm>
            <a:off x="1168400" y="1679575"/>
            <a:ext cx="1219200" cy="914400"/>
            <a:chOff x="0" y="0"/>
            <a:chExt cx="1350" cy="1030"/>
          </a:xfrm>
        </p:grpSpPr>
        <p:sp>
          <p:nvSpPr>
            <p:cNvPr id="265" name="Oval 5"/>
            <p:cNvSpPr>
              <a:spLocks noChangeArrowheads="1"/>
            </p:cNvSpPr>
            <p:nvPr/>
          </p:nvSpPr>
          <p:spPr bwMode="auto">
            <a:xfrm>
              <a:off x="121" y="0"/>
              <a:ext cx="1020" cy="1030"/>
            </a:xfrm>
            <a:prstGeom prst="ellipse">
              <a:avLst/>
            </a:prstGeom>
            <a:solidFill>
              <a:srgbClr val="0077DA"/>
            </a:solidFill>
            <a:ln w="38100" cmpd="sng">
              <a:solidFill>
                <a:srgbClr val="EAEAEA"/>
              </a:solidFill>
              <a:round/>
              <a:headEnd/>
              <a:tailEnd/>
            </a:ln>
          </p:spPr>
          <p:txBody>
            <a:bodyPr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nvGrpSpPr>
            <p:cNvPr id="7176" name="Group 11"/>
            <p:cNvGrpSpPr>
              <a:grpSpLocks/>
            </p:cNvGrpSpPr>
            <p:nvPr/>
          </p:nvGrpSpPr>
          <p:grpSpPr bwMode="auto">
            <a:xfrm rot="10082854">
              <a:off x="-2" y="741"/>
              <a:ext cx="931" cy="229"/>
              <a:chOff x="0" y="0"/>
              <a:chExt cx="962" cy="234"/>
            </a:xfrm>
          </p:grpSpPr>
          <p:grpSp>
            <p:nvGrpSpPr>
              <p:cNvPr id="7200" name="Group 12"/>
              <p:cNvGrpSpPr>
                <a:grpSpLocks/>
              </p:cNvGrpSpPr>
              <p:nvPr/>
            </p:nvGrpSpPr>
            <p:grpSpPr bwMode="auto">
              <a:xfrm rot="-9970459" flipH="1" flipV="1">
                <a:off x="0" y="0"/>
                <a:ext cx="962" cy="234"/>
                <a:chOff x="0" y="0"/>
                <a:chExt cx="898" cy="236"/>
              </a:xfrm>
            </p:grpSpPr>
            <p:grpSp>
              <p:nvGrpSpPr>
                <p:cNvPr id="7212" name="Group 13"/>
                <p:cNvGrpSpPr>
                  <a:grpSpLocks/>
                </p:cNvGrpSpPr>
                <p:nvPr/>
              </p:nvGrpSpPr>
              <p:grpSpPr bwMode="auto">
                <a:xfrm>
                  <a:off x="0" y="0"/>
                  <a:ext cx="742" cy="186"/>
                  <a:chOff x="0" y="0"/>
                  <a:chExt cx="1118" cy="279"/>
                </a:xfrm>
              </p:grpSpPr>
              <p:sp>
                <p:nvSpPr>
                  <p:cNvPr id="357" name="AutoShape 9"/>
                  <p:cNvSpPr>
                    <a:spLocks noChangeArrowheads="1"/>
                  </p:cNvSpPr>
                  <p:nvPr/>
                </p:nvSpPr>
                <p:spPr bwMode="auto">
                  <a:xfrm rot="5263130">
                    <a:off x="386" y="-166"/>
                    <a:ext cx="229" cy="782"/>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58" name="AutoShape 10"/>
                  <p:cNvSpPr>
                    <a:spLocks noChangeArrowheads="1"/>
                  </p:cNvSpPr>
                  <p:nvPr/>
                </p:nvSpPr>
                <p:spPr bwMode="auto">
                  <a:xfrm rot="6078281">
                    <a:off x="525" y="-181"/>
                    <a:ext cx="227" cy="792"/>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59" name="AutoShape 11"/>
                  <p:cNvSpPr>
                    <a:spLocks noChangeArrowheads="1"/>
                  </p:cNvSpPr>
                  <p:nvPr/>
                </p:nvSpPr>
                <p:spPr bwMode="auto">
                  <a:xfrm rot="6373927">
                    <a:off x="579" y="-155"/>
                    <a:ext cx="229" cy="784"/>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60" name="AutoShape 12"/>
                  <p:cNvSpPr>
                    <a:spLocks noChangeArrowheads="1"/>
                  </p:cNvSpPr>
                  <p:nvPr/>
                </p:nvSpPr>
                <p:spPr bwMode="auto">
                  <a:xfrm rot="6906312">
                    <a:off x="678" y="-128"/>
                    <a:ext cx="227" cy="787"/>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nvGrpSpPr>
                <p:cNvPr id="7213" name="Group 18"/>
                <p:cNvGrpSpPr>
                  <a:grpSpLocks/>
                </p:cNvGrpSpPr>
                <p:nvPr/>
              </p:nvGrpSpPr>
              <p:grpSpPr bwMode="auto">
                <a:xfrm rot="1353540">
                  <a:off x="156" y="50"/>
                  <a:ext cx="742" cy="186"/>
                  <a:chOff x="0" y="0"/>
                  <a:chExt cx="1118" cy="279"/>
                </a:xfrm>
              </p:grpSpPr>
              <p:sp>
                <p:nvSpPr>
                  <p:cNvPr id="353" name="AutoShape 14"/>
                  <p:cNvSpPr>
                    <a:spLocks noChangeArrowheads="1"/>
                  </p:cNvSpPr>
                  <p:nvPr/>
                </p:nvSpPr>
                <p:spPr bwMode="auto">
                  <a:xfrm rot="5263130">
                    <a:off x="404" y="-216"/>
                    <a:ext cx="229" cy="787"/>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54" name="AutoShape 15"/>
                  <p:cNvSpPr>
                    <a:spLocks noChangeArrowheads="1"/>
                  </p:cNvSpPr>
                  <p:nvPr/>
                </p:nvSpPr>
                <p:spPr bwMode="auto">
                  <a:xfrm rot="6078281">
                    <a:off x="539" y="-212"/>
                    <a:ext cx="229" cy="784"/>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55" name="AutoShape 16"/>
                  <p:cNvSpPr>
                    <a:spLocks noChangeArrowheads="1"/>
                  </p:cNvSpPr>
                  <p:nvPr/>
                </p:nvSpPr>
                <p:spPr bwMode="auto">
                  <a:xfrm rot="6373927">
                    <a:off x="610" y="-185"/>
                    <a:ext cx="229" cy="782"/>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56" name="AutoShape 17"/>
                  <p:cNvSpPr>
                    <a:spLocks noChangeArrowheads="1"/>
                  </p:cNvSpPr>
                  <p:nvPr/>
                </p:nvSpPr>
                <p:spPr bwMode="auto">
                  <a:xfrm rot="6906312">
                    <a:off x="690" y="-156"/>
                    <a:ext cx="229" cy="779"/>
                  </a:xfrm>
                  <a:prstGeom prst="moon">
                    <a:avLst>
                      <a:gd name="adj" fmla="val 49773"/>
                    </a:avLst>
                  </a:prstGeom>
                  <a:solidFill>
                    <a:srgbClr val="FFFFFF">
                      <a:alpha val="3999"/>
                    </a:srgbClr>
                  </a:solidFill>
                  <a:ln w="9525">
                    <a:noFill/>
                    <a:miter lim="800000"/>
                    <a:headEnd/>
                    <a:tailEnd/>
                  </a:ln>
                </p:spPr>
                <p:txBody>
                  <a:bodyPr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grpSp>
            <p:nvGrpSpPr>
              <p:cNvPr id="7201" name="Group 23"/>
              <p:cNvGrpSpPr>
                <a:grpSpLocks/>
              </p:cNvGrpSpPr>
              <p:nvPr/>
            </p:nvGrpSpPr>
            <p:grpSpPr bwMode="auto">
              <a:xfrm rot="-9970459" flipH="1" flipV="1">
                <a:off x="83" y="26"/>
                <a:ext cx="788" cy="191"/>
                <a:chOff x="0" y="0"/>
                <a:chExt cx="898" cy="236"/>
              </a:xfrm>
            </p:grpSpPr>
            <p:grpSp>
              <p:nvGrpSpPr>
                <p:cNvPr id="7202" name="Group 24"/>
                <p:cNvGrpSpPr>
                  <a:grpSpLocks/>
                </p:cNvGrpSpPr>
                <p:nvPr/>
              </p:nvGrpSpPr>
              <p:grpSpPr bwMode="auto">
                <a:xfrm>
                  <a:off x="0" y="0"/>
                  <a:ext cx="742" cy="186"/>
                  <a:chOff x="0" y="0"/>
                  <a:chExt cx="1118" cy="279"/>
                </a:xfrm>
              </p:grpSpPr>
              <p:sp>
                <p:nvSpPr>
                  <p:cNvPr id="347" name="AutoShape 20"/>
                  <p:cNvSpPr>
                    <a:spLocks noChangeArrowheads="1"/>
                  </p:cNvSpPr>
                  <p:nvPr/>
                </p:nvSpPr>
                <p:spPr bwMode="auto">
                  <a:xfrm rot="5263130">
                    <a:off x="457" y="8"/>
                    <a:ext cx="278" cy="802"/>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48" name="AutoShape 21"/>
                  <p:cNvSpPr>
                    <a:spLocks noChangeArrowheads="1"/>
                  </p:cNvSpPr>
                  <p:nvPr/>
                </p:nvSpPr>
                <p:spPr bwMode="auto">
                  <a:xfrm rot="6078281">
                    <a:off x="593" y="12"/>
                    <a:ext cx="268" cy="802"/>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49" name="AutoShape 22"/>
                  <p:cNvSpPr>
                    <a:spLocks noChangeArrowheads="1"/>
                  </p:cNvSpPr>
                  <p:nvPr/>
                </p:nvSpPr>
                <p:spPr bwMode="auto">
                  <a:xfrm rot="6373927">
                    <a:off x="662" y="39"/>
                    <a:ext cx="271" cy="786"/>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50" name="AutoShape 23"/>
                  <p:cNvSpPr>
                    <a:spLocks noChangeArrowheads="1"/>
                  </p:cNvSpPr>
                  <p:nvPr/>
                </p:nvSpPr>
                <p:spPr bwMode="auto">
                  <a:xfrm rot="6906312">
                    <a:off x="752" y="65"/>
                    <a:ext cx="274" cy="786"/>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nvGrpSpPr>
                <p:cNvPr id="7203" name="Group 29"/>
                <p:cNvGrpSpPr>
                  <a:grpSpLocks/>
                </p:cNvGrpSpPr>
                <p:nvPr/>
              </p:nvGrpSpPr>
              <p:grpSpPr bwMode="auto">
                <a:xfrm rot="1353540">
                  <a:off x="156" y="50"/>
                  <a:ext cx="742" cy="186"/>
                  <a:chOff x="0" y="0"/>
                  <a:chExt cx="1118" cy="279"/>
                </a:xfrm>
              </p:grpSpPr>
              <p:sp>
                <p:nvSpPr>
                  <p:cNvPr id="343" name="AutoShape 25"/>
                  <p:cNvSpPr>
                    <a:spLocks noChangeArrowheads="1"/>
                  </p:cNvSpPr>
                  <p:nvPr/>
                </p:nvSpPr>
                <p:spPr bwMode="auto">
                  <a:xfrm rot="5263130">
                    <a:off x="493" y="-28"/>
                    <a:ext cx="278" cy="770"/>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44" name="AutoShape 26"/>
                  <p:cNvSpPr>
                    <a:spLocks noChangeArrowheads="1"/>
                  </p:cNvSpPr>
                  <p:nvPr/>
                </p:nvSpPr>
                <p:spPr bwMode="auto">
                  <a:xfrm rot="6078281">
                    <a:off x="633" y="-20"/>
                    <a:ext cx="264" cy="780"/>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45" name="AutoShape 27"/>
                  <p:cNvSpPr>
                    <a:spLocks noChangeArrowheads="1"/>
                  </p:cNvSpPr>
                  <p:nvPr/>
                </p:nvSpPr>
                <p:spPr bwMode="auto">
                  <a:xfrm rot="6373927">
                    <a:off x="701" y="-1"/>
                    <a:ext cx="271" cy="783"/>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46" name="AutoShape 28"/>
                  <p:cNvSpPr>
                    <a:spLocks noChangeArrowheads="1"/>
                  </p:cNvSpPr>
                  <p:nvPr/>
                </p:nvSpPr>
                <p:spPr bwMode="auto">
                  <a:xfrm rot="6906312">
                    <a:off x="786" y="8"/>
                    <a:ext cx="274" cy="798"/>
                  </a:xfrm>
                  <a:prstGeom prst="moon">
                    <a:avLst>
                      <a:gd name="adj" fmla="val 49773"/>
                    </a:avLst>
                  </a:prstGeom>
                  <a:solidFill>
                    <a:srgbClr val="FFFFFF">
                      <a:alpha val="3999"/>
                    </a:srgbClr>
                  </a:solidFill>
                  <a:ln w="9525">
                    <a:noFill/>
                    <a:miter lim="800000"/>
                    <a:headEnd/>
                    <a:tailEnd/>
                  </a:ln>
                </p:spPr>
                <p:txBody>
                  <a:bodyPr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grpSp>
        <p:grpSp>
          <p:nvGrpSpPr>
            <p:cNvPr id="7177" name="Group 34"/>
            <p:cNvGrpSpPr>
              <a:grpSpLocks/>
            </p:cNvGrpSpPr>
            <p:nvPr/>
          </p:nvGrpSpPr>
          <p:grpSpPr bwMode="auto">
            <a:xfrm>
              <a:off x="417" y="106"/>
              <a:ext cx="931" cy="229"/>
              <a:chOff x="0" y="0"/>
              <a:chExt cx="962" cy="234"/>
            </a:xfrm>
          </p:grpSpPr>
          <p:grpSp>
            <p:nvGrpSpPr>
              <p:cNvPr id="7178" name="Group 35"/>
              <p:cNvGrpSpPr>
                <a:grpSpLocks/>
              </p:cNvGrpSpPr>
              <p:nvPr/>
            </p:nvGrpSpPr>
            <p:grpSpPr bwMode="auto">
              <a:xfrm rot="-9970459" flipH="1" flipV="1">
                <a:off x="0" y="0"/>
                <a:ext cx="962" cy="234"/>
                <a:chOff x="0" y="0"/>
                <a:chExt cx="898" cy="236"/>
              </a:xfrm>
            </p:grpSpPr>
            <p:grpSp>
              <p:nvGrpSpPr>
                <p:cNvPr id="7190" name="Group 36"/>
                <p:cNvGrpSpPr>
                  <a:grpSpLocks/>
                </p:cNvGrpSpPr>
                <p:nvPr/>
              </p:nvGrpSpPr>
              <p:grpSpPr bwMode="auto">
                <a:xfrm>
                  <a:off x="0" y="0"/>
                  <a:ext cx="742" cy="186"/>
                  <a:chOff x="0" y="0"/>
                  <a:chExt cx="1118" cy="279"/>
                </a:xfrm>
              </p:grpSpPr>
              <p:sp>
                <p:nvSpPr>
                  <p:cNvPr id="335" name="AutoShape 32"/>
                  <p:cNvSpPr>
                    <a:spLocks noChangeArrowheads="1"/>
                  </p:cNvSpPr>
                  <p:nvPr/>
                </p:nvSpPr>
                <p:spPr bwMode="auto">
                  <a:xfrm rot="5263130">
                    <a:off x="172" y="-425"/>
                    <a:ext cx="229" cy="820"/>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36" name="AutoShape 33"/>
                  <p:cNvSpPr>
                    <a:spLocks noChangeArrowheads="1"/>
                  </p:cNvSpPr>
                  <p:nvPr/>
                </p:nvSpPr>
                <p:spPr bwMode="auto">
                  <a:xfrm rot="6078281">
                    <a:off x="287" y="-430"/>
                    <a:ext cx="229" cy="825"/>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37" name="AutoShape 34"/>
                  <p:cNvSpPr>
                    <a:spLocks noChangeArrowheads="1"/>
                  </p:cNvSpPr>
                  <p:nvPr/>
                </p:nvSpPr>
                <p:spPr bwMode="auto">
                  <a:xfrm rot="6373927">
                    <a:off x="371" y="-411"/>
                    <a:ext cx="227" cy="828"/>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38" name="AutoShape 35"/>
                  <p:cNvSpPr>
                    <a:spLocks noChangeArrowheads="1"/>
                  </p:cNvSpPr>
                  <p:nvPr/>
                </p:nvSpPr>
                <p:spPr bwMode="auto">
                  <a:xfrm rot="6906312">
                    <a:off x="456" y="-381"/>
                    <a:ext cx="229" cy="825"/>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nvGrpSpPr>
                <p:cNvPr id="7191" name="Group 41"/>
                <p:cNvGrpSpPr>
                  <a:grpSpLocks/>
                </p:cNvGrpSpPr>
                <p:nvPr/>
              </p:nvGrpSpPr>
              <p:grpSpPr bwMode="auto">
                <a:xfrm rot="1353540">
                  <a:off x="156" y="50"/>
                  <a:ext cx="742" cy="186"/>
                  <a:chOff x="0" y="0"/>
                  <a:chExt cx="1118" cy="279"/>
                </a:xfrm>
              </p:grpSpPr>
              <p:sp>
                <p:nvSpPr>
                  <p:cNvPr id="331" name="AutoShape 37"/>
                  <p:cNvSpPr>
                    <a:spLocks noChangeArrowheads="1"/>
                  </p:cNvSpPr>
                  <p:nvPr/>
                </p:nvSpPr>
                <p:spPr bwMode="auto">
                  <a:xfrm rot="5263130">
                    <a:off x="119" y="-366"/>
                    <a:ext cx="227" cy="828"/>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32" name="AutoShape 38"/>
                  <p:cNvSpPr>
                    <a:spLocks noChangeArrowheads="1"/>
                  </p:cNvSpPr>
                  <p:nvPr/>
                </p:nvSpPr>
                <p:spPr bwMode="auto">
                  <a:xfrm rot="6078281">
                    <a:off x="281" y="-374"/>
                    <a:ext cx="229" cy="817"/>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33" name="AutoShape 39"/>
                  <p:cNvSpPr>
                    <a:spLocks noChangeArrowheads="1"/>
                  </p:cNvSpPr>
                  <p:nvPr/>
                </p:nvSpPr>
                <p:spPr bwMode="auto">
                  <a:xfrm rot="6373927">
                    <a:off x="339" y="-354"/>
                    <a:ext cx="227" cy="817"/>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34" name="AutoShape 40"/>
                  <p:cNvSpPr>
                    <a:spLocks noChangeArrowheads="1"/>
                  </p:cNvSpPr>
                  <p:nvPr/>
                </p:nvSpPr>
                <p:spPr bwMode="auto">
                  <a:xfrm rot="6906312">
                    <a:off x="429" y="-324"/>
                    <a:ext cx="229" cy="817"/>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grpSp>
            <p:nvGrpSpPr>
              <p:cNvPr id="7179" name="Group 46"/>
              <p:cNvGrpSpPr>
                <a:grpSpLocks/>
              </p:cNvGrpSpPr>
              <p:nvPr/>
            </p:nvGrpSpPr>
            <p:grpSpPr bwMode="auto">
              <a:xfrm rot="-9970459" flipH="1" flipV="1">
                <a:off x="83" y="26"/>
                <a:ext cx="788" cy="191"/>
                <a:chOff x="0" y="0"/>
                <a:chExt cx="898" cy="236"/>
              </a:xfrm>
            </p:grpSpPr>
            <p:grpSp>
              <p:nvGrpSpPr>
                <p:cNvPr id="7180" name="Group 47"/>
                <p:cNvGrpSpPr>
                  <a:grpSpLocks/>
                </p:cNvGrpSpPr>
                <p:nvPr/>
              </p:nvGrpSpPr>
              <p:grpSpPr bwMode="auto">
                <a:xfrm>
                  <a:off x="0" y="0"/>
                  <a:ext cx="742" cy="186"/>
                  <a:chOff x="0" y="0"/>
                  <a:chExt cx="1118" cy="279"/>
                </a:xfrm>
              </p:grpSpPr>
              <p:sp>
                <p:nvSpPr>
                  <p:cNvPr id="309" name="AutoShape 43"/>
                  <p:cNvSpPr>
                    <a:spLocks noChangeArrowheads="1"/>
                  </p:cNvSpPr>
                  <p:nvPr/>
                </p:nvSpPr>
                <p:spPr bwMode="auto">
                  <a:xfrm rot="5263130">
                    <a:off x="151" y="-316"/>
                    <a:ext cx="284" cy="830"/>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10" name="AutoShape 44"/>
                  <p:cNvSpPr>
                    <a:spLocks noChangeArrowheads="1"/>
                  </p:cNvSpPr>
                  <p:nvPr/>
                </p:nvSpPr>
                <p:spPr bwMode="auto">
                  <a:xfrm rot="6078281">
                    <a:off x="272" y="-342"/>
                    <a:ext cx="305" cy="839"/>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11" name="AutoShape 45"/>
                  <p:cNvSpPr>
                    <a:spLocks noChangeArrowheads="1"/>
                  </p:cNvSpPr>
                  <p:nvPr/>
                </p:nvSpPr>
                <p:spPr bwMode="auto">
                  <a:xfrm rot="6373927">
                    <a:off x="346" y="-307"/>
                    <a:ext cx="274" cy="833"/>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12" name="AutoShape 46"/>
                  <p:cNvSpPr>
                    <a:spLocks noChangeArrowheads="1"/>
                  </p:cNvSpPr>
                  <p:nvPr/>
                </p:nvSpPr>
                <p:spPr bwMode="auto">
                  <a:xfrm rot="6906312">
                    <a:off x="441" y="-274"/>
                    <a:ext cx="284" cy="836"/>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nvGrpSpPr>
                <p:cNvPr id="7181" name="Group 52"/>
                <p:cNvGrpSpPr>
                  <a:grpSpLocks/>
                </p:cNvGrpSpPr>
                <p:nvPr/>
              </p:nvGrpSpPr>
              <p:grpSpPr bwMode="auto">
                <a:xfrm rot="1353540">
                  <a:off x="156" y="50"/>
                  <a:ext cx="742" cy="186"/>
                  <a:chOff x="0" y="0"/>
                  <a:chExt cx="1118" cy="279"/>
                </a:xfrm>
              </p:grpSpPr>
              <p:sp>
                <p:nvSpPr>
                  <p:cNvPr id="289" name="AutoShape 48"/>
                  <p:cNvSpPr>
                    <a:spLocks noChangeArrowheads="1"/>
                  </p:cNvSpPr>
                  <p:nvPr/>
                </p:nvSpPr>
                <p:spPr bwMode="auto">
                  <a:xfrm rot="5263130">
                    <a:off x="94" y="-314"/>
                    <a:ext cx="284" cy="855"/>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90" name="AutoShape 49"/>
                  <p:cNvSpPr>
                    <a:spLocks noChangeArrowheads="1"/>
                  </p:cNvSpPr>
                  <p:nvPr/>
                </p:nvSpPr>
                <p:spPr bwMode="auto">
                  <a:xfrm rot="6078281">
                    <a:off x="263" y="-310"/>
                    <a:ext cx="247" cy="839"/>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99" name="AutoShape 50"/>
                  <p:cNvSpPr>
                    <a:spLocks noChangeArrowheads="1"/>
                  </p:cNvSpPr>
                  <p:nvPr/>
                </p:nvSpPr>
                <p:spPr bwMode="auto">
                  <a:xfrm rot="6373927">
                    <a:off x="335" y="-269"/>
                    <a:ext cx="288" cy="823"/>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00" name="AutoShape 51"/>
                  <p:cNvSpPr>
                    <a:spLocks noChangeArrowheads="1"/>
                  </p:cNvSpPr>
                  <p:nvPr/>
                </p:nvSpPr>
                <p:spPr bwMode="auto">
                  <a:xfrm rot="6906312">
                    <a:off x="408" y="-282"/>
                    <a:ext cx="271" cy="830"/>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grpSp>
      </p:grpSp>
      <p:sp>
        <p:nvSpPr>
          <p:cNvPr id="361" name="Text Box 23"/>
          <p:cNvSpPr txBox="1">
            <a:spLocks noChangeArrowheads="1"/>
          </p:cNvSpPr>
          <p:nvPr/>
        </p:nvSpPr>
        <p:spPr bwMode="auto">
          <a:xfrm>
            <a:off x="3089275" y="1841500"/>
            <a:ext cx="3725863" cy="584200"/>
          </a:xfrm>
          <a:prstGeom prst="rect">
            <a:avLst/>
          </a:prstGeom>
          <a:noFill/>
          <a:ln w="9525">
            <a:noFill/>
            <a:miter lim="800000"/>
            <a:headEnd/>
            <a:tailEnd/>
          </a:ln>
        </p:spPr>
        <p:txBody>
          <a:bodyPr>
            <a:spAutoFit/>
          </a:bodyPr>
          <a:lstStyle/>
          <a:p>
            <a:pPr marL="457200" indent="-457200" algn="ctr">
              <a:spcBef>
                <a:spcPct val="50000"/>
              </a:spcBef>
              <a:buClr>
                <a:srgbClr val="000000"/>
              </a:buClr>
              <a:buFont typeface="Arial" pitchFamily="34" charset="0"/>
              <a:buNone/>
              <a:defRPr/>
            </a:pPr>
            <a:r>
              <a:rPr lang="zh-CN" altLang="en-US" sz="3200" b="1" dirty="0">
                <a:solidFill>
                  <a:srgbClr val="C00000"/>
                </a:solidFill>
                <a:latin typeface="+mj-ea"/>
                <a:ea typeface="+mj-ea"/>
              </a:rPr>
              <a:t>合肥光源运行总结</a:t>
            </a:r>
          </a:p>
        </p:txBody>
      </p:sp>
      <p:sp>
        <p:nvSpPr>
          <p:cNvPr id="362" name="Text Box 18"/>
          <p:cNvSpPr txBox="1">
            <a:spLocks noChangeArrowheads="1"/>
          </p:cNvSpPr>
          <p:nvPr/>
        </p:nvSpPr>
        <p:spPr bwMode="auto">
          <a:xfrm>
            <a:off x="1435100" y="1751013"/>
            <a:ext cx="519113" cy="584200"/>
          </a:xfrm>
          <a:prstGeom prst="rect">
            <a:avLst/>
          </a:prstGeom>
          <a:noFill/>
          <a:ln w="9525">
            <a:noFill/>
            <a:miter lim="800000"/>
            <a:headEnd/>
            <a:tailEnd/>
          </a:ln>
        </p:spPr>
        <p:txBody>
          <a:bodyPr>
            <a:spAutoFit/>
          </a:bodyPr>
          <a:lstStyle/>
          <a:p>
            <a:pPr algn="ctr">
              <a:spcBef>
                <a:spcPct val="50000"/>
              </a:spcBef>
              <a:buFont typeface="Arial" pitchFamily="34" charset="0"/>
              <a:buNone/>
              <a:defRPr/>
            </a:pPr>
            <a:r>
              <a:rPr lang="en-US" sz="3200" i="1" dirty="0">
                <a:solidFill>
                  <a:srgbClr val="FFFFFF"/>
                </a:solidFill>
                <a:latin typeface="+mj-ea"/>
                <a:ea typeface="+mj-ea"/>
                <a:cs typeface="Arial" pitchFamily="34" charset="0"/>
              </a:rPr>
              <a:t>1</a:t>
            </a:r>
          </a:p>
        </p:txBody>
      </p:sp>
    </p:spTree>
    <p:extLst>
      <p:ext uri="{BB962C8B-B14F-4D97-AF65-F5344CB8AC3E}">
        <p14:creationId xmlns:p14="http://schemas.microsoft.com/office/powerpoint/2010/main" val="148534250"/>
      </p:ext>
    </p:extLst>
  </p:cSld>
  <p:clrMapOvr>
    <a:masterClrMapping/>
  </p:clrMapOvr>
  <p:transition spd="slow" advTm="5591"/>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标题 2"/>
          <p:cNvSpPr>
            <a:spLocks noGrp="1"/>
          </p:cNvSpPr>
          <p:nvPr>
            <p:ph type="title"/>
          </p:nvPr>
        </p:nvSpPr>
        <p:spPr/>
        <p:txBody>
          <a:bodyPr/>
          <a:lstStyle/>
          <a:p>
            <a:r>
              <a:rPr lang="en-US" altLang="zh-CN" dirty="0" smtClean="0"/>
              <a:t>2018</a:t>
            </a:r>
            <a:r>
              <a:rPr lang="zh-CN" altLang="en-US" dirty="0" smtClean="0"/>
              <a:t>年运行计划</a:t>
            </a:r>
          </a:p>
        </p:txBody>
      </p:sp>
      <p:graphicFrame>
        <p:nvGraphicFramePr>
          <p:cNvPr id="9" name="Group 526"/>
          <p:cNvGraphicFramePr>
            <a:graphicFrameLocks noGrp="1"/>
          </p:cNvGraphicFramePr>
          <p:nvPr>
            <p:ph sz="half" idx="4294967295"/>
            <p:extLst>
              <p:ext uri="{D42A27DB-BD31-4B8C-83A1-F6EECF244321}">
                <p14:modId xmlns:p14="http://schemas.microsoft.com/office/powerpoint/2010/main" val="2207753248"/>
              </p:ext>
            </p:extLst>
          </p:nvPr>
        </p:nvGraphicFramePr>
        <p:xfrm>
          <a:off x="206375" y="4768850"/>
          <a:ext cx="8720141" cy="1858965"/>
        </p:xfrm>
        <a:graphic>
          <a:graphicData uri="http://schemas.openxmlformats.org/drawingml/2006/table">
            <a:tbl>
              <a:tblPr>
                <a:tableStyleId>{9DCAF9ED-07DC-4A11-8D7F-57B35C25682E}</a:tableStyleId>
              </a:tblPr>
              <a:tblGrid>
                <a:gridCol w="1202717">
                  <a:extLst>
                    <a:ext uri="{9D8B030D-6E8A-4147-A177-3AD203B41FA5}">
                      <a16:colId xmlns:a16="http://schemas.microsoft.com/office/drawing/2014/main" xmlns="" val="20000"/>
                    </a:ext>
                  </a:extLst>
                </a:gridCol>
                <a:gridCol w="628052">
                  <a:extLst>
                    <a:ext uri="{9D8B030D-6E8A-4147-A177-3AD203B41FA5}">
                      <a16:colId xmlns:a16="http://schemas.microsoft.com/office/drawing/2014/main" xmlns="" val="20001"/>
                    </a:ext>
                  </a:extLst>
                </a:gridCol>
                <a:gridCol w="548858">
                  <a:extLst>
                    <a:ext uri="{9D8B030D-6E8A-4147-A177-3AD203B41FA5}">
                      <a16:colId xmlns:a16="http://schemas.microsoft.com/office/drawing/2014/main" xmlns="" val="20002"/>
                    </a:ext>
                  </a:extLst>
                </a:gridCol>
                <a:gridCol w="588455">
                  <a:extLst>
                    <a:ext uri="{9D8B030D-6E8A-4147-A177-3AD203B41FA5}">
                      <a16:colId xmlns:a16="http://schemas.microsoft.com/office/drawing/2014/main" xmlns="" val="20003"/>
                    </a:ext>
                  </a:extLst>
                </a:gridCol>
                <a:gridCol w="588455">
                  <a:extLst>
                    <a:ext uri="{9D8B030D-6E8A-4147-A177-3AD203B41FA5}">
                      <a16:colId xmlns:a16="http://schemas.microsoft.com/office/drawing/2014/main" xmlns="" val="20004"/>
                    </a:ext>
                  </a:extLst>
                </a:gridCol>
                <a:gridCol w="590176">
                  <a:extLst>
                    <a:ext uri="{9D8B030D-6E8A-4147-A177-3AD203B41FA5}">
                      <a16:colId xmlns:a16="http://schemas.microsoft.com/office/drawing/2014/main" xmlns="" val="20005"/>
                    </a:ext>
                  </a:extLst>
                </a:gridCol>
                <a:gridCol w="588455">
                  <a:extLst>
                    <a:ext uri="{9D8B030D-6E8A-4147-A177-3AD203B41FA5}">
                      <a16:colId xmlns:a16="http://schemas.microsoft.com/office/drawing/2014/main" xmlns="" val="20006"/>
                    </a:ext>
                  </a:extLst>
                </a:gridCol>
                <a:gridCol w="588455">
                  <a:extLst>
                    <a:ext uri="{9D8B030D-6E8A-4147-A177-3AD203B41FA5}">
                      <a16:colId xmlns:a16="http://schemas.microsoft.com/office/drawing/2014/main" xmlns="" val="20007"/>
                    </a:ext>
                  </a:extLst>
                </a:gridCol>
                <a:gridCol w="616159">
                  <a:extLst>
                    <a:ext uri="{9D8B030D-6E8A-4147-A177-3AD203B41FA5}">
                      <a16:colId xmlns:a16="http://schemas.microsoft.com/office/drawing/2014/main" xmlns="" val="20008"/>
                    </a:ext>
                  </a:extLst>
                </a:gridCol>
                <a:gridCol w="671332">
                  <a:extLst>
                    <a:ext uri="{9D8B030D-6E8A-4147-A177-3AD203B41FA5}">
                      <a16:colId xmlns:a16="http://schemas.microsoft.com/office/drawing/2014/main" xmlns="" val="20009"/>
                    </a:ext>
                  </a:extLst>
                </a:gridCol>
                <a:gridCol w="717630">
                  <a:extLst>
                    <a:ext uri="{9D8B030D-6E8A-4147-A177-3AD203B41FA5}">
                      <a16:colId xmlns:a16="http://schemas.microsoft.com/office/drawing/2014/main" xmlns="" val="20010"/>
                    </a:ext>
                  </a:extLst>
                </a:gridCol>
                <a:gridCol w="654969">
                  <a:extLst>
                    <a:ext uri="{9D8B030D-6E8A-4147-A177-3AD203B41FA5}">
                      <a16:colId xmlns:a16="http://schemas.microsoft.com/office/drawing/2014/main" xmlns="" val="20011"/>
                    </a:ext>
                  </a:extLst>
                </a:gridCol>
                <a:gridCol w="736428">
                  <a:extLst>
                    <a:ext uri="{9D8B030D-6E8A-4147-A177-3AD203B41FA5}">
                      <a16:colId xmlns:a16="http://schemas.microsoft.com/office/drawing/2014/main" xmlns="" val="20012"/>
                    </a:ext>
                  </a:extLst>
                </a:gridCol>
              </a:tblGrid>
              <a:tr h="371793">
                <a:tc>
                  <a:txBody>
                    <a:bodyPr/>
                    <a:lstStyle>
                      <a:lvl1pPr>
                        <a:spcBef>
                          <a:spcPct val="20000"/>
                        </a:spcBef>
                        <a:defRPr sz="2400">
                          <a:solidFill>
                            <a:schemeClr val="tx1"/>
                          </a:solidFill>
                          <a:latin typeface="Arial" panose="020B0604020202020204" pitchFamily="34" charset="0"/>
                          <a:ea typeface="微软雅黑" panose="020B0503020204020204" pitchFamily="34" charset="-122"/>
                        </a:defRPr>
                      </a:lvl1pPr>
                      <a:lvl2pPr marL="742950" indent="-285750">
                        <a:spcBef>
                          <a:spcPct val="20000"/>
                        </a:spcBef>
                        <a:defRPr sz="2000">
                          <a:solidFill>
                            <a:schemeClr val="tx1"/>
                          </a:solidFill>
                          <a:latin typeface="Arial" panose="020B0604020202020204" pitchFamily="34" charset="0"/>
                          <a:ea typeface="微软雅黑" panose="020B0503020204020204" pitchFamily="34" charset="-122"/>
                        </a:defRPr>
                      </a:lvl2pPr>
                      <a:lvl3pPr marL="1143000" indent="-228600">
                        <a:spcBef>
                          <a:spcPct val="20000"/>
                        </a:spcBef>
                        <a:defRPr>
                          <a:solidFill>
                            <a:schemeClr val="tx1"/>
                          </a:solidFill>
                          <a:latin typeface="Arial" panose="020B0604020202020204" pitchFamily="34" charset="0"/>
                          <a:ea typeface="微软雅黑" panose="020B0503020204020204" pitchFamily="34" charset="-122"/>
                        </a:defRPr>
                      </a:lvl3pPr>
                      <a:lvl4pPr marL="1600200" indent="-228600">
                        <a:spcBef>
                          <a:spcPct val="20000"/>
                        </a:spcBef>
                        <a:defRPr sz="1600">
                          <a:solidFill>
                            <a:schemeClr val="tx1"/>
                          </a:solidFill>
                          <a:latin typeface="Arial" panose="020B0604020202020204" pitchFamily="34" charset="0"/>
                          <a:ea typeface="微软雅黑" panose="020B0503020204020204" pitchFamily="34" charset="-122"/>
                        </a:defRPr>
                      </a:lvl4pPr>
                      <a:lvl5pPr marL="2057400" indent="-228600">
                        <a:spcBef>
                          <a:spcPct val="20000"/>
                        </a:spcBef>
                        <a:defRPr sz="14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u="none" strike="noStrike" cap="none" normalizeH="0" baseline="0" dirty="0" smtClean="0">
                          <a:ln>
                            <a:noFill/>
                          </a:ln>
                          <a:solidFill>
                            <a:schemeClr val="bg1"/>
                          </a:solidFill>
                          <a:effectLst/>
                        </a:rPr>
                        <a:t>分类</a:t>
                      </a:r>
                      <a:endParaRPr kumimoji="0" lang="zh-CN" altLang="en-US" sz="1800" b="0" i="0" u="none" strike="noStrike" cap="none" normalizeH="0" baseline="0" dirty="0" smtClean="0">
                        <a:ln>
                          <a:noFill/>
                        </a:ln>
                        <a:solidFill>
                          <a:schemeClr val="bg1"/>
                        </a:solidFill>
                        <a:effectLst/>
                        <a:latin typeface="Arial" panose="020B0604020202020204" pitchFamily="34" charset="0"/>
                        <a:ea typeface="微软雅黑" panose="020B0503020204020204" pitchFamily="34" charset="-122"/>
                      </a:endParaRPr>
                    </a:p>
                  </a:txBody>
                  <a:tcPr marL="91445" marR="91445" marT="45713" marB="45713" anchor="ctr" horzOverflow="overflow">
                    <a:lnR w="28575" cap="flat" cmpd="sng" algn="ctr">
                      <a:solidFill>
                        <a:schemeClr val="bg1">
                          <a:lumMod val="95000"/>
                        </a:schemeClr>
                      </a:solidFill>
                      <a:prstDash val="solid"/>
                      <a:round/>
                      <a:headEnd type="none" w="med" len="med"/>
                      <a:tailEnd type="none" w="med" len="med"/>
                    </a:lnR>
                    <a:solidFill>
                      <a:srgbClr val="990000"/>
                    </a:solidFill>
                  </a:tcPr>
                </a:tc>
                <a:tc>
                  <a:txBody>
                    <a:bodyPr/>
                    <a:lstStyle>
                      <a:lvl1pPr marL="228600" indent="-228600">
                        <a:spcBef>
                          <a:spcPct val="20000"/>
                        </a:spcBef>
                        <a:defRPr sz="2400">
                          <a:solidFill>
                            <a:schemeClr val="tx1"/>
                          </a:solidFill>
                          <a:latin typeface="Arial" panose="020B0604020202020204" pitchFamily="34" charset="0"/>
                          <a:ea typeface="微软雅黑" panose="020B0503020204020204" pitchFamily="34" charset="-122"/>
                        </a:defRPr>
                      </a:lvl1pPr>
                      <a:lvl2pPr marL="742950" indent="-285750">
                        <a:spcBef>
                          <a:spcPct val="20000"/>
                        </a:spcBef>
                        <a:defRPr sz="2000">
                          <a:solidFill>
                            <a:schemeClr val="tx1"/>
                          </a:solidFill>
                          <a:latin typeface="Arial" panose="020B0604020202020204" pitchFamily="34" charset="0"/>
                          <a:ea typeface="微软雅黑" panose="020B0503020204020204" pitchFamily="34" charset="-122"/>
                        </a:defRPr>
                      </a:lvl2pPr>
                      <a:lvl3pPr marL="1143000" indent="-228600">
                        <a:spcBef>
                          <a:spcPct val="20000"/>
                        </a:spcBef>
                        <a:defRPr>
                          <a:solidFill>
                            <a:schemeClr val="tx1"/>
                          </a:solidFill>
                          <a:latin typeface="Arial" panose="020B0604020202020204" pitchFamily="34" charset="0"/>
                          <a:ea typeface="微软雅黑" panose="020B0503020204020204" pitchFamily="34" charset="-122"/>
                        </a:defRPr>
                      </a:lvl3pPr>
                      <a:lvl4pPr marL="1600200" indent="-228600">
                        <a:spcBef>
                          <a:spcPct val="20000"/>
                        </a:spcBef>
                        <a:defRPr sz="1600">
                          <a:solidFill>
                            <a:schemeClr val="tx1"/>
                          </a:solidFill>
                          <a:latin typeface="Arial" panose="020B0604020202020204" pitchFamily="34" charset="0"/>
                          <a:ea typeface="微软雅黑" panose="020B0503020204020204" pitchFamily="34" charset="-122"/>
                        </a:defRPr>
                      </a:lvl4pPr>
                      <a:lvl5pPr marL="2057400" indent="-228600">
                        <a:spcBef>
                          <a:spcPct val="20000"/>
                        </a:spcBef>
                        <a:defRPr sz="14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9p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altLang="zh-CN" sz="1800" b="0" u="none" strike="noStrike" cap="none" normalizeH="0" baseline="0" dirty="0" smtClean="0">
                          <a:ln>
                            <a:noFill/>
                          </a:ln>
                          <a:solidFill>
                            <a:schemeClr val="bg1"/>
                          </a:solidFill>
                          <a:effectLst/>
                        </a:rPr>
                        <a:t>1</a:t>
                      </a:r>
                      <a:r>
                        <a:rPr kumimoji="0" lang="zh-CN" altLang="en-US" sz="1800" b="0" u="none" strike="noStrike" cap="none" normalizeH="0" baseline="0" dirty="0" smtClean="0">
                          <a:ln>
                            <a:noFill/>
                          </a:ln>
                          <a:solidFill>
                            <a:schemeClr val="bg1"/>
                          </a:solidFill>
                          <a:effectLst/>
                        </a:rPr>
                        <a:t>月</a:t>
                      </a:r>
                      <a:endParaRPr kumimoji="0" lang="zh-CN" altLang="en-US" sz="1800" b="0" i="0" u="none" strike="noStrike" cap="none" normalizeH="0" baseline="0" dirty="0" smtClean="0">
                        <a:ln>
                          <a:noFill/>
                        </a:ln>
                        <a:solidFill>
                          <a:schemeClr val="bg1"/>
                        </a:solidFill>
                        <a:effectLst/>
                        <a:latin typeface="Arial" panose="020B0604020202020204" pitchFamily="34" charset="0"/>
                        <a:ea typeface="仿宋" panose="02010609060101010101" pitchFamily="49" charset="-122"/>
                        <a:cs typeface="Times New Roman" panose="02020603050405020304" pitchFamily="18" charset="0"/>
                      </a:endParaRPr>
                    </a:p>
                  </a:txBody>
                  <a:tcPr marL="91445" marR="91445" marT="45713" marB="45713" anchor="ctr" horzOverflow="overflow">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solidFill>
                      <a:srgbClr val="990000"/>
                    </a:solidFill>
                  </a:tcPr>
                </a:tc>
                <a:tc>
                  <a:txBody>
                    <a:bodyPr/>
                    <a:lstStyle>
                      <a:lvl1pPr marL="228600" indent="-228600">
                        <a:spcBef>
                          <a:spcPct val="20000"/>
                        </a:spcBef>
                        <a:defRPr sz="2400">
                          <a:solidFill>
                            <a:schemeClr val="tx1"/>
                          </a:solidFill>
                          <a:latin typeface="Arial" panose="020B0604020202020204" pitchFamily="34" charset="0"/>
                          <a:ea typeface="微软雅黑" panose="020B0503020204020204" pitchFamily="34" charset="-122"/>
                        </a:defRPr>
                      </a:lvl1pPr>
                      <a:lvl2pPr marL="742950" indent="-285750">
                        <a:spcBef>
                          <a:spcPct val="20000"/>
                        </a:spcBef>
                        <a:defRPr sz="2000">
                          <a:solidFill>
                            <a:schemeClr val="tx1"/>
                          </a:solidFill>
                          <a:latin typeface="Arial" panose="020B0604020202020204" pitchFamily="34" charset="0"/>
                          <a:ea typeface="微软雅黑" panose="020B0503020204020204" pitchFamily="34" charset="-122"/>
                        </a:defRPr>
                      </a:lvl2pPr>
                      <a:lvl3pPr marL="1143000" indent="-228600">
                        <a:spcBef>
                          <a:spcPct val="20000"/>
                        </a:spcBef>
                        <a:defRPr>
                          <a:solidFill>
                            <a:schemeClr val="tx1"/>
                          </a:solidFill>
                          <a:latin typeface="Arial" panose="020B0604020202020204" pitchFamily="34" charset="0"/>
                          <a:ea typeface="微软雅黑" panose="020B0503020204020204" pitchFamily="34" charset="-122"/>
                        </a:defRPr>
                      </a:lvl3pPr>
                      <a:lvl4pPr marL="1600200" indent="-228600">
                        <a:spcBef>
                          <a:spcPct val="20000"/>
                        </a:spcBef>
                        <a:defRPr sz="1600">
                          <a:solidFill>
                            <a:schemeClr val="tx1"/>
                          </a:solidFill>
                          <a:latin typeface="Arial" panose="020B0604020202020204" pitchFamily="34" charset="0"/>
                          <a:ea typeface="微软雅黑" panose="020B0503020204020204" pitchFamily="34" charset="-122"/>
                        </a:defRPr>
                      </a:lvl4pPr>
                      <a:lvl5pPr marL="2057400" indent="-228600">
                        <a:spcBef>
                          <a:spcPct val="20000"/>
                        </a:spcBef>
                        <a:defRPr sz="14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9p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altLang="zh-CN" sz="1800" b="0" u="none" strike="noStrike" cap="none" normalizeH="0" baseline="0" dirty="0" smtClean="0">
                          <a:ln>
                            <a:noFill/>
                          </a:ln>
                          <a:solidFill>
                            <a:schemeClr val="bg1"/>
                          </a:solidFill>
                          <a:effectLst/>
                        </a:rPr>
                        <a:t>2</a:t>
                      </a:r>
                      <a:r>
                        <a:rPr kumimoji="0" lang="zh-CN" altLang="en-US" sz="1800" b="0" u="none" strike="noStrike" cap="none" normalizeH="0" baseline="0" dirty="0" smtClean="0">
                          <a:ln>
                            <a:noFill/>
                          </a:ln>
                          <a:solidFill>
                            <a:schemeClr val="bg1"/>
                          </a:solidFill>
                          <a:effectLst/>
                        </a:rPr>
                        <a:t>月</a:t>
                      </a:r>
                      <a:endParaRPr kumimoji="0" lang="zh-CN" altLang="en-US" sz="1800" b="0" i="0" u="none" strike="noStrike" cap="none" normalizeH="0" baseline="0" dirty="0" smtClean="0">
                        <a:ln>
                          <a:noFill/>
                        </a:ln>
                        <a:solidFill>
                          <a:schemeClr val="bg1"/>
                        </a:solidFill>
                        <a:effectLst/>
                        <a:latin typeface="Arial" panose="020B0604020202020204" pitchFamily="34" charset="0"/>
                        <a:ea typeface="仿宋" panose="02010609060101010101" pitchFamily="49" charset="-122"/>
                        <a:cs typeface="Times New Roman" panose="02020603050405020304" pitchFamily="18" charset="0"/>
                      </a:endParaRPr>
                    </a:p>
                  </a:txBody>
                  <a:tcPr marL="91445" marR="91445" marT="45713" marB="45713" anchor="ctr" horzOverflow="overflow">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solidFill>
                      <a:srgbClr val="990000"/>
                    </a:solidFill>
                  </a:tcPr>
                </a:tc>
                <a:tc>
                  <a:txBody>
                    <a:bodyPr/>
                    <a:lstStyle>
                      <a:lvl1pPr marL="228600" indent="-228600">
                        <a:spcBef>
                          <a:spcPct val="20000"/>
                        </a:spcBef>
                        <a:defRPr sz="2400">
                          <a:solidFill>
                            <a:schemeClr val="tx1"/>
                          </a:solidFill>
                          <a:latin typeface="Arial" panose="020B0604020202020204" pitchFamily="34" charset="0"/>
                          <a:ea typeface="微软雅黑" panose="020B0503020204020204" pitchFamily="34" charset="-122"/>
                        </a:defRPr>
                      </a:lvl1pPr>
                      <a:lvl2pPr marL="742950" indent="-285750">
                        <a:spcBef>
                          <a:spcPct val="20000"/>
                        </a:spcBef>
                        <a:defRPr sz="2000">
                          <a:solidFill>
                            <a:schemeClr val="tx1"/>
                          </a:solidFill>
                          <a:latin typeface="Arial" panose="020B0604020202020204" pitchFamily="34" charset="0"/>
                          <a:ea typeface="微软雅黑" panose="020B0503020204020204" pitchFamily="34" charset="-122"/>
                        </a:defRPr>
                      </a:lvl2pPr>
                      <a:lvl3pPr marL="1143000" indent="-228600">
                        <a:spcBef>
                          <a:spcPct val="20000"/>
                        </a:spcBef>
                        <a:defRPr>
                          <a:solidFill>
                            <a:schemeClr val="tx1"/>
                          </a:solidFill>
                          <a:latin typeface="Arial" panose="020B0604020202020204" pitchFamily="34" charset="0"/>
                          <a:ea typeface="微软雅黑" panose="020B0503020204020204" pitchFamily="34" charset="-122"/>
                        </a:defRPr>
                      </a:lvl3pPr>
                      <a:lvl4pPr marL="1600200" indent="-228600">
                        <a:spcBef>
                          <a:spcPct val="20000"/>
                        </a:spcBef>
                        <a:defRPr sz="1600">
                          <a:solidFill>
                            <a:schemeClr val="tx1"/>
                          </a:solidFill>
                          <a:latin typeface="Arial" panose="020B0604020202020204" pitchFamily="34" charset="0"/>
                          <a:ea typeface="微软雅黑" panose="020B0503020204020204" pitchFamily="34" charset="-122"/>
                        </a:defRPr>
                      </a:lvl4pPr>
                      <a:lvl5pPr marL="2057400" indent="-228600">
                        <a:spcBef>
                          <a:spcPct val="20000"/>
                        </a:spcBef>
                        <a:defRPr sz="14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9p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altLang="zh-CN" sz="1800" b="0" u="none" strike="noStrike" cap="none" normalizeH="0" baseline="0" dirty="0" smtClean="0">
                          <a:ln>
                            <a:noFill/>
                          </a:ln>
                          <a:solidFill>
                            <a:schemeClr val="bg1"/>
                          </a:solidFill>
                          <a:effectLst/>
                        </a:rPr>
                        <a:t>3</a:t>
                      </a:r>
                      <a:r>
                        <a:rPr kumimoji="0" lang="zh-CN" altLang="en-US" sz="1800" b="0" u="none" strike="noStrike" cap="none" normalizeH="0" baseline="0" dirty="0" smtClean="0">
                          <a:ln>
                            <a:noFill/>
                          </a:ln>
                          <a:solidFill>
                            <a:schemeClr val="bg1"/>
                          </a:solidFill>
                          <a:effectLst/>
                        </a:rPr>
                        <a:t>月</a:t>
                      </a:r>
                      <a:endParaRPr kumimoji="0" lang="zh-CN" altLang="en-US" sz="1800" b="0" i="0" u="none" strike="noStrike" cap="none" normalizeH="0" baseline="0" dirty="0" smtClean="0">
                        <a:ln>
                          <a:noFill/>
                        </a:ln>
                        <a:solidFill>
                          <a:schemeClr val="bg1"/>
                        </a:solidFill>
                        <a:effectLst/>
                        <a:latin typeface="Arial" panose="020B0604020202020204" pitchFamily="34" charset="0"/>
                        <a:ea typeface="仿宋" panose="02010609060101010101" pitchFamily="49" charset="-122"/>
                        <a:cs typeface="Times New Roman" panose="02020603050405020304" pitchFamily="18" charset="0"/>
                      </a:endParaRPr>
                    </a:p>
                  </a:txBody>
                  <a:tcPr marL="91445" marR="91445" marT="45713" marB="45713" anchor="ctr" horzOverflow="overflow">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solidFill>
                      <a:srgbClr val="990000"/>
                    </a:solidFill>
                  </a:tcPr>
                </a:tc>
                <a:tc>
                  <a:txBody>
                    <a:bodyPr/>
                    <a:lstStyle>
                      <a:lvl1pPr marL="228600" indent="-228600">
                        <a:spcBef>
                          <a:spcPct val="20000"/>
                        </a:spcBef>
                        <a:defRPr sz="2400">
                          <a:solidFill>
                            <a:schemeClr val="tx1"/>
                          </a:solidFill>
                          <a:latin typeface="Arial" panose="020B0604020202020204" pitchFamily="34" charset="0"/>
                          <a:ea typeface="微软雅黑" panose="020B0503020204020204" pitchFamily="34" charset="-122"/>
                        </a:defRPr>
                      </a:lvl1pPr>
                      <a:lvl2pPr marL="742950" indent="-285750">
                        <a:spcBef>
                          <a:spcPct val="20000"/>
                        </a:spcBef>
                        <a:defRPr sz="2000">
                          <a:solidFill>
                            <a:schemeClr val="tx1"/>
                          </a:solidFill>
                          <a:latin typeface="Arial" panose="020B0604020202020204" pitchFamily="34" charset="0"/>
                          <a:ea typeface="微软雅黑" panose="020B0503020204020204" pitchFamily="34" charset="-122"/>
                        </a:defRPr>
                      </a:lvl2pPr>
                      <a:lvl3pPr marL="1143000" indent="-228600">
                        <a:spcBef>
                          <a:spcPct val="20000"/>
                        </a:spcBef>
                        <a:defRPr>
                          <a:solidFill>
                            <a:schemeClr val="tx1"/>
                          </a:solidFill>
                          <a:latin typeface="Arial" panose="020B0604020202020204" pitchFamily="34" charset="0"/>
                          <a:ea typeface="微软雅黑" panose="020B0503020204020204" pitchFamily="34" charset="-122"/>
                        </a:defRPr>
                      </a:lvl3pPr>
                      <a:lvl4pPr marL="1600200" indent="-228600">
                        <a:spcBef>
                          <a:spcPct val="20000"/>
                        </a:spcBef>
                        <a:defRPr sz="1600">
                          <a:solidFill>
                            <a:schemeClr val="tx1"/>
                          </a:solidFill>
                          <a:latin typeface="Arial" panose="020B0604020202020204" pitchFamily="34" charset="0"/>
                          <a:ea typeface="微软雅黑" panose="020B0503020204020204" pitchFamily="34" charset="-122"/>
                        </a:defRPr>
                      </a:lvl4pPr>
                      <a:lvl5pPr marL="2057400" indent="-228600">
                        <a:spcBef>
                          <a:spcPct val="20000"/>
                        </a:spcBef>
                        <a:defRPr sz="14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9p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altLang="zh-CN" sz="1800" b="0" u="none" strike="noStrike" cap="none" normalizeH="0" baseline="0" dirty="0" smtClean="0">
                          <a:ln>
                            <a:noFill/>
                          </a:ln>
                          <a:solidFill>
                            <a:schemeClr val="bg1"/>
                          </a:solidFill>
                          <a:effectLst/>
                        </a:rPr>
                        <a:t>4</a:t>
                      </a:r>
                      <a:r>
                        <a:rPr kumimoji="0" lang="zh-CN" altLang="en-US" sz="1800" b="0" u="none" strike="noStrike" cap="none" normalizeH="0" baseline="0" dirty="0" smtClean="0">
                          <a:ln>
                            <a:noFill/>
                          </a:ln>
                          <a:solidFill>
                            <a:schemeClr val="bg1"/>
                          </a:solidFill>
                          <a:effectLst/>
                        </a:rPr>
                        <a:t>月</a:t>
                      </a:r>
                      <a:endParaRPr kumimoji="0" lang="zh-CN" altLang="en-US" sz="1800" b="0" i="0" u="none" strike="noStrike" cap="none" normalizeH="0" baseline="0" dirty="0" smtClean="0">
                        <a:ln>
                          <a:noFill/>
                        </a:ln>
                        <a:solidFill>
                          <a:schemeClr val="bg1"/>
                        </a:solidFill>
                        <a:effectLst/>
                        <a:latin typeface="Arial" panose="020B0604020202020204" pitchFamily="34" charset="0"/>
                        <a:ea typeface="仿宋" panose="02010609060101010101" pitchFamily="49" charset="-122"/>
                        <a:cs typeface="Times New Roman" panose="02020603050405020304" pitchFamily="18" charset="0"/>
                      </a:endParaRPr>
                    </a:p>
                  </a:txBody>
                  <a:tcPr marL="91445" marR="91445" marT="45713" marB="45713" anchor="ctr" horzOverflow="overflow">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solidFill>
                      <a:srgbClr val="990000"/>
                    </a:solidFill>
                  </a:tcPr>
                </a:tc>
                <a:tc>
                  <a:txBody>
                    <a:bodyPr/>
                    <a:lstStyle>
                      <a:lvl1pPr marL="228600" indent="-228600">
                        <a:spcBef>
                          <a:spcPct val="20000"/>
                        </a:spcBef>
                        <a:defRPr sz="2400">
                          <a:solidFill>
                            <a:schemeClr val="tx1"/>
                          </a:solidFill>
                          <a:latin typeface="Arial" panose="020B0604020202020204" pitchFamily="34" charset="0"/>
                          <a:ea typeface="微软雅黑" panose="020B0503020204020204" pitchFamily="34" charset="-122"/>
                        </a:defRPr>
                      </a:lvl1pPr>
                      <a:lvl2pPr marL="742950" indent="-285750">
                        <a:spcBef>
                          <a:spcPct val="20000"/>
                        </a:spcBef>
                        <a:defRPr sz="2000">
                          <a:solidFill>
                            <a:schemeClr val="tx1"/>
                          </a:solidFill>
                          <a:latin typeface="Arial" panose="020B0604020202020204" pitchFamily="34" charset="0"/>
                          <a:ea typeface="微软雅黑" panose="020B0503020204020204" pitchFamily="34" charset="-122"/>
                        </a:defRPr>
                      </a:lvl2pPr>
                      <a:lvl3pPr marL="1143000" indent="-228600">
                        <a:spcBef>
                          <a:spcPct val="20000"/>
                        </a:spcBef>
                        <a:defRPr>
                          <a:solidFill>
                            <a:schemeClr val="tx1"/>
                          </a:solidFill>
                          <a:latin typeface="Arial" panose="020B0604020202020204" pitchFamily="34" charset="0"/>
                          <a:ea typeface="微软雅黑" panose="020B0503020204020204" pitchFamily="34" charset="-122"/>
                        </a:defRPr>
                      </a:lvl3pPr>
                      <a:lvl4pPr marL="1600200" indent="-228600">
                        <a:spcBef>
                          <a:spcPct val="20000"/>
                        </a:spcBef>
                        <a:defRPr sz="1600">
                          <a:solidFill>
                            <a:schemeClr val="tx1"/>
                          </a:solidFill>
                          <a:latin typeface="Arial" panose="020B0604020202020204" pitchFamily="34" charset="0"/>
                          <a:ea typeface="微软雅黑" panose="020B0503020204020204" pitchFamily="34" charset="-122"/>
                        </a:defRPr>
                      </a:lvl4pPr>
                      <a:lvl5pPr marL="2057400" indent="-228600">
                        <a:spcBef>
                          <a:spcPct val="20000"/>
                        </a:spcBef>
                        <a:defRPr sz="14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9p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altLang="zh-CN" sz="1800" b="0" u="none" strike="noStrike" cap="none" normalizeH="0" baseline="0" dirty="0" smtClean="0">
                          <a:ln>
                            <a:noFill/>
                          </a:ln>
                          <a:solidFill>
                            <a:schemeClr val="bg1"/>
                          </a:solidFill>
                          <a:effectLst/>
                        </a:rPr>
                        <a:t>5</a:t>
                      </a:r>
                      <a:r>
                        <a:rPr kumimoji="0" lang="zh-CN" altLang="en-US" sz="1800" b="0" u="none" strike="noStrike" cap="none" normalizeH="0" baseline="0" dirty="0" smtClean="0">
                          <a:ln>
                            <a:noFill/>
                          </a:ln>
                          <a:solidFill>
                            <a:schemeClr val="bg1"/>
                          </a:solidFill>
                          <a:effectLst/>
                        </a:rPr>
                        <a:t>月</a:t>
                      </a:r>
                      <a:endParaRPr kumimoji="0" lang="zh-CN" altLang="en-US" sz="1800" b="0" i="0" u="none" strike="noStrike" cap="none" normalizeH="0" baseline="0" dirty="0" smtClean="0">
                        <a:ln>
                          <a:noFill/>
                        </a:ln>
                        <a:solidFill>
                          <a:schemeClr val="bg1"/>
                        </a:solidFill>
                        <a:effectLst/>
                        <a:latin typeface="Arial" panose="020B0604020202020204" pitchFamily="34" charset="0"/>
                        <a:ea typeface="仿宋" panose="02010609060101010101" pitchFamily="49" charset="-122"/>
                        <a:cs typeface="Times New Roman" panose="02020603050405020304" pitchFamily="18" charset="0"/>
                      </a:endParaRPr>
                    </a:p>
                  </a:txBody>
                  <a:tcPr marL="91445" marR="91445" marT="45713" marB="45713" anchor="ctr" horzOverflow="overflow">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solidFill>
                      <a:srgbClr val="990000"/>
                    </a:solidFill>
                  </a:tcPr>
                </a:tc>
                <a:tc>
                  <a:txBody>
                    <a:bodyPr/>
                    <a:lstStyle>
                      <a:lvl1pPr marL="228600" indent="-228600">
                        <a:spcBef>
                          <a:spcPct val="20000"/>
                        </a:spcBef>
                        <a:defRPr sz="2400">
                          <a:solidFill>
                            <a:schemeClr val="tx1"/>
                          </a:solidFill>
                          <a:latin typeface="Arial" panose="020B0604020202020204" pitchFamily="34" charset="0"/>
                          <a:ea typeface="微软雅黑" panose="020B0503020204020204" pitchFamily="34" charset="-122"/>
                        </a:defRPr>
                      </a:lvl1pPr>
                      <a:lvl2pPr marL="742950" indent="-285750">
                        <a:spcBef>
                          <a:spcPct val="20000"/>
                        </a:spcBef>
                        <a:defRPr sz="2000">
                          <a:solidFill>
                            <a:schemeClr val="tx1"/>
                          </a:solidFill>
                          <a:latin typeface="Arial" panose="020B0604020202020204" pitchFamily="34" charset="0"/>
                          <a:ea typeface="微软雅黑" panose="020B0503020204020204" pitchFamily="34" charset="-122"/>
                        </a:defRPr>
                      </a:lvl2pPr>
                      <a:lvl3pPr marL="1143000" indent="-228600">
                        <a:spcBef>
                          <a:spcPct val="20000"/>
                        </a:spcBef>
                        <a:defRPr>
                          <a:solidFill>
                            <a:schemeClr val="tx1"/>
                          </a:solidFill>
                          <a:latin typeface="Arial" panose="020B0604020202020204" pitchFamily="34" charset="0"/>
                          <a:ea typeface="微软雅黑" panose="020B0503020204020204" pitchFamily="34" charset="-122"/>
                        </a:defRPr>
                      </a:lvl3pPr>
                      <a:lvl4pPr marL="1600200" indent="-228600">
                        <a:spcBef>
                          <a:spcPct val="20000"/>
                        </a:spcBef>
                        <a:defRPr sz="1600">
                          <a:solidFill>
                            <a:schemeClr val="tx1"/>
                          </a:solidFill>
                          <a:latin typeface="Arial" panose="020B0604020202020204" pitchFamily="34" charset="0"/>
                          <a:ea typeface="微软雅黑" panose="020B0503020204020204" pitchFamily="34" charset="-122"/>
                        </a:defRPr>
                      </a:lvl4pPr>
                      <a:lvl5pPr marL="2057400" indent="-228600">
                        <a:spcBef>
                          <a:spcPct val="20000"/>
                        </a:spcBef>
                        <a:defRPr sz="14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9p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altLang="zh-CN" sz="1800" b="0" u="none" strike="noStrike" cap="none" normalizeH="0" baseline="0" dirty="0" smtClean="0">
                          <a:ln>
                            <a:noFill/>
                          </a:ln>
                          <a:solidFill>
                            <a:schemeClr val="bg1"/>
                          </a:solidFill>
                          <a:effectLst/>
                        </a:rPr>
                        <a:t>6</a:t>
                      </a:r>
                      <a:r>
                        <a:rPr kumimoji="0" lang="zh-CN" altLang="en-US" sz="1800" b="0" u="none" strike="noStrike" cap="none" normalizeH="0" baseline="0" dirty="0" smtClean="0">
                          <a:ln>
                            <a:noFill/>
                          </a:ln>
                          <a:solidFill>
                            <a:schemeClr val="bg1"/>
                          </a:solidFill>
                          <a:effectLst/>
                        </a:rPr>
                        <a:t>月</a:t>
                      </a:r>
                      <a:endParaRPr kumimoji="0" lang="zh-CN" altLang="en-US" sz="1800" b="0" i="0" u="none" strike="noStrike" cap="none" normalizeH="0" baseline="0" dirty="0" smtClean="0">
                        <a:ln>
                          <a:noFill/>
                        </a:ln>
                        <a:solidFill>
                          <a:schemeClr val="bg1"/>
                        </a:solidFill>
                        <a:effectLst/>
                        <a:latin typeface="Arial" panose="020B0604020202020204" pitchFamily="34" charset="0"/>
                        <a:ea typeface="仿宋" panose="02010609060101010101" pitchFamily="49" charset="-122"/>
                        <a:cs typeface="Times New Roman" panose="02020603050405020304" pitchFamily="18" charset="0"/>
                      </a:endParaRPr>
                    </a:p>
                  </a:txBody>
                  <a:tcPr marL="91445" marR="91445" marT="45713" marB="45713" anchor="ctr" horzOverflow="overflow">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solidFill>
                      <a:srgbClr val="990000"/>
                    </a:solidFill>
                  </a:tcPr>
                </a:tc>
                <a:tc>
                  <a:txBody>
                    <a:bodyPr/>
                    <a:lstStyle>
                      <a:lvl1pPr marL="228600" indent="-228600">
                        <a:spcBef>
                          <a:spcPct val="20000"/>
                        </a:spcBef>
                        <a:defRPr sz="2400">
                          <a:solidFill>
                            <a:schemeClr val="tx1"/>
                          </a:solidFill>
                          <a:latin typeface="Arial" panose="020B0604020202020204" pitchFamily="34" charset="0"/>
                          <a:ea typeface="微软雅黑" panose="020B0503020204020204" pitchFamily="34" charset="-122"/>
                        </a:defRPr>
                      </a:lvl1pPr>
                      <a:lvl2pPr marL="742950" indent="-285750">
                        <a:spcBef>
                          <a:spcPct val="20000"/>
                        </a:spcBef>
                        <a:defRPr sz="2000">
                          <a:solidFill>
                            <a:schemeClr val="tx1"/>
                          </a:solidFill>
                          <a:latin typeface="Arial" panose="020B0604020202020204" pitchFamily="34" charset="0"/>
                          <a:ea typeface="微软雅黑" panose="020B0503020204020204" pitchFamily="34" charset="-122"/>
                        </a:defRPr>
                      </a:lvl2pPr>
                      <a:lvl3pPr marL="1143000" indent="-228600">
                        <a:spcBef>
                          <a:spcPct val="20000"/>
                        </a:spcBef>
                        <a:defRPr>
                          <a:solidFill>
                            <a:schemeClr val="tx1"/>
                          </a:solidFill>
                          <a:latin typeface="Arial" panose="020B0604020202020204" pitchFamily="34" charset="0"/>
                          <a:ea typeface="微软雅黑" panose="020B0503020204020204" pitchFamily="34" charset="-122"/>
                        </a:defRPr>
                      </a:lvl3pPr>
                      <a:lvl4pPr marL="1600200" indent="-228600">
                        <a:spcBef>
                          <a:spcPct val="20000"/>
                        </a:spcBef>
                        <a:defRPr sz="1600">
                          <a:solidFill>
                            <a:schemeClr val="tx1"/>
                          </a:solidFill>
                          <a:latin typeface="Arial" panose="020B0604020202020204" pitchFamily="34" charset="0"/>
                          <a:ea typeface="微软雅黑" panose="020B0503020204020204" pitchFamily="34" charset="-122"/>
                        </a:defRPr>
                      </a:lvl4pPr>
                      <a:lvl5pPr marL="2057400" indent="-228600">
                        <a:spcBef>
                          <a:spcPct val="20000"/>
                        </a:spcBef>
                        <a:defRPr sz="14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9p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altLang="zh-CN" sz="1800" b="0" u="none" strike="noStrike" cap="none" normalizeH="0" baseline="0" dirty="0" smtClean="0">
                          <a:ln>
                            <a:noFill/>
                          </a:ln>
                          <a:solidFill>
                            <a:schemeClr val="bg1"/>
                          </a:solidFill>
                          <a:effectLst/>
                        </a:rPr>
                        <a:t>7</a:t>
                      </a:r>
                      <a:r>
                        <a:rPr kumimoji="0" lang="zh-CN" altLang="en-US" sz="1800" b="0" u="none" strike="noStrike" cap="none" normalizeH="0" baseline="0" dirty="0" smtClean="0">
                          <a:ln>
                            <a:noFill/>
                          </a:ln>
                          <a:solidFill>
                            <a:schemeClr val="bg1"/>
                          </a:solidFill>
                          <a:effectLst/>
                        </a:rPr>
                        <a:t>月</a:t>
                      </a:r>
                      <a:endParaRPr kumimoji="0" lang="zh-CN" altLang="en-US" sz="1800" b="0" i="0" u="none" strike="noStrike" cap="none" normalizeH="0" baseline="0" dirty="0" smtClean="0">
                        <a:ln>
                          <a:noFill/>
                        </a:ln>
                        <a:solidFill>
                          <a:schemeClr val="bg1"/>
                        </a:solidFill>
                        <a:effectLst/>
                        <a:latin typeface="Arial" panose="020B0604020202020204" pitchFamily="34" charset="0"/>
                        <a:ea typeface="仿宋" panose="02010609060101010101" pitchFamily="49" charset="-122"/>
                        <a:cs typeface="Times New Roman" panose="02020603050405020304" pitchFamily="18" charset="0"/>
                      </a:endParaRPr>
                    </a:p>
                  </a:txBody>
                  <a:tcPr marL="91445" marR="91445" marT="45713" marB="45713" anchor="ctr" horzOverflow="overflow">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solidFill>
                      <a:srgbClr val="990000"/>
                    </a:solidFill>
                  </a:tcPr>
                </a:tc>
                <a:tc>
                  <a:txBody>
                    <a:bodyPr/>
                    <a:lstStyle>
                      <a:lvl1pPr marL="228600" indent="-228600">
                        <a:spcBef>
                          <a:spcPct val="20000"/>
                        </a:spcBef>
                        <a:defRPr sz="2400">
                          <a:solidFill>
                            <a:schemeClr val="tx1"/>
                          </a:solidFill>
                          <a:latin typeface="Arial" panose="020B0604020202020204" pitchFamily="34" charset="0"/>
                          <a:ea typeface="微软雅黑" panose="020B0503020204020204" pitchFamily="34" charset="-122"/>
                        </a:defRPr>
                      </a:lvl1pPr>
                      <a:lvl2pPr marL="742950" indent="-285750">
                        <a:spcBef>
                          <a:spcPct val="20000"/>
                        </a:spcBef>
                        <a:defRPr sz="2000">
                          <a:solidFill>
                            <a:schemeClr val="tx1"/>
                          </a:solidFill>
                          <a:latin typeface="Arial" panose="020B0604020202020204" pitchFamily="34" charset="0"/>
                          <a:ea typeface="微软雅黑" panose="020B0503020204020204" pitchFamily="34" charset="-122"/>
                        </a:defRPr>
                      </a:lvl2pPr>
                      <a:lvl3pPr marL="1143000" indent="-228600">
                        <a:spcBef>
                          <a:spcPct val="20000"/>
                        </a:spcBef>
                        <a:defRPr>
                          <a:solidFill>
                            <a:schemeClr val="tx1"/>
                          </a:solidFill>
                          <a:latin typeface="Arial" panose="020B0604020202020204" pitchFamily="34" charset="0"/>
                          <a:ea typeface="微软雅黑" panose="020B0503020204020204" pitchFamily="34" charset="-122"/>
                        </a:defRPr>
                      </a:lvl3pPr>
                      <a:lvl4pPr marL="1600200" indent="-228600">
                        <a:spcBef>
                          <a:spcPct val="20000"/>
                        </a:spcBef>
                        <a:defRPr sz="1600">
                          <a:solidFill>
                            <a:schemeClr val="tx1"/>
                          </a:solidFill>
                          <a:latin typeface="Arial" panose="020B0604020202020204" pitchFamily="34" charset="0"/>
                          <a:ea typeface="微软雅黑" panose="020B0503020204020204" pitchFamily="34" charset="-122"/>
                        </a:defRPr>
                      </a:lvl4pPr>
                      <a:lvl5pPr marL="2057400" indent="-228600">
                        <a:spcBef>
                          <a:spcPct val="20000"/>
                        </a:spcBef>
                        <a:defRPr sz="14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9p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altLang="zh-CN" sz="1800" b="0" u="none" strike="noStrike" cap="none" normalizeH="0" baseline="0" dirty="0" smtClean="0">
                          <a:ln>
                            <a:noFill/>
                          </a:ln>
                          <a:solidFill>
                            <a:schemeClr val="bg1"/>
                          </a:solidFill>
                          <a:effectLst/>
                        </a:rPr>
                        <a:t>8</a:t>
                      </a:r>
                      <a:r>
                        <a:rPr kumimoji="0" lang="zh-CN" altLang="en-US" sz="1800" b="0" u="none" strike="noStrike" cap="none" normalizeH="0" baseline="0" dirty="0" smtClean="0">
                          <a:ln>
                            <a:noFill/>
                          </a:ln>
                          <a:solidFill>
                            <a:schemeClr val="bg1"/>
                          </a:solidFill>
                          <a:effectLst/>
                        </a:rPr>
                        <a:t>月</a:t>
                      </a:r>
                      <a:endParaRPr kumimoji="0" lang="zh-CN" altLang="en-US" sz="1800" b="0" i="0" u="none" strike="noStrike" cap="none" normalizeH="0" baseline="0" dirty="0" smtClean="0">
                        <a:ln>
                          <a:noFill/>
                        </a:ln>
                        <a:solidFill>
                          <a:schemeClr val="bg1"/>
                        </a:solidFill>
                        <a:effectLst/>
                        <a:latin typeface="Arial" panose="020B0604020202020204" pitchFamily="34" charset="0"/>
                        <a:ea typeface="仿宋" panose="02010609060101010101" pitchFamily="49" charset="-122"/>
                        <a:cs typeface="Times New Roman" panose="02020603050405020304" pitchFamily="18" charset="0"/>
                      </a:endParaRPr>
                    </a:p>
                  </a:txBody>
                  <a:tcPr marL="91445" marR="91445" marT="45713" marB="45713" anchor="ctr" horzOverflow="overflow">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solidFill>
                      <a:srgbClr val="990000"/>
                    </a:solidFill>
                  </a:tcPr>
                </a:tc>
                <a:tc>
                  <a:txBody>
                    <a:bodyPr/>
                    <a:lstStyle>
                      <a:lvl1pPr marL="228600" indent="-228600">
                        <a:spcBef>
                          <a:spcPct val="20000"/>
                        </a:spcBef>
                        <a:defRPr sz="2400">
                          <a:solidFill>
                            <a:schemeClr val="tx1"/>
                          </a:solidFill>
                          <a:latin typeface="Arial" panose="020B0604020202020204" pitchFamily="34" charset="0"/>
                          <a:ea typeface="微软雅黑" panose="020B0503020204020204" pitchFamily="34" charset="-122"/>
                        </a:defRPr>
                      </a:lvl1pPr>
                      <a:lvl2pPr marL="742950" indent="-285750">
                        <a:spcBef>
                          <a:spcPct val="20000"/>
                        </a:spcBef>
                        <a:defRPr sz="2000">
                          <a:solidFill>
                            <a:schemeClr val="tx1"/>
                          </a:solidFill>
                          <a:latin typeface="Arial" panose="020B0604020202020204" pitchFamily="34" charset="0"/>
                          <a:ea typeface="微软雅黑" panose="020B0503020204020204" pitchFamily="34" charset="-122"/>
                        </a:defRPr>
                      </a:lvl2pPr>
                      <a:lvl3pPr marL="1143000" indent="-228600">
                        <a:spcBef>
                          <a:spcPct val="20000"/>
                        </a:spcBef>
                        <a:defRPr>
                          <a:solidFill>
                            <a:schemeClr val="tx1"/>
                          </a:solidFill>
                          <a:latin typeface="Arial" panose="020B0604020202020204" pitchFamily="34" charset="0"/>
                          <a:ea typeface="微软雅黑" panose="020B0503020204020204" pitchFamily="34" charset="-122"/>
                        </a:defRPr>
                      </a:lvl3pPr>
                      <a:lvl4pPr marL="1600200" indent="-228600">
                        <a:spcBef>
                          <a:spcPct val="20000"/>
                        </a:spcBef>
                        <a:defRPr sz="1600">
                          <a:solidFill>
                            <a:schemeClr val="tx1"/>
                          </a:solidFill>
                          <a:latin typeface="Arial" panose="020B0604020202020204" pitchFamily="34" charset="0"/>
                          <a:ea typeface="微软雅黑" panose="020B0503020204020204" pitchFamily="34" charset="-122"/>
                        </a:defRPr>
                      </a:lvl4pPr>
                      <a:lvl5pPr marL="2057400" indent="-228600">
                        <a:spcBef>
                          <a:spcPct val="20000"/>
                        </a:spcBef>
                        <a:defRPr sz="14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9p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altLang="zh-CN" sz="1800" b="0" u="none" strike="noStrike" cap="none" normalizeH="0" baseline="0" dirty="0" smtClean="0">
                          <a:ln>
                            <a:noFill/>
                          </a:ln>
                          <a:solidFill>
                            <a:schemeClr val="bg1"/>
                          </a:solidFill>
                          <a:effectLst/>
                        </a:rPr>
                        <a:t>9</a:t>
                      </a:r>
                      <a:r>
                        <a:rPr kumimoji="0" lang="zh-CN" altLang="en-US" sz="1800" b="0" u="none" strike="noStrike" cap="none" normalizeH="0" baseline="0" dirty="0" smtClean="0">
                          <a:ln>
                            <a:noFill/>
                          </a:ln>
                          <a:solidFill>
                            <a:schemeClr val="bg1"/>
                          </a:solidFill>
                          <a:effectLst/>
                        </a:rPr>
                        <a:t>月</a:t>
                      </a:r>
                      <a:endParaRPr kumimoji="0" lang="zh-CN" altLang="en-US" sz="1800" b="0" i="0" u="none" strike="noStrike" cap="none" normalizeH="0" baseline="0" dirty="0" smtClean="0">
                        <a:ln>
                          <a:noFill/>
                        </a:ln>
                        <a:solidFill>
                          <a:schemeClr val="bg1"/>
                        </a:solidFill>
                        <a:effectLst/>
                        <a:latin typeface="Arial" panose="020B0604020202020204" pitchFamily="34" charset="0"/>
                        <a:ea typeface="仿宋" panose="02010609060101010101" pitchFamily="49" charset="-122"/>
                        <a:cs typeface="Times New Roman" panose="02020603050405020304" pitchFamily="18" charset="0"/>
                      </a:endParaRPr>
                    </a:p>
                  </a:txBody>
                  <a:tcPr marL="91445" marR="91445" marT="45713" marB="45713" anchor="ctr" horzOverflow="overflow">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solidFill>
                      <a:srgbClr val="990000"/>
                    </a:solidFill>
                  </a:tcPr>
                </a:tc>
                <a:tc>
                  <a:txBody>
                    <a:bodyPr/>
                    <a:lstStyle>
                      <a:lvl1pPr marL="228600" indent="-228600">
                        <a:spcBef>
                          <a:spcPct val="20000"/>
                        </a:spcBef>
                        <a:defRPr sz="2400">
                          <a:solidFill>
                            <a:schemeClr val="tx1"/>
                          </a:solidFill>
                          <a:latin typeface="Arial" panose="020B0604020202020204" pitchFamily="34" charset="0"/>
                          <a:ea typeface="微软雅黑" panose="020B0503020204020204" pitchFamily="34" charset="-122"/>
                        </a:defRPr>
                      </a:lvl1pPr>
                      <a:lvl2pPr marL="742950" indent="-285750">
                        <a:spcBef>
                          <a:spcPct val="20000"/>
                        </a:spcBef>
                        <a:defRPr sz="2000">
                          <a:solidFill>
                            <a:schemeClr val="tx1"/>
                          </a:solidFill>
                          <a:latin typeface="Arial" panose="020B0604020202020204" pitchFamily="34" charset="0"/>
                          <a:ea typeface="微软雅黑" panose="020B0503020204020204" pitchFamily="34" charset="-122"/>
                        </a:defRPr>
                      </a:lvl2pPr>
                      <a:lvl3pPr marL="1143000" indent="-228600">
                        <a:spcBef>
                          <a:spcPct val="20000"/>
                        </a:spcBef>
                        <a:defRPr>
                          <a:solidFill>
                            <a:schemeClr val="tx1"/>
                          </a:solidFill>
                          <a:latin typeface="Arial" panose="020B0604020202020204" pitchFamily="34" charset="0"/>
                          <a:ea typeface="微软雅黑" panose="020B0503020204020204" pitchFamily="34" charset="-122"/>
                        </a:defRPr>
                      </a:lvl3pPr>
                      <a:lvl4pPr marL="1600200" indent="-228600">
                        <a:spcBef>
                          <a:spcPct val="20000"/>
                        </a:spcBef>
                        <a:defRPr sz="1600">
                          <a:solidFill>
                            <a:schemeClr val="tx1"/>
                          </a:solidFill>
                          <a:latin typeface="Arial" panose="020B0604020202020204" pitchFamily="34" charset="0"/>
                          <a:ea typeface="微软雅黑" panose="020B0503020204020204" pitchFamily="34" charset="-122"/>
                        </a:defRPr>
                      </a:lvl4pPr>
                      <a:lvl5pPr marL="2057400" indent="-228600">
                        <a:spcBef>
                          <a:spcPct val="20000"/>
                        </a:spcBef>
                        <a:defRPr sz="14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9p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altLang="zh-CN" sz="1800" b="0" u="none" strike="noStrike" cap="none" normalizeH="0" baseline="0" dirty="0" smtClean="0">
                          <a:ln>
                            <a:noFill/>
                          </a:ln>
                          <a:solidFill>
                            <a:schemeClr val="bg1"/>
                          </a:solidFill>
                          <a:effectLst/>
                        </a:rPr>
                        <a:t>10</a:t>
                      </a:r>
                      <a:r>
                        <a:rPr kumimoji="0" lang="zh-CN" altLang="en-US" sz="1800" b="0" u="none" strike="noStrike" cap="none" normalizeH="0" baseline="0" dirty="0" smtClean="0">
                          <a:ln>
                            <a:noFill/>
                          </a:ln>
                          <a:solidFill>
                            <a:schemeClr val="bg1"/>
                          </a:solidFill>
                          <a:effectLst/>
                        </a:rPr>
                        <a:t>月</a:t>
                      </a:r>
                      <a:endParaRPr kumimoji="0" lang="zh-CN" altLang="en-US" sz="1800" b="0" i="0" u="none" strike="noStrike" cap="none" normalizeH="0" baseline="0" dirty="0" smtClean="0">
                        <a:ln>
                          <a:noFill/>
                        </a:ln>
                        <a:solidFill>
                          <a:schemeClr val="bg1"/>
                        </a:solidFill>
                        <a:effectLst/>
                        <a:latin typeface="Arial" panose="020B0604020202020204" pitchFamily="34" charset="0"/>
                        <a:ea typeface="仿宋" panose="02010609060101010101" pitchFamily="49" charset="-122"/>
                        <a:cs typeface="Times New Roman" panose="02020603050405020304" pitchFamily="18" charset="0"/>
                      </a:endParaRPr>
                    </a:p>
                  </a:txBody>
                  <a:tcPr marL="91445" marR="91445" marT="45713" marB="45713" anchor="ctr" horzOverflow="overflow">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solidFill>
                      <a:srgbClr val="990000"/>
                    </a:solidFill>
                  </a:tcPr>
                </a:tc>
                <a:tc>
                  <a:txBody>
                    <a:bodyPr/>
                    <a:lstStyle>
                      <a:lvl1pPr>
                        <a:spcBef>
                          <a:spcPct val="20000"/>
                        </a:spcBef>
                        <a:defRPr sz="2400">
                          <a:solidFill>
                            <a:schemeClr val="tx1"/>
                          </a:solidFill>
                          <a:latin typeface="Arial" panose="020B0604020202020204" pitchFamily="34" charset="0"/>
                          <a:ea typeface="微软雅黑" panose="020B0503020204020204" pitchFamily="34" charset="-122"/>
                        </a:defRPr>
                      </a:lvl1pPr>
                      <a:lvl2pPr marL="742950" indent="-285750">
                        <a:spcBef>
                          <a:spcPct val="20000"/>
                        </a:spcBef>
                        <a:defRPr sz="2000">
                          <a:solidFill>
                            <a:schemeClr val="tx1"/>
                          </a:solidFill>
                          <a:latin typeface="Arial" panose="020B0604020202020204" pitchFamily="34" charset="0"/>
                          <a:ea typeface="微软雅黑" panose="020B0503020204020204" pitchFamily="34" charset="-122"/>
                        </a:defRPr>
                      </a:lvl2pPr>
                      <a:lvl3pPr marL="1143000" indent="-228600">
                        <a:spcBef>
                          <a:spcPct val="20000"/>
                        </a:spcBef>
                        <a:defRPr>
                          <a:solidFill>
                            <a:schemeClr val="tx1"/>
                          </a:solidFill>
                          <a:latin typeface="Arial" panose="020B0604020202020204" pitchFamily="34" charset="0"/>
                          <a:ea typeface="微软雅黑" panose="020B0503020204020204" pitchFamily="34" charset="-122"/>
                        </a:defRPr>
                      </a:lvl3pPr>
                      <a:lvl4pPr marL="1600200" indent="-228600">
                        <a:spcBef>
                          <a:spcPct val="20000"/>
                        </a:spcBef>
                        <a:defRPr sz="1600">
                          <a:solidFill>
                            <a:schemeClr val="tx1"/>
                          </a:solidFill>
                          <a:latin typeface="Arial" panose="020B0604020202020204" pitchFamily="34" charset="0"/>
                          <a:ea typeface="微软雅黑" panose="020B0503020204020204" pitchFamily="34" charset="-122"/>
                        </a:defRPr>
                      </a:lvl4pPr>
                      <a:lvl5pPr marL="2057400" indent="-228600">
                        <a:spcBef>
                          <a:spcPct val="20000"/>
                        </a:spcBef>
                        <a:defRPr sz="14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u="none" strike="noStrike" cap="none" normalizeH="0" baseline="0" dirty="0" smtClean="0">
                          <a:ln>
                            <a:noFill/>
                          </a:ln>
                          <a:solidFill>
                            <a:schemeClr val="bg1"/>
                          </a:solidFill>
                          <a:effectLst/>
                        </a:rPr>
                        <a:t>11</a:t>
                      </a:r>
                      <a:r>
                        <a:rPr kumimoji="0" lang="zh-CN" altLang="en-US" sz="1800" b="0" u="none" strike="noStrike" cap="none" normalizeH="0" baseline="0" dirty="0" smtClean="0">
                          <a:ln>
                            <a:noFill/>
                          </a:ln>
                          <a:solidFill>
                            <a:schemeClr val="bg1"/>
                          </a:solidFill>
                          <a:effectLst/>
                        </a:rPr>
                        <a:t>月</a:t>
                      </a:r>
                      <a:endParaRPr kumimoji="0" lang="zh-CN" altLang="en-US" sz="1800" b="0" i="0" u="none" strike="noStrike" cap="none" normalizeH="0" baseline="0" dirty="0" smtClean="0">
                        <a:ln>
                          <a:noFill/>
                        </a:ln>
                        <a:solidFill>
                          <a:schemeClr val="bg1"/>
                        </a:solidFill>
                        <a:effectLst/>
                        <a:latin typeface="Times New Roman" panose="02020603050405020304" pitchFamily="18" charset="0"/>
                        <a:ea typeface="仿宋" panose="02010609060101010101" pitchFamily="49" charset="-122"/>
                        <a:cs typeface="Times New Roman" panose="02020603050405020304" pitchFamily="18" charset="0"/>
                      </a:endParaRPr>
                    </a:p>
                  </a:txBody>
                  <a:tcPr marL="91445" marR="91445" marT="45713" marB="45713" anchor="ctr" horzOverflow="overflow">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solidFill>
                      <a:srgbClr val="990000"/>
                    </a:solidFill>
                  </a:tcPr>
                </a:tc>
                <a:tc>
                  <a:txBody>
                    <a:bodyPr/>
                    <a:lstStyle>
                      <a:lvl1pPr>
                        <a:spcBef>
                          <a:spcPct val="20000"/>
                        </a:spcBef>
                        <a:defRPr sz="2400">
                          <a:solidFill>
                            <a:schemeClr val="tx1"/>
                          </a:solidFill>
                          <a:latin typeface="Arial" panose="020B0604020202020204" pitchFamily="34" charset="0"/>
                          <a:ea typeface="微软雅黑" panose="020B0503020204020204" pitchFamily="34" charset="-122"/>
                        </a:defRPr>
                      </a:lvl1pPr>
                      <a:lvl2pPr marL="742950" indent="-285750">
                        <a:spcBef>
                          <a:spcPct val="20000"/>
                        </a:spcBef>
                        <a:defRPr sz="2000">
                          <a:solidFill>
                            <a:schemeClr val="tx1"/>
                          </a:solidFill>
                          <a:latin typeface="Arial" panose="020B0604020202020204" pitchFamily="34" charset="0"/>
                          <a:ea typeface="微软雅黑" panose="020B0503020204020204" pitchFamily="34" charset="-122"/>
                        </a:defRPr>
                      </a:lvl2pPr>
                      <a:lvl3pPr marL="1143000" indent="-228600">
                        <a:spcBef>
                          <a:spcPct val="20000"/>
                        </a:spcBef>
                        <a:defRPr>
                          <a:solidFill>
                            <a:schemeClr val="tx1"/>
                          </a:solidFill>
                          <a:latin typeface="Arial" panose="020B0604020202020204" pitchFamily="34" charset="0"/>
                          <a:ea typeface="微软雅黑" panose="020B0503020204020204" pitchFamily="34" charset="-122"/>
                        </a:defRPr>
                      </a:lvl3pPr>
                      <a:lvl4pPr marL="1600200" indent="-228600">
                        <a:spcBef>
                          <a:spcPct val="20000"/>
                        </a:spcBef>
                        <a:defRPr sz="1600">
                          <a:solidFill>
                            <a:schemeClr val="tx1"/>
                          </a:solidFill>
                          <a:latin typeface="Arial" panose="020B0604020202020204" pitchFamily="34" charset="0"/>
                          <a:ea typeface="微软雅黑" panose="020B0503020204020204" pitchFamily="34" charset="-122"/>
                        </a:defRPr>
                      </a:lvl4pPr>
                      <a:lvl5pPr marL="2057400" indent="-228600">
                        <a:spcBef>
                          <a:spcPct val="20000"/>
                        </a:spcBef>
                        <a:defRPr sz="14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u="none" strike="noStrike" cap="none" normalizeH="0" baseline="0" dirty="0" smtClean="0">
                          <a:ln>
                            <a:noFill/>
                          </a:ln>
                          <a:solidFill>
                            <a:schemeClr val="bg1"/>
                          </a:solidFill>
                          <a:effectLst/>
                        </a:rPr>
                        <a:t>12</a:t>
                      </a:r>
                      <a:r>
                        <a:rPr kumimoji="0" lang="zh-CN" altLang="en-US" sz="1800" b="0" u="none" strike="noStrike" cap="none" normalizeH="0" baseline="0" dirty="0" smtClean="0">
                          <a:ln>
                            <a:noFill/>
                          </a:ln>
                          <a:solidFill>
                            <a:schemeClr val="bg1"/>
                          </a:solidFill>
                          <a:effectLst/>
                        </a:rPr>
                        <a:t>月</a:t>
                      </a:r>
                      <a:endParaRPr kumimoji="0" lang="zh-CN" altLang="en-US" sz="1800" b="0" i="0" u="none" strike="noStrike" cap="none" normalizeH="0" baseline="0" dirty="0" smtClean="0">
                        <a:ln>
                          <a:noFill/>
                        </a:ln>
                        <a:solidFill>
                          <a:schemeClr val="bg1"/>
                        </a:solidFill>
                        <a:effectLst/>
                        <a:latin typeface="Times New Roman" panose="02020603050405020304" pitchFamily="18" charset="0"/>
                        <a:ea typeface="仿宋" panose="02010609060101010101" pitchFamily="49" charset="-122"/>
                        <a:cs typeface="Times New Roman" panose="02020603050405020304" pitchFamily="18" charset="0"/>
                      </a:endParaRPr>
                    </a:p>
                  </a:txBody>
                  <a:tcPr marL="91445" marR="91445" marT="45713" marB="45713" anchor="ctr" horzOverflow="overflow">
                    <a:lnL w="28575" cap="flat" cmpd="sng" algn="ctr">
                      <a:solidFill>
                        <a:schemeClr val="bg1">
                          <a:lumMod val="95000"/>
                        </a:schemeClr>
                      </a:solidFill>
                      <a:prstDash val="solid"/>
                      <a:round/>
                      <a:headEnd type="none" w="med" len="med"/>
                      <a:tailEnd type="none" w="med" len="med"/>
                    </a:lnL>
                    <a:solidFill>
                      <a:srgbClr val="990000"/>
                    </a:solidFill>
                  </a:tcPr>
                </a:tc>
                <a:extLst>
                  <a:ext uri="{0D108BD9-81ED-4DB2-BD59-A6C34878D82A}">
                    <a16:rowId xmlns:a16="http://schemas.microsoft.com/office/drawing/2014/main" xmlns="" val="10000"/>
                  </a:ext>
                </a:extLst>
              </a:tr>
              <a:tr h="371793">
                <a:tc>
                  <a:txBody>
                    <a:bodyPr/>
                    <a:lstStyle>
                      <a:lvl1pPr>
                        <a:spcBef>
                          <a:spcPct val="20000"/>
                        </a:spcBef>
                        <a:defRPr sz="2400">
                          <a:solidFill>
                            <a:schemeClr val="tx1"/>
                          </a:solidFill>
                          <a:latin typeface="Arial" panose="020B0604020202020204" pitchFamily="34" charset="0"/>
                          <a:ea typeface="微软雅黑" panose="020B0503020204020204" pitchFamily="34" charset="-122"/>
                        </a:defRPr>
                      </a:lvl1pPr>
                      <a:lvl2pPr marL="742950" indent="-285750">
                        <a:spcBef>
                          <a:spcPct val="20000"/>
                        </a:spcBef>
                        <a:defRPr sz="2000">
                          <a:solidFill>
                            <a:schemeClr val="tx1"/>
                          </a:solidFill>
                          <a:latin typeface="Arial" panose="020B0604020202020204" pitchFamily="34" charset="0"/>
                          <a:ea typeface="微软雅黑" panose="020B0503020204020204" pitchFamily="34" charset="-122"/>
                        </a:defRPr>
                      </a:lvl2pPr>
                      <a:lvl3pPr marL="1143000" indent="-228600">
                        <a:spcBef>
                          <a:spcPct val="20000"/>
                        </a:spcBef>
                        <a:defRPr>
                          <a:solidFill>
                            <a:schemeClr val="tx1"/>
                          </a:solidFill>
                          <a:latin typeface="Arial" panose="020B0604020202020204" pitchFamily="34" charset="0"/>
                          <a:ea typeface="微软雅黑" panose="020B0503020204020204" pitchFamily="34" charset="-122"/>
                        </a:defRPr>
                      </a:lvl3pPr>
                      <a:lvl4pPr marL="1600200" indent="-228600">
                        <a:spcBef>
                          <a:spcPct val="20000"/>
                        </a:spcBef>
                        <a:defRPr sz="1600">
                          <a:solidFill>
                            <a:schemeClr val="tx1"/>
                          </a:solidFill>
                          <a:latin typeface="Arial" panose="020B0604020202020204" pitchFamily="34" charset="0"/>
                          <a:ea typeface="微软雅黑" panose="020B0503020204020204" pitchFamily="34" charset="-122"/>
                        </a:defRPr>
                      </a:lvl4pPr>
                      <a:lvl5pPr marL="2057400" indent="-228600">
                        <a:spcBef>
                          <a:spcPct val="20000"/>
                        </a:spcBef>
                        <a:defRPr sz="14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u="none" strike="noStrike" cap="none" normalizeH="0" baseline="0" dirty="0" smtClean="0">
                          <a:ln>
                            <a:noFill/>
                          </a:ln>
                          <a:effectLst/>
                        </a:rPr>
                        <a:t>调束注入</a:t>
                      </a:r>
                      <a:endParaRPr kumimoji="0" lang="zh-CN" altLang="en-US" sz="1800" b="0" i="0" u="none" strike="noStrike" cap="none" normalizeH="0" baseline="0" dirty="0"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1445" marR="91445" marT="45713" marB="45713" anchor="ctr" horzOverflow="overflow">
                    <a:lnR w="28575" cap="flat" cmpd="sng" algn="ctr">
                      <a:solidFill>
                        <a:schemeClr val="bg1">
                          <a:lumMod val="95000"/>
                        </a:schemeClr>
                      </a:solidFill>
                      <a:prstDash val="solid"/>
                      <a:round/>
                      <a:headEnd type="none" w="med" len="med"/>
                      <a:tailEnd type="none" w="med" len="med"/>
                    </a:lnR>
                    <a:solidFill>
                      <a:schemeClr val="accent2">
                        <a:lumMod val="20000"/>
                        <a:lumOff val="80000"/>
                      </a:schemeClr>
                    </a:solidFill>
                  </a:tcPr>
                </a:tc>
                <a:tc>
                  <a:txBody>
                    <a:bodyPr/>
                    <a:lstStyle/>
                    <a:p>
                      <a:pPr marL="0" algn="ctr" defTabSz="914400" rtl="0" eaLnBrk="1" fontAlgn="ctr" latinLnBrk="0" hangingPunct="1">
                        <a:spcAft>
                          <a:spcPts val="0"/>
                        </a:spcAft>
                      </a:pPr>
                      <a:r>
                        <a:rPr lang="en-US" sz="1800" b="0" i="0" u="none" strike="noStrike" kern="1200" dirty="0">
                          <a:solidFill>
                            <a:schemeClr val="dk1"/>
                          </a:solidFill>
                          <a:effectLst/>
                          <a:latin typeface="+mn-lt"/>
                          <a:ea typeface="宋体" panose="02010600030101010101" pitchFamily="2" charset="-122"/>
                          <a:cs typeface="+mn-cs"/>
                        </a:rPr>
                        <a:t>12</a:t>
                      </a:r>
                      <a:endParaRPr lang="zh-CN" sz="1800" b="0" i="0" u="none" strike="noStrike" kern="1200" dirty="0">
                        <a:solidFill>
                          <a:schemeClr val="dk1"/>
                        </a:solidFill>
                        <a:effectLst/>
                        <a:latin typeface="+mn-lt"/>
                        <a:ea typeface="宋体" panose="02010600030101010101" pitchFamily="2" charset="-122"/>
                        <a:cs typeface="+mn-cs"/>
                      </a:endParaRPr>
                    </a:p>
                  </a:txBody>
                  <a:tcPr marL="68580" marR="6858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tcPr>
                </a:tc>
                <a:tc>
                  <a:txBody>
                    <a:bodyPr/>
                    <a:lstStyle/>
                    <a:p>
                      <a:pPr marL="0" algn="ctr" defTabSz="914400" rtl="0" eaLnBrk="1" fontAlgn="ctr" latinLnBrk="0" hangingPunct="1">
                        <a:spcAft>
                          <a:spcPts val="0"/>
                        </a:spcAft>
                      </a:pPr>
                      <a:r>
                        <a:rPr lang="en-US" sz="1800" b="0" i="0" u="none" strike="noStrike" kern="1200" dirty="0">
                          <a:solidFill>
                            <a:schemeClr val="dk1"/>
                          </a:solidFill>
                          <a:effectLst/>
                          <a:latin typeface="+mn-lt"/>
                          <a:ea typeface="宋体" panose="02010600030101010101" pitchFamily="2" charset="-122"/>
                          <a:cs typeface="+mn-cs"/>
                        </a:rPr>
                        <a:t>0</a:t>
                      </a:r>
                      <a:r>
                        <a:rPr lang="zh-CN" sz="1800" b="0" i="0" u="none" strike="noStrike" kern="1200" dirty="0">
                          <a:solidFill>
                            <a:schemeClr val="dk1"/>
                          </a:solidFill>
                          <a:effectLst/>
                          <a:latin typeface="+mn-lt"/>
                          <a:ea typeface="宋体" panose="02010600030101010101" pitchFamily="2" charset="-122"/>
                          <a:cs typeface="+mn-cs"/>
                        </a:rPr>
                        <a:t>　</a:t>
                      </a:r>
                    </a:p>
                  </a:txBody>
                  <a:tcPr marL="68580" marR="6858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tcPr>
                </a:tc>
                <a:tc>
                  <a:txBody>
                    <a:bodyPr/>
                    <a:lstStyle/>
                    <a:p>
                      <a:pPr marL="0" algn="ctr" defTabSz="914400" rtl="0" eaLnBrk="1" fontAlgn="ctr" latinLnBrk="0" hangingPunct="1">
                        <a:spcAft>
                          <a:spcPts val="0"/>
                        </a:spcAft>
                      </a:pPr>
                      <a:r>
                        <a:rPr lang="en-US" sz="1800" b="0" i="0" u="none" strike="noStrike" kern="1200">
                          <a:solidFill>
                            <a:schemeClr val="dk1"/>
                          </a:solidFill>
                          <a:effectLst/>
                          <a:latin typeface="+mn-lt"/>
                          <a:ea typeface="宋体" panose="02010600030101010101" pitchFamily="2" charset="-122"/>
                          <a:cs typeface="+mn-cs"/>
                        </a:rPr>
                        <a:t>12</a:t>
                      </a:r>
                      <a:endParaRPr lang="zh-CN" sz="1800" b="0" i="0" u="none" strike="noStrike" kern="1200">
                        <a:solidFill>
                          <a:schemeClr val="dk1"/>
                        </a:solidFill>
                        <a:effectLst/>
                        <a:latin typeface="+mn-lt"/>
                        <a:ea typeface="宋体" panose="02010600030101010101" pitchFamily="2" charset="-122"/>
                        <a:cs typeface="+mn-cs"/>
                      </a:endParaRPr>
                    </a:p>
                  </a:txBody>
                  <a:tcPr marL="68580" marR="6858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tcPr>
                </a:tc>
                <a:tc>
                  <a:txBody>
                    <a:bodyPr/>
                    <a:lstStyle/>
                    <a:p>
                      <a:pPr marL="0" algn="ctr" defTabSz="914400" rtl="0" eaLnBrk="1" fontAlgn="ctr" latinLnBrk="0" hangingPunct="1">
                        <a:spcAft>
                          <a:spcPts val="0"/>
                        </a:spcAft>
                      </a:pPr>
                      <a:r>
                        <a:rPr lang="en-US" sz="1800" b="0" i="0" u="none" strike="noStrike" kern="1200">
                          <a:solidFill>
                            <a:schemeClr val="dk1"/>
                          </a:solidFill>
                          <a:effectLst/>
                          <a:latin typeface="+mn-lt"/>
                          <a:ea typeface="宋体" panose="02010600030101010101" pitchFamily="2" charset="-122"/>
                          <a:cs typeface="+mn-cs"/>
                        </a:rPr>
                        <a:t>6</a:t>
                      </a:r>
                      <a:endParaRPr lang="zh-CN" sz="1800" b="0" i="0" u="none" strike="noStrike" kern="1200">
                        <a:solidFill>
                          <a:schemeClr val="dk1"/>
                        </a:solidFill>
                        <a:effectLst/>
                        <a:latin typeface="+mn-lt"/>
                        <a:ea typeface="宋体" panose="02010600030101010101" pitchFamily="2" charset="-122"/>
                        <a:cs typeface="+mn-cs"/>
                      </a:endParaRPr>
                    </a:p>
                  </a:txBody>
                  <a:tcPr marL="68580" marR="6858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tcPr>
                </a:tc>
                <a:tc>
                  <a:txBody>
                    <a:bodyPr/>
                    <a:lstStyle/>
                    <a:p>
                      <a:pPr marL="0" algn="ctr" defTabSz="914400" rtl="0" eaLnBrk="1" fontAlgn="ctr" latinLnBrk="0" hangingPunct="1">
                        <a:spcAft>
                          <a:spcPts val="0"/>
                        </a:spcAft>
                      </a:pPr>
                      <a:r>
                        <a:rPr lang="en-US" sz="1800" b="0" i="0" u="none" strike="noStrike" kern="1200">
                          <a:solidFill>
                            <a:schemeClr val="dk1"/>
                          </a:solidFill>
                          <a:effectLst/>
                          <a:latin typeface="+mn-lt"/>
                          <a:ea typeface="宋体" panose="02010600030101010101" pitchFamily="2" charset="-122"/>
                          <a:cs typeface="+mn-cs"/>
                        </a:rPr>
                        <a:t>12</a:t>
                      </a:r>
                      <a:endParaRPr lang="zh-CN" sz="1800" b="0" i="0" u="none" strike="noStrike" kern="1200">
                        <a:solidFill>
                          <a:schemeClr val="dk1"/>
                        </a:solidFill>
                        <a:effectLst/>
                        <a:latin typeface="+mn-lt"/>
                        <a:ea typeface="宋体" panose="02010600030101010101" pitchFamily="2" charset="-122"/>
                        <a:cs typeface="+mn-cs"/>
                      </a:endParaRPr>
                    </a:p>
                  </a:txBody>
                  <a:tcPr marL="68580" marR="6858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tcPr>
                </a:tc>
                <a:tc>
                  <a:txBody>
                    <a:bodyPr/>
                    <a:lstStyle/>
                    <a:p>
                      <a:pPr marL="0" algn="ctr" defTabSz="914400" rtl="0" eaLnBrk="1" fontAlgn="ctr" latinLnBrk="0" hangingPunct="1">
                        <a:spcAft>
                          <a:spcPts val="0"/>
                        </a:spcAft>
                      </a:pPr>
                      <a:r>
                        <a:rPr lang="en-US" sz="1800" b="0" i="0" u="none" strike="noStrike" kern="1200">
                          <a:solidFill>
                            <a:schemeClr val="dk1"/>
                          </a:solidFill>
                          <a:effectLst/>
                          <a:latin typeface="+mn-lt"/>
                          <a:ea typeface="宋体" panose="02010600030101010101" pitchFamily="2" charset="-122"/>
                          <a:cs typeface="+mn-cs"/>
                        </a:rPr>
                        <a:t>12</a:t>
                      </a:r>
                      <a:endParaRPr lang="zh-CN" sz="1800" b="0" i="0" u="none" strike="noStrike" kern="1200">
                        <a:solidFill>
                          <a:schemeClr val="dk1"/>
                        </a:solidFill>
                        <a:effectLst/>
                        <a:latin typeface="+mn-lt"/>
                        <a:ea typeface="宋体" panose="02010600030101010101" pitchFamily="2" charset="-122"/>
                        <a:cs typeface="+mn-cs"/>
                      </a:endParaRPr>
                    </a:p>
                  </a:txBody>
                  <a:tcPr marL="68580" marR="6858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tcPr>
                </a:tc>
                <a:tc>
                  <a:txBody>
                    <a:bodyPr/>
                    <a:lstStyle/>
                    <a:p>
                      <a:pPr marL="0" algn="ctr" defTabSz="914400" rtl="0" eaLnBrk="1" fontAlgn="ctr" latinLnBrk="0" hangingPunct="1">
                        <a:spcAft>
                          <a:spcPts val="0"/>
                        </a:spcAft>
                      </a:pPr>
                      <a:r>
                        <a:rPr lang="en-US" sz="1800" b="0" i="0" u="none" strike="noStrike" kern="1200">
                          <a:solidFill>
                            <a:schemeClr val="dk1"/>
                          </a:solidFill>
                          <a:effectLst/>
                          <a:latin typeface="+mn-lt"/>
                          <a:ea typeface="宋体" panose="02010600030101010101" pitchFamily="2" charset="-122"/>
                          <a:cs typeface="+mn-cs"/>
                        </a:rPr>
                        <a:t>6</a:t>
                      </a:r>
                      <a:endParaRPr lang="zh-CN" sz="1800" b="0" i="0" u="none" strike="noStrike" kern="1200">
                        <a:solidFill>
                          <a:schemeClr val="dk1"/>
                        </a:solidFill>
                        <a:effectLst/>
                        <a:latin typeface="+mn-lt"/>
                        <a:ea typeface="宋体" panose="02010600030101010101" pitchFamily="2" charset="-122"/>
                        <a:cs typeface="+mn-cs"/>
                      </a:endParaRPr>
                    </a:p>
                  </a:txBody>
                  <a:tcPr marL="68580" marR="6858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tcPr>
                </a:tc>
                <a:tc>
                  <a:txBody>
                    <a:bodyPr/>
                    <a:lstStyle/>
                    <a:p>
                      <a:pPr marL="0" algn="ctr" defTabSz="914400" rtl="0" eaLnBrk="1" fontAlgn="ctr" latinLnBrk="0" hangingPunct="1">
                        <a:spcAft>
                          <a:spcPts val="0"/>
                        </a:spcAft>
                      </a:pPr>
                      <a:r>
                        <a:rPr lang="en-US" sz="1800" b="0" i="0" u="none" strike="noStrike" kern="1200">
                          <a:solidFill>
                            <a:schemeClr val="dk1"/>
                          </a:solidFill>
                          <a:effectLst/>
                          <a:latin typeface="+mn-lt"/>
                          <a:ea typeface="宋体" panose="02010600030101010101" pitchFamily="2" charset="-122"/>
                          <a:cs typeface="+mn-cs"/>
                        </a:rPr>
                        <a:t>0</a:t>
                      </a:r>
                      <a:endParaRPr lang="zh-CN" sz="1800" b="0" i="0" u="none" strike="noStrike" kern="1200">
                        <a:solidFill>
                          <a:schemeClr val="dk1"/>
                        </a:solidFill>
                        <a:effectLst/>
                        <a:latin typeface="+mn-lt"/>
                        <a:ea typeface="宋体" panose="02010600030101010101" pitchFamily="2" charset="-122"/>
                        <a:cs typeface="+mn-cs"/>
                      </a:endParaRPr>
                    </a:p>
                  </a:txBody>
                  <a:tcPr marL="68580" marR="6858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tcPr>
                </a:tc>
                <a:tc>
                  <a:txBody>
                    <a:bodyPr/>
                    <a:lstStyle/>
                    <a:p>
                      <a:pPr marL="0" algn="ctr" defTabSz="914400" rtl="0" eaLnBrk="1" fontAlgn="ctr" latinLnBrk="0" hangingPunct="1">
                        <a:spcAft>
                          <a:spcPts val="0"/>
                        </a:spcAft>
                      </a:pPr>
                      <a:r>
                        <a:rPr lang="en-US" sz="1800" b="0" i="0" u="none" strike="noStrike" kern="1200">
                          <a:solidFill>
                            <a:schemeClr val="dk1"/>
                          </a:solidFill>
                          <a:effectLst/>
                          <a:latin typeface="+mn-lt"/>
                          <a:ea typeface="宋体" panose="02010600030101010101" pitchFamily="2" charset="-122"/>
                          <a:cs typeface="+mn-cs"/>
                        </a:rPr>
                        <a:t>12</a:t>
                      </a:r>
                      <a:endParaRPr lang="zh-CN" sz="1800" b="0" i="0" u="none" strike="noStrike" kern="1200">
                        <a:solidFill>
                          <a:schemeClr val="dk1"/>
                        </a:solidFill>
                        <a:effectLst/>
                        <a:latin typeface="+mn-lt"/>
                        <a:ea typeface="宋体" panose="02010600030101010101" pitchFamily="2" charset="-122"/>
                        <a:cs typeface="+mn-cs"/>
                      </a:endParaRPr>
                    </a:p>
                  </a:txBody>
                  <a:tcPr marL="68580" marR="6858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tcPr>
                </a:tc>
                <a:tc>
                  <a:txBody>
                    <a:bodyPr/>
                    <a:lstStyle/>
                    <a:p>
                      <a:pPr marL="0" algn="ctr" defTabSz="914400" rtl="0" eaLnBrk="1" fontAlgn="ctr" latinLnBrk="0" hangingPunct="1">
                        <a:spcAft>
                          <a:spcPts val="0"/>
                        </a:spcAft>
                      </a:pPr>
                      <a:r>
                        <a:rPr lang="en-US" sz="1800" b="0" i="0" u="none" strike="noStrike" kern="1200">
                          <a:solidFill>
                            <a:schemeClr val="dk1"/>
                          </a:solidFill>
                          <a:effectLst/>
                          <a:latin typeface="+mn-lt"/>
                          <a:ea typeface="宋体" panose="02010600030101010101" pitchFamily="2" charset="-122"/>
                          <a:cs typeface="+mn-cs"/>
                        </a:rPr>
                        <a:t>12</a:t>
                      </a:r>
                      <a:endParaRPr lang="zh-CN" sz="1800" b="0" i="0" u="none" strike="noStrike" kern="1200">
                        <a:solidFill>
                          <a:schemeClr val="dk1"/>
                        </a:solidFill>
                        <a:effectLst/>
                        <a:latin typeface="+mn-lt"/>
                        <a:ea typeface="宋体" panose="02010600030101010101" pitchFamily="2" charset="-122"/>
                        <a:cs typeface="+mn-cs"/>
                      </a:endParaRPr>
                    </a:p>
                  </a:txBody>
                  <a:tcPr marL="68580" marR="6858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tcPr>
                </a:tc>
                <a:tc>
                  <a:txBody>
                    <a:bodyPr/>
                    <a:lstStyle/>
                    <a:p>
                      <a:pPr marL="0" algn="ctr" defTabSz="914400" rtl="0" eaLnBrk="1" fontAlgn="ctr" latinLnBrk="0" hangingPunct="1">
                        <a:spcAft>
                          <a:spcPts val="0"/>
                        </a:spcAft>
                      </a:pPr>
                      <a:r>
                        <a:rPr lang="en-US" sz="1800" b="0" i="0" u="none" strike="noStrike" kern="1200">
                          <a:solidFill>
                            <a:schemeClr val="dk1"/>
                          </a:solidFill>
                          <a:effectLst/>
                          <a:latin typeface="+mn-lt"/>
                          <a:ea typeface="宋体" panose="02010600030101010101" pitchFamily="2" charset="-122"/>
                          <a:cs typeface="+mn-cs"/>
                        </a:rPr>
                        <a:t>12</a:t>
                      </a:r>
                      <a:endParaRPr lang="zh-CN" sz="1800" b="0" i="0" u="none" strike="noStrike" kern="1200">
                        <a:solidFill>
                          <a:schemeClr val="dk1"/>
                        </a:solidFill>
                        <a:effectLst/>
                        <a:latin typeface="+mn-lt"/>
                        <a:ea typeface="宋体" panose="02010600030101010101" pitchFamily="2" charset="-122"/>
                        <a:cs typeface="+mn-cs"/>
                      </a:endParaRPr>
                    </a:p>
                  </a:txBody>
                  <a:tcPr marL="68580" marR="6858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tcPr>
                </a:tc>
                <a:tc>
                  <a:txBody>
                    <a:bodyPr/>
                    <a:lstStyle/>
                    <a:p>
                      <a:pPr marL="0" algn="ctr" defTabSz="914400" rtl="0" eaLnBrk="1" fontAlgn="ctr" latinLnBrk="0" hangingPunct="1">
                        <a:spcAft>
                          <a:spcPts val="0"/>
                        </a:spcAft>
                      </a:pPr>
                      <a:r>
                        <a:rPr lang="en-US" sz="1800" b="0" i="0" u="none" strike="noStrike" kern="1200">
                          <a:solidFill>
                            <a:schemeClr val="dk1"/>
                          </a:solidFill>
                          <a:effectLst/>
                          <a:latin typeface="+mn-lt"/>
                          <a:ea typeface="宋体" panose="02010600030101010101" pitchFamily="2" charset="-122"/>
                          <a:cs typeface="+mn-cs"/>
                        </a:rPr>
                        <a:t>6</a:t>
                      </a:r>
                      <a:endParaRPr lang="zh-CN" sz="1800" b="0" i="0" u="none" strike="noStrike" kern="1200">
                        <a:solidFill>
                          <a:schemeClr val="dk1"/>
                        </a:solidFill>
                        <a:effectLst/>
                        <a:latin typeface="+mn-lt"/>
                        <a:ea typeface="宋体" panose="02010600030101010101" pitchFamily="2" charset="-122"/>
                        <a:cs typeface="+mn-cs"/>
                      </a:endParaRPr>
                    </a:p>
                  </a:txBody>
                  <a:tcPr marL="68580" marR="68580" marT="0" marB="0" anchor="ctr">
                    <a:lnL w="28575" cap="flat" cmpd="sng" algn="ctr">
                      <a:solidFill>
                        <a:schemeClr val="bg1">
                          <a:lumMod val="95000"/>
                        </a:schemeClr>
                      </a:solidFill>
                      <a:prstDash val="solid"/>
                      <a:round/>
                      <a:headEnd type="none" w="med" len="med"/>
                      <a:tailEnd type="none" w="med" len="med"/>
                    </a:lnL>
                  </a:tcPr>
                </a:tc>
                <a:extLst>
                  <a:ext uri="{0D108BD9-81ED-4DB2-BD59-A6C34878D82A}">
                    <a16:rowId xmlns:a16="http://schemas.microsoft.com/office/drawing/2014/main" xmlns="" val="10001"/>
                  </a:ext>
                </a:extLst>
              </a:tr>
              <a:tr h="371793">
                <a:tc>
                  <a:txBody>
                    <a:bodyPr/>
                    <a:lstStyle>
                      <a:lvl1pPr>
                        <a:spcBef>
                          <a:spcPct val="20000"/>
                        </a:spcBef>
                        <a:defRPr sz="2400">
                          <a:solidFill>
                            <a:schemeClr val="tx1"/>
                          </a:solidFill>
                          <a:latin typeface="Arial" panose="020B0604020202020204" pitchFamily="34" charset="0"/>
                          <a:ea typeface="微软雅黑" panose="020B0503020204020204" pitchFamily="34" charset="-122"/>
                        </a:defRPr>
                      </a:lvl1pPr>
                      <a:lvl2pPr marL="742950" indent="-285750">
                        <a:spcBef>
                          <a:spcPct val="20000"/>
                        </a:spcBef>
                        <a:defRPr sz="2000">
                          <a:solidFill>
                            <a:schemeClr val="tx1"/>
                          </a:solidFill>
                          <a:latin typeface="Arial" panose="020B0604020202020204" pitchFamily="34" charset="0"/>
                          <a:ea typeface="微软雅黑" panose="020B0503020204020204" pitchFamily="34" charset="-122"/>
                        </a:defRPr>
                      </a:lvl2pPr>
                      <a:lvl3pPr marL="1143000" indent="-228600">
                        <a:spcBef>
                          <a:spcPct val="20000"/>
                        </a:spcBef>
                        <a:defRPr>
                          <a:solidFill>
                            <a:schemeClr val="tx1"/>
                          </a:solidFill>
                          <a:latin typeface="Arial" panose="020B0604020202020204" pitchFamily="34" charset="0"/>
                          <a:ea typeface="微软雅黑" panose="020B0503020204020204" pitchFamily="34" charset="-122"/>
                        </a:defRPr>
                      </a:lvl3pPr>
                      <a:lvl4pPr marL="1600200" indent="-228600">
                        <a:spcBef>
                          <a:spcPct val="20000"/>
                        </a:spcBef>
                        <a:defRPr sz="1600">
                          <a:solidFill>
                            <a:schemeClr val="tx1"/>
                          </a:solidFill>
                          <a:latin typeface="Arial" panose="020B0604020202020204" pitchFamily="34" charset="0"/>
                          <a:ea typeface="微软雅黑" panose="020B0503020204020204" pitchFamily="34" charset="-122"/>
                        </a:defRPr>
                      </a:lvl4pPr>
                      <a:lvl5pPr marL="2057400" indent="-228600">
                        <a:spcBef>
                          <a:spcPct val="20000"/>
                        </a:spcBef>
                        <a:defRPr sz="14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u="none" strike="noStrike" cap="none" normalizeH="0" baseline="0" dirty="0" smtClean="0">
                          <a:ln>
                            <a:noFill/>
                          </a:ln>
                          <a:effectLst/>
                        </a:rPr>
                        <a:t>供束机时</a:t>
                      </a:r>
                      <a:endParaRPr kumimoji="0" lang="zh-CN" altLang="en-US" sz="1800" b="0" i="0" u="none" strike="noStrike" cap="none" normalizeH="0" baseline="0" dirty="0"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1445" marR="91445" marT="45713" marB="45713" anchor="ctr" horzOverflow="overflow">
                    <a:lnR w="28575" cap="flat" cmpd="sng" algn="ctr">
                      <a:solidFill>
                        <a:schemeClr val="bg1">
                          <a:lumMod val="95000"/>
                        </a:schemeClr>
                      </a:solidFill>
                      <a:prstDash val="solid"/>
                      <a:round/>
                      <a:headEnd type="none" w="med" len="med"/>
                      <a:tailEnd type="none" w="med" len="med"/>
                    </a:lnR>
                    <a:solidFill>
                      <a:schemeClr val="accent2">
                        <a:lumMod val="20000"/>
                        <a:lumOff val="80000"/>
                      </a:schemeClr>
                    </a:solidFill>
                  </a:tcPr>
                </a:tc>
                <a:tc>
                  <a:txBody>
                    <a:bodyPr/>
                    <a:lstStyle/>
                    <a:p>
                      <a:pPr marL="0" algn="ctr" defTabSz="914400" rtl="0" eaLnBrk="1" fontAlgn="ctr" latinLnBrk="0" hangingPunct="1">
                        <a:spcAft>
                          <a:spcPts val="0"/>
                        </a:spcAft>
                      </a:pPr>
                      <a:r>
                        <a:rPr lang="en-US" sz="1800" b="0" i="0" u="none" strike="noStrike" kern="1200" dirty="0">
                          <a:solidFill>
                            <a:schemeClr val="dk1"/>
                          </a:solidFill>
                          <a:effectLst/>
                          <a:latin typeface="+mn-lt"/>
                          <a:ea typeface="宋体" panose="02010600030101010101" pitchFamily="2" charset="-122"/>
                          <a:cs typeface="+mn-cs"/>
                        </a:rPr>
                        <a:t>549</a:t>
                      </a:r>
                      <a:endParaRPr lang="zh-CN" sz="1800" b="0" i="0" u="none" strike="noStrike" kern="1200" dirty="0">
                        <a:solidFill>
                          <a:schemeClr val="dk1"/>
                        </a:solidFill>
                        <a:effectLst/>
                        <a:latin typeface="+mn-lt"/>
                        <a:ea typeface="宋体" panose="02010600030101010101" pitchFamily="2" charset="-122"/>
                        <a:cs typeface="+mn-cs"/>
                      </a:endParaRPr>
                    </a:p>
                  </a:txBody>
                  <a:tcPr marL="68580" marR="6858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tcPr>
                </a:tc>
                <a:tc>
                  <a:txBody>
                    <a:bodyPr/>
                    <a:lstStyle/>
                    <a:p>
                      <a:pPr marL="0" algn="ctr" defTabSz="914400" rtl="0" eaLnBrk="1" fontAlgn="ctr" latinLnBrk="0" hangingPunct="1">
                        <a:spcAft>
                          <a:spcPts val="0"/>
                        </a:spcAft>
                      </a:pPr>
                      <a:r>
                        <a:rPr lang="en-US" sz="1800" b="0" i="0" u="none" strike="noStrike" kern="1200" dirty="0">
                          <a:solidFill>
                            <a:schemeClr val="dk1"/>
                          </a:solidFill>
                          <a:effectLst/>
                          <a:latin typeface="+mn-lt"/>
                          <a:ea typeface="宋体" panose="02010600030101010101" pitchFamily="2" charset="-122"/>
                          <a:cs typeface="+mn-cs"/>
                        </a:rPr>
                        <a:t>0</a:t>
                      </a:r>
                      <a:r>
                        <a:rPr lang="zh-CN" sz="1800" b="0" i="0" u="none" strike="noStrike" kern="1200" dirty="0">
                          <a:solidFill>
                            <a:schemeClr val="dk1"/>
                          </a:solidFill>
                          <a:effectLst/>
                          <a:latin typeface="+mn-lt"/>
                          <a:ea typeface="宋体" panose="02010600030101010101" pitchFamily="2" charset="-122"/>
                          <a:cs typeface="+mn-cs"/>
                        </a:rPr>
                        <a:t>　</a:t>
                      </a:r>
                    </a:p>
                  </a:txBody>
                  <a:tcPr marL="68580" marR="6858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tcPr>
                </a:tc>
                <a:tc>
                  <a:txBody>
                    <a:bodyPr/>
                    <a:lstStyle/>
                    <a:p>
                      <a:pPr marL="0" algn="ctr" defTabSz="914400" rtl="0" eaLnBrk="1" fontAlgn="ctr" latinLnBrk="0" hangingPunct="1">
                        <a:spcAft>
                          <a:spcPts val="0"/>
                        </a:spcAft>
                      </a:pPr>
                      <a:r>
                        <a:rPr lang="en-US" sz="1800" b="0" i="0" u="none" strike="noStrike" kern="1200">
                          <a:solidFill>
                            <a:schemeClr val="dk1"/>
                          </a:solidFill>
                          <a:effectLst/>
                          <a:latin typeface="+mn-lt"/>
                          <a:ea typeface="宋体" panose="02010600030101010101" pitchFamily="2" charset="-122"/>
                          <a:cs typeface="+mn-cs"/>
                        </a:rPr>
                        <a:t>588</a:t>
                      </a:r>
                      <a:endParaRPr lang="zh-CN" sz="1800" b="0" i="0" u="none" strike="noStrike" kern="1200">
                        <a:solidFill>
                          <a:schemeClr val="dk1"/>
                        </a:solidFill>
                        <a:effectLst/>
                        <a:latin typeface="+mn-lt"/>
                        <a:ea typeface="宋体" panose="02010600030101010101" pitchFamily="2" charset="-122"/>
                        <a:cs typeface="+mn-cs"/>
                      </a:endParaRPr>
                    </a:p>
                  </a:txBody>
                  <a:tcPr marL="68580" marR="6858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tcPr>
                </a:tc>
                <a:tc>
                  <a:txBody>
                    <a:bodyPr/>
                    <a:lstStyle/>
                    <a:p>
                      <a:pPr marL="0" algn="ctr" defTabSz="914400" rtl="0" eaLnBrk="1" fontAlgn="ctr" latinLnBrk="0" hangingPunct="1">
                        <a:spcAft>
                          <a:spcPts val="0"/>
                        </a:spcAft>
                      </a:pPr>
                      <a:r>
                        <a:rPr lang="en-US" sz="1800" b="0" i="0" u="none" strike="noStrike" kern="1200" dirty="0">
                          <a:solidFill>
                            <a:schemeClr val="dk1"/>
                          </a:solidFill>
                          <a:effectLst/>
                          <a:latin typeface="+mn-lt"/>
                          <a:ea typeface="宋体" panose="02010600030101010101" pitchFamily="2" charset="-122"/>
                          <a:cs typeface="+mn-cs"/>
                        </a:rPr>
                        <a:t>483</a:t>
                      </a:r>
                      <a:endParaRPr lang="zh-CN" sz="1800" b="0" i="0" u="none" strike="noStrike" kern="1200" dirty="0">
                        <a:solidFill>
                          <a:schemeClr val="dk1"/>
                        </a:solidFill>
                        <a:effectLst/>
                        <a:latin typeface="+mn-lt"/>
                        <a:ea typeface="宋体" panose="02010600030101010101" pitchFamily="2" charset="-122"/>
                        <a:cs typeface="+mn-cs"/>
                      </a:endParaRPr>
                    </a:p>
                  </a:txBody>
                  <a:tcPr marL="68580" marR="6858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tcPr>
                </a:tc>
                <a:tc>
                  <a:txBody>
                    <a:bodyPr/>
                    <a:lstStyle/>
                    <a:p>
                      <a:pPr marL="0" algn="ctr" defTabSz="914400" rtl="0" eaLnBrk="1" fontAlgn="ctr" latinLnBrk="0" hangingPunct="1">
                        <a:spcAft>
                          <a:spcPts val="0"/>
                        </a:spcAft>
                      </a:pPr>
                      <a:r>
                        <a:rPr lang="en-US" sz="1800" b="0" i="0" u="none" strike="noStrike" kern="1200" dirty="0">
                          <a:solidFill>
                            <a:schemeClr val="dk1"/>
                          </a:solidFill>
                          <a:effectLst/>
                          <a:latin typeface="+mn-lt"/>
                          <a:ea typeface="宋体" panose="02010600030101010101" pitchFamily="2" charset="-122"/>
                          <a:cs typeface="+mn-cs"/>
                        </a:rPr>
                        <a:t>564</a:t>
                      </a:r>
                      <a:endParaRPr lang="zh-CN" sz="1800" b="0" i="0" u="none" strike="noStrike" kern="1200" dirty="0">
                        <a:solidFill>
                          <a:schemeClr val="dk1"/>
                        </a:solidFill>
                        <a:effectLst/>
                        <a:latin typeface="+mn-lt"/>
                        <a:ea typeface="宋体" panose="02010600030101010101" pitchFamily="2" charset="-122"/>
                        <a:cs typeface="+mn-cs"/>
                      </a:endParaRPr>
                    </a:p>
                  </a:txBody>
                  <a:tcPr marL="68580" marR="6858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tcPr>
                </a:tc>
                <a:tc>
                  <a:txBody>
                    <a:bodyPr/>
                    <a:lstStyle/>
                    <a:p>
                      <a:pPr marL="0" algn="ctr" defTabSz="914400" rtl="0" eaLnBrk="1" fontAlgn="ctr" latinLnBrk="0" hangingPunct="1">
                        <a:spcAft>
                          <a:spcPts val="0"/>
                        </a:spcAft>
                      </a:pPr>
                      <a:r>
                        <a:rPr lang="en-US" sz="1800" b="0" i="0" u="none" strike="noStrike" kern="1200" dirty="0">
                          <a:solidFill>
                            <a:schemeClr val="dk1"/>
                          </a:solidFill>
                          <a:effectLst/>
                          <a:latin typeface="+mn-lt"/>
                          <a:ea typeface="宋体" panose="02010600030101010101" pitchFamily="2" charset="-122"/>
                          <a:cs typeface="+mn-cs"/>
                        </a:rPr>
                        <a:t>564</a:t>
                      </a:r>
                      <a:endParaRPr lang="zh-CN" sz="1800" b="0" i="0" u="none" strike="noStrike" kern="1200" dirty="0">
                        <a:solidFill>
                          <a:schemeClr val="dk1"/>
                        </a:solidFill>
                        <a:effectLst/>
                        <a:latin typeface="+mn-lt"/>
                        <a:ea typeface="宋体" panose="02010600030101010101" pitchFamily="2" charset="-122"/>
                        <a:cs typeface="+mn-cs"/>
                      </a:endParaRPr>
                    </a:p>
                  </a:txBody>
                  <a:tcPr marL="68580" marR="6858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tcPr>
                </a:tc>
                <a:tc>
                  <a:txBody>
                    <a:bodyPr/>
                    <a:lstStyle/>
                    <a:p>
                      <a:pPr marL="0" algn="ctr" defTabSz="914400" rtl="0" eaLnBrk="1" fontAlgn="ctr" latinLnBrk="0" hangingPunct="1">
                        <a:spcAft>
                          <a:spcPts val="0"/>
                        </a:spcAft>
                      </a:pPr>
                      <a:r>
                        <a:rPr lang="en-US" sz="1800" b="0" i="0" u="none" strike="noStrike" kern="1200" dirty="0">
                          <a:solidFill>
                            <a:schemeClr val="dk1"/>
                          </a:solidFill>
                          <a:effectLst/>
                          <a:latin typeface="+mn-lt"/>
                          <a:ea typeface="宋体" panose="02010600030101010101" pitchFamily="2" charset="-122"/>
                          <a:cs typeface="+mn-cs"/>
                        </a:rPr>
                        <a:t>531</a:t>
                      </a:r>
                      <a:endParaRPr lang="zh-CN" sz="1800" b="0" i="0" u="none" strike="noStrike" kern="1200" dirty="0">
                        <a:solidFill>
                          <a:schemeClr val="dk1"/>
                        </a:solidFill>
                        <a:effectLst/>
                        <a:latin typeface="+mn-lt"/>
                        <a:ea typeface="宋体" panose="02010600030101010101" pitchFamily="2" charset="-122"/>
                        <a:cs typeface="+mn-cs"/>
                      </a:endParaRPr>
                    </a:p>
                  </a:txBody>
                  <a:tcPr marL="68580" marR="6858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tcPr>
                </a:tc>
                <a:tc>
                  <a:txBody>
                    <a:bodyPr/>
                    <a:lstStyle/>
                    <a:p>
                      <a:pPr marL="0" algn="ctr" defTabSz="914400" rtl="0" eaLnBrk="1" fontAlgn="ctr" latinLnBrk="0" hangingPunct="1">
                        <a:spcAft>
                          <a:spcPts val="0"/>
                        </a:spcAft>
                      </a:pPr>
                      <a:r>
                        <a:rPr lang="en-US" sz="1800" b="0" i="0" u="none" strike="noStrike" kern="1200" dirty="0">
                          <a:solidFill>
                            <a:schemeClr val="dk1"/>
                          </a:solidFill>
                          <a:effectLst/>
                          <a:latin typeface="+mn-lt"/>
                          <a:ea typeface="宋体" panose="02010600030101010101" pitchFamily="2" charset="-122"/>
                          <a:cs typeface="+mn-cs"/>
                        </a:rPr>
                        <a:t>0</a:t>
                      </a:r>
                      <a:endParaRPr lang="zh-CN" sz="1800" b="0" i="0" u="none" strike="noStrike" kern="1200" dirty="0">
                        <a:solidFill>
                          <a:schemeClr val="dk1"/>
                        </a:solidFill>
                        <a:effectLst/>
                        <a:latin typeface="+mn-lt"/>
                        <a:ea typeface="宋体" panose="02010600030101010101" pitchFamily="2" charset="-122"/>
                        <a:cs typeface="+mn-cs"/>
                      </a:endParaRPr>
                    </a:p>
                  </a:txBody>
                  <a:tcPr marL="68580" marR="6858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tcPr>
                </a:tc>
                <a:tc>
                  <a:txBody>
                    <a:bodyPr/>
                    <a:lstStyle/>
                    <a:p>
                      <a:pPr marL="0" algn="ctr" defTabSz="914400" rtl="0" eaLnBrk="1" fontAlgn="ctr" latinLnBrk="0" hangingPunct="1">
                        <a:spcAft>
                          <a:spcPts val="0"/>
                        </a:spcAft>
                      </a:pPr>
                      <a:r>
                        <a:rPr lang="en-US" sz="1800" b="0" i="0" u="none" strike="noStrike" kern="1200" dirty="0">
                          <a:solidFill>
                            <a:schemeClr val="dk1"/>
                          </a:solidFill>
                          <a:effectLst/>
                          <a:latin typeface="+mn-lt"/>
                          <a:ea typeface="宋体" panose="02010600030101010101" pitchFamily="2" charset="-122"/>
                          <a:cs typeface="+mn-cs"/>
                        </a:rPr>
                        <a:t>501</a:t>
                      </a:r>
                      <a:endParaRPr lang="zh-CN" sz="1800" b="0" i="0" u="none" strike="noStrike" kern="1200" dirty="0">
                        <a:solidFill>
                          <a:schemeClr val="dk1"/>
                        </a:solidFill>
                        <a:effectLst/>
                        <a:latin typeface="+mn-lt"/>
                        <a:ea typeface="宋体" panose="02010600030101010101" pitchFamily="2" charset="-122"/>
                        <a:cs typeface="+mn-cs"/>
                      </a:endParaRPr>
                    </a:p>
                  </a:txBody>
                  <a:tcPr marL="68580" marR="6858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tcPr>
                </a:tc>
                <a:tc>
                  <a:txBody>
                    <a:bodyPr/>
                    <a:lstStyle/>
                    <a:p>
                      <a:pPr marL="0" algn="ctr" defTabSz="914400" rtl="0" eaLnBrk="1" fontAlgn="ctr" latinLnBrk="0" hangingPunct="1">
                        <a:spcAft>
                          <a:spcPts val="0"/>
                        </a:spcAft>
                      </a:pPr>
                      <a:r>
                        <a:rPr lang="en-US" sz="1800" b="0" i="0" u="none" strike="noStrike" kern="1200">
                          <a:solidFill>
                            <a:schemeClr val="dk1"/>
                          </a:solidFill>
                          <a:effectLst/>
                          <a:latin typeface="+mn-lt"/>
                          <a:ea typeface="宋体" panose="02010600030101010101" pitchFamily="2" charset="-122"/>
                          <a:cs typeface="+mn-cs"/>
                        </a:rPr>
                        <a:t>396</a:t>
                      </a:r>
                      <a:endParaRPr lang="zh-CN" sz="1800" b="0" i="0" u="none" strike="noStrike" kern="1200">
                        <a:solidFill>
                          <a:schemeClr val="dk1"/>
                        </a:solidFill>
                        <a:effectLst/>
                        <a:latin typeface="+mn-lt"/>
                        <a:ea typeface="宋体" panose="02010600030101010101" pitchFamily="2" charset="-122"/>
                        <a:cs typeface="+mn-cs"/>
                      </a:endParaRPr>
                    </a:p>
                  </a:txBody>
                  <a:tcPr marL="68580" marR="6858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tcPr>
                </a:tc>
                <a:tc>
                  <a:txBody>
                    <a:bodyPr/>
                    <a:lstStyle/>
                    <a:p>
                      <a:pPr marL="0" algn="ctr" defTabSz="914400" rtl="0" eaLnBrk="1" fontAlgn="ctr" latinLnBrk="0" hangingPunct="1">
                        <a:spcAft>
                          <a:spcPts val="0"/>
                        </a:spcAft>
                      </a:pPr>
                      <a:r>
                        <a:rPr lang="en-US" sz="1800" b="0" i="0" u="none" strike="noStrike" kern="1200">
                          <a:solidFill>
                            <a:schemeClr val="dk1"/>
                          </a:solidFill>
                          <a:effectLst/>
                          <a:latin typeface="+mn-lt"/>
                          <a:ea typeface="宋体" panose="02010600030101010101" pitchFamily="2" charset="-122"/>
                          <a:cs typeface="+mn-cs"/>
                        </a:rPr>
                        <a:t>564</a:t>
                      </a:r>
                      <a:endParaRPr lang="zh-CN" sz="1800" b="0" i="0" u="none" strike="noStrike" kern="1200">
                        <a:solidFill>
                          <a:schemeClr val="dk1"/>
                        </a:solidFill>
                        <a:effectLst/>
                        <a:latin typeface="+mn-lt"/>
                        <a:ea typeface="宋体" panose="02010600030101010101" pitchFamily="2" charset="-122"/>
                        <a:cs typeface="+mn-cs"/>
                      </a:endParaRPr>
                    </a:p>
                  </a:txBody>
                  <a:tcPr marL="68580" marR="6858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tcPr>
                </a:tc>
                <a:tc>
                  <a:txBody>
                    <a:bodyPr/>
                    <a:lstStyle/>
                    <a:p>
                      <a:pPr marL="0" algn="ctr" defTabSz="914400" rtl="0" eaLnBrk="1" fontAlgn="ctr" latinLnBrk="0" hangingPunct="1">
                        <a:spcAft>
                          <a:spcPts val="0"/>
                        </a:spcAft>
                      </a:pPr>
                      <a:r>
                        <a:rPr lang="en-US" sz="1800" b="0" i="0" u="none" strike="noStrike" kern="1200">
                          <a:solidFill>
                            <a:schemeClr val="dk1"/>
                          </a:solidFill>
                          <a:effectLst/>
                          <a:latin typeface="+mn-lt"/>
                          <a:ea typeface="宋体" panose="02010600030101010101" pitchFamily="2" charset="-122"/>
                          <a:cs typeface="+mn-cs"/>
                        </a:rPr>
                        <a:t>531</a:t>
                      </a:r>
                      <a:endParaRPr lang="zh-CN" sz="1800" b="0" i="0" u="none" strike="noStrike" kern="1200">
                        <a:solidFill>
                          <a:schemeClr val="dk1"/>
                        </a:solidFill>
                        <a:effectLst/>
                        <a:latin typeface="+mn-lt"/>
                        <a:ea typeface="宋体" panose="02010600030101010101" pitchFamily="2" charset="-122"/>
                        <a:cs typeface="+mn-cs"/>
                      </a:endParaRPr>
                    </a:p>
                  </a:txBody>
                  <a:tcPr marL="68580" marR="68580" marT="0" marB="0" anchor="ctr">
                    <a:lnL w="28575" cap="flat" cmpd="sng" algn="ctr">
                      <a:solidFill>
                        <a:schemeClr val="bg1">
                          <a:lumMod val="95000"/>
                        </a:schemeClr>
                      </a:solidFill>
                      <a:prstDash val="solid"/>
                      <a:round/>
                      <a:headEnd type="none" w="med" len="med"/>
                      <a:tailEnd type="none" w="med" len="med"/>
                    </a:lnL>
                  </a:tcPr>
                </a:tc>
                <a:extLst>
                  <a:ext uri="{0D108BD9-81ED-4DB2-BD59-A6C34878D82A}">
                    <a16:rowId xmlns:a16="http://schemas.microsoft.com/office/drawing/2014/main" xmlns="" val="10002"/>
                  </a:ext>
                </a:extLst>
              </a:tr>
              <a:tr h="371793">
                <a:tc>
                  <a:txBody>
                    <a:bodyPr/>
                    <a:lstStyle>
                      <a:lvl1pPr>
                        <a:spcBef>
                          <a:spcPct val="20000"/>
                        </a:spcBef>
                        <a:defRPr sz="2400">
                          <a:solidFill>
                            <a:schemeClr val="tx1"/>
                          </a:solidFill>
                          <a:latin typeface="Arial" panose="020B0604020202020204" pitchFamily="34" charset="0"/>
                          <a:ea typeface="微软雅黑" panose="020B0503020204020204" pitchFamily="34" charset="-122"/>
                        </a:defRPr>
                      </a:lvl1pPr>
                      <a:lvl2pPr marL="742950" indent="-285750">
                        <a:spcBef>
                          <a:spcPct val="20000"/>
                        </a:spcBef>
                        <a:defRPr sz="2000">
                          <a:solidFill>
                            <a:schemeClr val="tx1"/>
                          </a:solidFill>
                          <a:latin typeface="Arial" panose="020B0604020202020204" pitchFamily="34" charset="0"/>
                          <a:ea typeface="微软雅黑" panose="020B0503020204020204" pitchFamily="34" charset="-122"/>
                        </a:defRPr>
                      </a:lvl2pPr>
                      <a:lvl3pPr marL="1143000" indent="-228600">
                        <a:spcBef>
                          <a:spcPct val="20000"/>
                        </a:spcBef>
                        <a:defRPr>
                          <a:solidFill>
                            <a:schemeClr val="tx1"/>
                          </a:solidFill>
                          <a:latin typeface="Arial" panose="020B0604020202020204" pitchFamily="34" charset="0"/>
                          <a:ea typeface="微软雅黑" panose="020B0503020204020204" pitchFamily="34" charset="-122"/>
                        </a:defRPr>
                      </a:lvl3pPr>
                      <a:lvl4pPr marL="1600200" indent="-228600">
                        <a:spcBef>
                          <a:spcPct val="20000"/>
                        </a:spcBef>
                        <a:defRPr sz="1600">
                          <a:solidFill>
                            <a:schemeClr val="tx1"/>
                          </a:solidFill>
                          <a:latin typeface="Arial" panose="020B0604020202020204" pitchFamily="34" charset="0"/>
                          <a:ea typeface="微软雅黑" panose="020B0503020204020204" pitchFamily="34" charset="-122"/>
                        </a:defRPr>
                      </a:lvl4pPr>
                      <a:lvl5pPr marL="2057400" indent="-228600">
                        <a:spcBef>
                          <a:spcPct val="20000"/>
                        </a:spcBef>
                        <a:defRPr sz="14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u="none" strike="noStrike" cap="none" normalizeH="0" baseline="0" dirty="0" smtClean="0">
                          <a:ln>
                            <a:noFill/>
                          </a:ln>
                          <a:effectLst/>
                        </a:rPr>
                        <a:t>机器研究</a:t>
                      </a:r>
                      <a:endParaRPr kumimoji="0" lang="zh-CN" altLang="en-US" sz="1800" b="0" i="0" u="none" strike="noStrike" cap="none" normalizeH="0" baseline="0" dirty="0"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1445" marR="91445" marT="45713" marB="45713" anchor="ctr" horzOverflow="overflow">
                    <a:lnR w="28575" cap="flat" cmpd="sng" algn="ctr">
                      <a:solidFill>
                        <a:schemeClr val="bg1">
                          <a:lumMod val="95000"/>
                        </a:schemeClr>
                      </a:solidFill>
                      <a:prstDash val="solid"/>
                      <a:round/>
                      <a:headEnd type="none" w="med" len="med"/>
                      <a:tailEnd type="none" w="med" len="med"/>
                    </a:lnR>
                    <a:solidFill>
                      <a:schemeClr val="accent2">
                        <a:lumMod val="20000"/>
                        <a:lumOff val="80000"/>
                      </a:schemeClr>
                    </a:solidFill>
                  </a:tcPr>
                </a:tc>
                <a:tc>
                  <a:txBody>
                    <a:bodyPr/>
                    <a:lstStyle/>
                    <a:p>
                      <a:pPr marL="0" algn="ctr" defTabSz="914400" rtl="0" eaLnBrk="1" fontAlgn="ctr" latinLnBrk="0" hangingPunct="1">
                        <a:spcAft>
                          <a:spcPts val="0"/>
                        </a:spcAft>
                      </a:pPr>
                      <a:r>
                        <a:rPr lang="en-US" sz="1800" b="0" i="0" u="none" strike="noStrike" kern="1200">
                          <a:solidFill>
                            <a:schemeClr val="dk1"/>
                          </a:solidFill>
                          <a:effectLst/>
                          <a:latin typeface="+mn-lt"/>
                          <a:ea typeface="宋体" panose="02010600030101010101" pitchFamily="2" charset="-122"/>
                          <a:cs typeface="+mn-cs"/>
                        </a:rPr>
                        <a:t>96</a:t>
                      </a:r>
                      <a:endParaRPr lang="zh-CN" sz="1800" b="0" i="0" u="none" strike="noStrike" kern="1200">
                        <a:solidFill>
                          <a:schemeClr val="dk1"/>
                        </a:solidFill>
                        <a:effectLst/>
                        <a:latin typeface="+mn-lt"/>
                        <a:ea typeface="宋体" panose="02010600030101010101" pitchFamily="2" charset="-122"/>
                        <a:cs typeface="+mn-cs"/>
                      </a:endParaRPr>
                    </a:p>
                  </a:txBody>
                  <a:tcPr marL="68580" marR="6858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tcPr>
                </a:tc>
                <a:tc>
                  <a:txBody>
                    <a:bodyPr/>
                    <a:lstStyle/>
                    <a:p>
                      <a:pPr marL="0" algn="ctr" defTabSz="914400" rtl="0" eaLnBrk="1" fontAlgn="ctr" latinLnBrk="0" hangingPunct="1">
                        <a:spcAft>
                          <a:spcPts val="0"/>
                        </a:spcAft>
                      </a:pPr>
                      <a:r>
                        <a:rPr lang="en-US" sz="1800" b="0" i="0" u="none" strike="noStrike" kern="1200">
                          <a:solidFill>
                            <a:schemeClr val="dk1"/>
                          </a:solidFill>
                          <a:effectLst/>
                          <a:latin typeface="+mn-lt"/>
                          <a:ea typeface="宋体" panose="02010600030101010101" pitchFamily="2" charset="-122"/>
                          <a:cs typeface="+mn-cs"/>
                        </a:rPr>
                        <a:t>48</a:t>
                      </a:r>
                      <a:endParaRPr lang="zh-CN" sz="1800" b="0" i="0" u="none" strike="noStrike" kern="1200">
                        <a:solidFill>
                          <a:schemeClr val="dk1"/>
                        </a:solidFill>
                        <a:effectLst/>
                        <a:latin typeface="+mn-lt"/>
                        <a:ea typeface="宋体" panose="02010600030101010101" pitchFamily="2" charset="-122"/>
                        <a:cs typeface="+mn-cs"/>
                      </a:endParaRPr>
                    </a:p>
                  </a:txBody>
                  <a:tcPr marL="68580" marR="6858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tcPr>
                </a:tc>
                <a:tc>
                  <a:txBody>
                    <a:bodyPr/>
                    <a:lstStyle/>
                    <a:p>
                      <a:pPr marL="0" algn="ctr" defTabSz="914400" rtl="0" eaLnBrk="1" fontAlgn="ctr" latinLnBrk="0" hangingPunct="1">
                        <a:spcAft>
                          <a:spcPts val="0"/>
                        </a:spcAft>
                      </a:pPr>
                      <a:r>
                        <a:rPr lang="en-US" sz="1800" b="0" i="0" u="none" strike="noStrike" kern="1200">
                          <a:solidFill>
                            <a:schemeClr val="dk1"/>
                          </a:solidFill>
                          <a:effectLst/>
                          <a:latin typeface="+mn-lt"/>
                          <a:ea typeface="宋体" panose="02010600030101010101" pitchFamily="2" charset="-122"/>
                          <a:cs typeface="+mn-cs"/>
                        </a:rPr>
                        <a:t>96</a:t>
                      </a:r>
                      <a:endParaRPr lang="zh-CN" sz="1800" b="0" i="0" u="none" strike="noStrike" kern="1200">
                        <a:solidFill>
                          <a:schemeClr val="dk1"/>
                        </a:solidFill>
                        <a:effectLst/>
                        <a:latin typeface="+mn-lt"/>
                        <a:ea typeface="宋体" panose="02010600030101010101" pitchFamily="2" charset="-122"/>
                        <a:cs typeface="+mn-cs"/>
                      </a:endParaRPr>
                    </a:p>
                  </a:txBody>
                  <a:tcPr marL="68580" marR="6858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tcPr>
                </a:tc>
                <a:tc>
                  <a:txBody>
                    <a:bodyPr/>
                    <a:lstStyle/>
                    <a:p>
                      <a:pPr marL="0" algn="ctr" defTabSz="914400" rtl="0" eaLnBrk="1" fontAlgn="ctr" latinLnBrk="0" hangingPunct="1">
                        <a:spcAft>
                          <a:spcPts val="0"/>
                        </a:spcAft>
                      </a:pPr>
                      <a:r>
                        <a:rPr lang="en-US" sz="1800" b="0" i="0" u="none" strike="noStrike" kern="1200">
                          <a:solidFill>
                            <a:schemeClr val="dk1"/>
                          </a:solidFill>
                          <a:effectLst/>
                          <a:latin typeface="+mn-lt"/>
                          <a:ea typeface="宋体" panose="02010600030101010101" pitchFamily="2" charset="-122"/>
                          <a:cs typeface="+mn-cs"/>
                        </a:rPr>
                        <a:t>120</a:t>
                      </a:r>
                      <a:endParaRPr lang="zh-CN" sz="1800" b="0" i="0" u="none" strike="noStrike" kern="1200">
                        <a:solidFill>
                          <a:schemeClr val="dk1"/>
                        </a:solidFill>
                        <a:effectLst/>
                        <a:latin typeface="+mn-lt"/>
                        <a:ea typeface="宋体" panose="02010600030101010101" pitchFamily="2" charset="-122"/>
                        <a:cs typeface="+mn-cs"/>
                      </a:endParaRPr>
                    </a:p>
                  </a:txBody>
                  <a:tcPr marL="68580" marR="6858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tcPr>
                </a:tc>
                <a:tc>
                  <a:txBody>
                    <a:bodyPr/>
                    <a:lstStyle/>
                    <a:p>
                      <a:pPr marL="0" algn="ctr" defTabSz="914400" rtl="0" eaLnBrk="1" fontAlgn="ctr" latinLnBrk="0" hangingPunct="1">
                        <a:spcAft>
                          <a:spcPts val="0"/>
                        </a:spcAft>
                      </a:pPr>
                      <a:r>
                        <a:rPr lang="en-US" sz="1800" b="0" i="0" u="none" strike="noStrike" kern="1200">
                          <a:solidFill>
                            <a:schemeClr val="dk1"/>
                          </a:solidFill>
                          <a:effectLst/>
                          <a:latin typeface="+mn-lt"/>
                          <a:ea typeface="宋体" panose="02010600030101010101" pitchFamily="2" charset="-122"/>
                          <a:cs typeface="+mn-cs"/>
                        </a:rPr>
                        <a:t>96</a:t>
                      </a:r>
                      <a:endParaRPr lang="zh-CN" sz="1800" b="0" i="0" u="none" strike="noStrike" kern="1200">
                        <a:solidFill>
                          <a:schemeClr val="dk1"/>
                        </a:solidFill>
                        <a:effectLst/>
                        <a:latin typeface="+mn-lt"/>
                        <a:ea typeface="宋体" panose="02010600030101010101" pitchFamily="2" charset="-122"/>
                        <a:cs typeface="+mn-cs"/>
                      </a:endParaRPr>
                    </a:p>
                  </a:txBody>
                  <a:tcPr marL="68580" marR="6858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tcPr>
                </a:tc>
                <a:tc>
                  <a:txBody>
                    <a:bodyPr/>
                    <a:lstStyle/>
                    <a:p>
                      <a:pPr marL="0" algn="ctr" defTabSz="914400" rtl="0" eaLnBrk="1" fontAlgn="ctr" latinLnBrk="0" hangingPunct="1">
                        <a:spcAft>
                          <a:spcPts val="0"/>
                        </a:spcAft>
                      </a:pPr>
                      <a:r>
                        <a:rPr lang="en-US" sz="1800" b="0" i="0" u="none" strike="noStrike" kern="1200">
                          <a:solidFill>
                            <a:schemeClr val="dk1"/>
                          </a:solidFill>
                          <a:effectLst/>
                          <a:latin typeface="+mn-lt"/>
                          <a:ea typeface="宋体" panose="02010600030101010101" pitchFamily="2" charset="-122"/>
                          <a:cs typeface="+mn-cs"/>
                        </a:rPr>
                        <a:t>96</a:t>
                      </a:r>
                      <a:endParaRPr lang="zh-CN" sz="1800" b="0" i="0" u="none" strike="noStrike" kern="1200">
                        <a:solidFill>
                          <a:schemeClr val="dk1"/>
                        </a:solidFill>
                        <a:effectLst/>
                        <a:latin typeface="+mn-lt"/>
                        <a:ea typeface="宋体" panose="02010600030101010101" pitchFamily="2" charset="-122"/>
                        <a:cs typeface="+mn-cs"/>
                      </a:endParaRPr>
                    </a:p>
                  </a:txBody>
                  <a:tcPr marL="68580" marR="6858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tcPr>
                </a:tc>
                <a:tc>
                  <a:txBody>
                    <a:bodyPr/>
                    <a:lstStyle/>
                    <a:p>
                      <a:pPr marL="0" algn="ctr" defTabSz="914400" rtl="0" eaLnBrk="1" fontAlgn="ctr" latinLnBrk="0" hangingPunct="1">
                        <a:spcAft>
                          <a:spcPts val="0"/>
                        </a:spcAft>
                      </a:pPr>
                      <a:r>
                        <a:rPr lang="en-US" sz="1800" b="0" i="0" u="none" strike="noStrike" kern="1200">
                          <a:solidFill>
                            <a:schemeClr val="dk1"/>
                          </a:solidFill>
                          <a:effectLst/>
                          <a:latin typeface="+mn-lt"/>
                          <a:ea typeface="宋体" panose="02010600030101010101" pitchFamily="2" charset="-122"/>
                          <a:cs typeface="+mn-cs"/>
                        </a:rPr>
                        <a:t>96</a:t>
                      </a:r>
                      <a:endParaRPr lang="zh-CN" sz="1800" b="0" i="0" u="none" strike="noStrike" kern="1200">
                        <a:solidFill>
                          <a:schemeClr val="dk1"/>
                        </a:solidFill>
                        <a:effectLst/>
                        <a:latin typeface="+mn-lt"/>
                        <a:ea typeface="宋体" panose="02010600030101010101" pitchFamily="2" charset="-122"/>
                        <a:cs typeface="+mn-cs"/>
                      </a:endParaRPr>
                    </a:p>
                  </a:txBody>
                  <a:tcPr marL="68580" marR="6858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tcPr>
                </a:tc>
                <a:tc>
                  <a:txBody>
                    <a:bodyPr/>
                    <a:lstStyle/>
                    <a:p>
                      <a:pPr marL="0" algn="ctr" defTabSz="914400" rtl="0" eaLnBrk="1" fontAlgn="ctr" latinLnBrk="0" hangingPunct="1">
                        <a:spcAft>
                          <a:spcPts val="0"/>
                        </a:spcAft>
                      </a:pPr>
                      <a:r>
                        <a:rPr lang="en-US" sz="1800" b="0" i="0" u="none" strike="noStrike" kern="1200">
                          <a:solidFill>
                            <a:schemeClr val="dk1"/>
                          </a:solidFill>
                          <a:effectLst/>
                          <a:latin typeface="+mn-lt"/>
                          <a:ea typeface="宋体" panose="02010600030101010101" pitchFamily="2" charset="-122"/>
                          <a:cs typeface="+mn-cs"/>
                        </a:rPr>
                        <a:t>0</a:t>
                      </a:r>
                      <a:endParaRPr lang="zh-CN" sz="1800" b="0" i="0" u="none" strike="noStrike" kern="1200">
                        <a:solidFill>
                          <a:schemeClr val="dk1"/>
                        </a:solidFill>
                        <a:effectLst/>
                        <a:latin typeface="+mn-lt"/>
                        <a:ea typeface="宋体" panose="02010600030101010101" pitchFamily="2" charset="-122"/>
                        <a:cs typeface="+mn-cs"/>
                      </a:endParaRPr>
                    </a:p>
                  </a:txBody>
                  <a:tcPr marL="68580" marR="6858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tcPr>
                </a:tc>
                <a:tc>
                  <a:txBody>
                    <a:bodyPr/>
                    <a:lstStyle/>
                    <a:p>
                      <a:pPr marL="0" algn="ctr" defTabSz="914400" rtl="0" eaLnBrk="1" fontAlgn="ctr" latinLnBrk="0" hangingPunct="1">
                        <a:spcAft>
                          <a:spcPts val="0"/>
                        </a:spcAft>
                      </a:pPr>
                      <a:r>
                        <a:rPr lang="en-US" sz="1800" b="0" i="0" u="none" strike="noStrike" kern="1200" dirty="0">
                          <a:solidFill>
                            <a:schemeClr val="dk1"/>
                          </a:solidFill>
                          <a:effectLst/>
                          <a:latin typeface="+mn-lt"/>
                          <a:ea typeface="宋体" panose="02010600030101010101" pitchFamily="2" charset="-122"/>
                          <a:cs typeface="+mn-cs"/>
                        </a:rPr>
                        <a:t>120</a:t>
                      </a:r>
                      <a:endParaRPr lang="zh-CN" sz="1800" b="0" i="0" u="none" strike="noStrike" kern="1200" dirty="0">
                        <a:solidFill>
                          <a:schemeClr val="dk1"/>
                        </a:solidFill>
                        <a:effectLst/>
                        <a:latin typeface="+mn-lt"/>
                        <a:ea typeface="宋体" panose="02010600030101010101" pitchFamily="2" charset="-122"/>
                        <a:cs typeface="+mn-cs"/>
                      </a:endParaRPr>
                    </a:p>
                  </a:txBody>
                  <a:tcPr marL="68580" marR="6858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tcPr>
                </a:tc>
                <a:tc>
                  <a:txBody>
                    <a:bodyPr/>
                    <a:lstStyle/>
                    <a:p>
                      <a:pPr marL="0" algn="ctr" defTabSz="914400" rtl="0" eaLnBrk="1" fontAlgn="ctr" latinLnBrk="0" hangingPunct="1">
                        <a:spcAft>
                          <a:spcPts val="0"/>
                        </a:spcAft>
                      </a:pPr>
                      <a:r>
                        <a:rPr lang="en-US" sz="1800" b="0" i="0" u="none" strike="noStrike" kern="1200" dirty="0">
                          <a:solidFill>
                            <a:schemeClr val="dk1"/>
                          </a:solidFill>
                          <a:effectLst/>
                          <a:latin typeface="+mn-lt"/>
                          <a:ea typeface="宋体" panose="02010600030101010101" pitchFamily="2" charset="-122"/>
                          <a:cs typeface="+mn-cs"/>
                        </a:rPr>
                        <a:t>120</a:t>
                      </a:r>
                      <a:endParaRPr lang="zh-CN" sz="1800" b="0" i="0" u="none" strike="noStrike" kern="1200" dirty="0">
                        <a:solidFill>
                          <a:schemeClr val="dk1"/>
                        </a:solidFill>
                        <a:effectLst/>
                        <a:latin typeface="+mn-lt"/>
                        <a:ea typeface="宋体" panose="02010600030101010101" pitchFamily="2" charset="-122"/>
                        <a:cs typeface="+mn-cs"/>
                      </a:endParaRPr>
                    </a:p>
                  </a:txBody>
                  <a:tcPr marL="68580" marR="6858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tcPr>
                </a:tc>
                <a:tc>
                  <a:txBody>
                    <a:bodyPr/>
                    <a:lstStyle/>
                    <a:p>
                      <a:pPr marL="0" algn="ctr" defTabSz="914400" rtl="0" eaLnBrk="1" fontAlgn="ctr" latinLnBrk="0" hangingPunct="1">
                        <a:spcAft>
                          <a:spcPts val="0"/>
                        </a:spcAft>
                      </a:pPr>
                      <a:r>
                        <a:rPr lang="en-US" sz="1800" b="0" i="0" u="none" strike="noStrike" kern="1200" dirty="0">
                          <a:solidFill>
                            <a:schemeClr val="dk1"/>
                          </a:solidFill>
                          <a:effectLst/>
                          <a:latin typeface="+mn-lt"/>
                          <a:ea typeface="宋体" panose="02010600030101010101" pitchFamily="2" charset="-122"/>
                          <a:cs typeface="+mn-cs"/>
                        </a:rPr>
                        <a:t>96</a:t>
                      </a:r>
                      <a:endParaRPr lang="zh-CN" sz="1800" b="0" i="0" u="none" strike="noStrike" kern="1200" dirty="0">
                        <a:solidFill>
                          <a:schemeClr val="dk1"/>
                        </a:solidFill>
                        <a:effectLst/>
                        <a:latin typeface="+mn-lt"/>
                        <a:ea typeface="宋体" panose="02010600030101010101" pitchFamily="2" charset="-122"/>
                        <a:cs typeface="+mn-cs"/>
                      </a:endParaRPr>
                    </a:p>
                  </a:txBody>
                  <a:tcPr marL="68580" marR="6858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tcPr>
                </a:tc>
                <a:tc>
                  <a:txBody>
                    <a:bodyPr/>
                    <a:lstStyle/>
                    <a:p>
                      <a:pPr marL="0" algn="ctr" defTabSz="914400" rtl="0" eaLnBrk="1" fontAlgn="ctr" latinLnBrk="0" hangingPunct="1">
                        <a:spcAft>
                          <a:spcPts val="0"/>
                        </a:spcAft>
                      </a:pPr>
                      <a:r>
                        <a:rPr lang="en-US" sz="1800" b="0" i="0" u="none" strike="noStrike" kern="1200" dirty="0">
                          <a:solidFill>
                            <a:schemeClr val="dk1"/>
                          </a:solidFill>
                          <a:effectLst/>
                          <a:latin typeface="+mn-lt"/>
                          <a:ea typeface="宋体" panose="02010600030101010101" pitchFamily="2" charset="-122"/>
                          <a:cs typeface="+mn-cs"/>
                        </a:rPr>
                        <a:t>96</a:t>
                      </a:r>
                      <a:endParaRPr lang="zh-CN" sz="1800" b="0" i="0" u="none" strike="noStrike" kern="1200" dirty="0">
                        <a:solidFill>
                          <a:schemeClr val="dk1"/>
                        </a:solidFill>
                        <a:effectLst/>
                        <a:latin typeface="+mn-lt"/>
                        <a:ea typeface="宋体" panose="02010600030101010101" pitchFamily="2" charset="-122"/>
                        <a:cs typeface="+mn-cs"/>
                      </a:endParaRPr>
                    </a:p>
                  </a:txBody>
                  <a:tcPr marL="68580" marR="68580" marT="0" marB="0" anchor="ctr">
                    <a:lnL w="28575" cap="flat" cmpd="sng" algn="ctr">
                      <a:solidFill>
                        <a:schemeClr val="bg1">
                          <a:lumMod val="95000"/>
                        </a:schemeClr>
                      </a:solidFill>
                      <a:prstDash val="solid"/>
                      <a:round/>
                      <a:headEnd type="none" w="med" len="med"/>
                      <a:tailEnd type="none" w="med" len="med"/>
                    </a:lnL>
                  </a:tcPr>
                </a:tc>
                <a:extLst>
                  <a:ext uri="{0D108BD9-81ED-4DB2-BD59-A6C34878D82A}">
                    <a16:rowId xmlns:a16="http://schemas.microsoft.com/office/drawing/2014/main" xmlns="" val="10003"/>
                  </a:ext>
                </a:extLst>
              </a:tr>
              <a:tr h="371793">
                <a:tc>
                  <a:txBody>
                    <a:bodyPr/>
                    <a:lstStyle>
                      <a:lvl1pPr>
                        <a:spcBef>
                          <a:spcPct val="20000"/>
                        </a:spcBef>
                        <a:defRPr sz="2400">
                          <a:solidFill>
                            <a:schemeClr val="tx1"/>
                          </a:solidFill>
                          <a:latin typeface="Arial" panose="020B0604020202020204" pitchFamily="34" charset="0"/>
                          <a:ea typeface="微软雅黑" panose="020B0503020204020204" pitchFamily="34" charset="-122"/>
                        </a:defRPr>
                      </a:lvl1pPr>
                      <a:lvl2pPr marL="742950" indent="-285750">
                        <a:spcBef>
                          <a:spcPct val="20000"/>
                        </a:spcBef>
                        <a:defRPr sz="2000">
                          <a:solidFill>
                            <a:schemeClr val="tx1"/>
                          </a:solidFill>
                          <a:latin typeface="Arial" panose="020B0604020202020204" pitchFamily="34" charset="0"/>
                          <a:ea typeface="微软雅黑" panose="020B0503020204020204" pitchFamily="34" charset="-122"/>
                        </a:defRPr>
                      </a:lvl2pPr>
                      <a:lvl3pPr marL="1143000" indent="-228600">
                        <a:spcBef>
                          <a:spcPct val="20000"/>
                        </a:spcBef>
                        <a:defRPr>
                          <a:solidFill>
                            <a:schemeClr val="tx1"/>
                          </a:solidFill>
                          <a:latin typeface="Arial" panose="020B0604020202020204" pitchFamily="34" charset="0"/>
                          <a:ea typeface="微软雅黑" panose="020B0503020204020204" pitchFamily="34" charset="-122"/>
                        </a:defRPr>
                      </a:lvl3pPr>
                      <a:lvl4pPr marL="1600200" indent="-228600">
                        <a:spcBef>
                          <a:spcPct val="20000"/>
                        </a:spcBef>
                        <a:defRPr sz="1600">
                          <a:solidFill>
                            <a:schemeClr val="tx1"/>
                          </a:solidFill>
                          <a:latin typeface="Arial" panose="020B0604020202020204" pitchFamily="34" charset="0"/>
                          <a:ea typeface="微软雅黑" panose="020B0503020204020204" pitchFamily="34" charset="-122"/>
                        </a:defRPr>
                      </a:lvl4pPr>
                      <a:lvl5pPr marL="2057400" indent="-228600">
                        <a:spcBef>
                          <a:spcPct val="20000"/>
                        </a:spcBef>
                        <a:defRPr sz="14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u="none" strike="noStrike" cap="none" normalizeH="0" baseline="0" dirty="0" smtClean="0">
                          <a:ln>
                            <a:noFill/>
                          </a:ln>
                          <a:effectLst/>
                        </a:rPr>
                        <a:t>停机检修</a:t>
                      </a:r>
                      <a:endParaRPr kumimoji="0" lang="zh-CN" altLang="en-US" sz="1800" b="0" i="0" u="none" strike="noStrike" cap="none" normalizeH="0" baseline="0" dirty="0"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1445" marR="91445" marT="45713" marB="45713" anchor="ctr" horzOverflow="overflow">
                    <a:lnR w="28575" cap="flat" cmpd="sng" algn="ctr">
                      <a:solidFill>
                        <a:schemeClr val="bg1">
                          <a:lumMod val="95000"/>
                        </a:schemeClr>
                      </a:solidFill>
                      <a:prstDash val="solid"/>
                      <a:round/>
                      <a:headEnd type="none" w="med" len="med"/>
                      <a:tailEnd type="none" w="med" len="med"/>
                    </a:lnR>
                    <a:solidFill>
                      <a:schemeClr val="accent2">
                        <a:lumMod val="20000"/>
                        <a:lumOff val="80000"/>
                      </a:schemeClr>
                    </a:solidFill>
                  </a:tcPr>
                </a:tc>
                <a:tc>
                  <a:txBody>
                    <a:bodyPr/>
                    <a:lstStyle/>
                    <a:p>
                      <a:pPr marL="0" algn="ctr" defTabSz="914400" rtl="0" eaLnBrk="1" fontAlgn="ctr" latinLnBrk="0" hangingPunct="1">
                        <a:spcAft>
                          <a:spcPts val="0"/>
                        </a:spcAft>
                      </a:pPr>
                      <a:r>
                        <a:rPr lang="en-US" sz="1800" b="0" i="0" u="none" strike="noStrike" kern="1200" dirty="0">
                          <a:solidFill>
                            <a:schemeClr val="dk1"/>
                          </a:solidFill>
                          <a:effectLst/>
                          <a:latin typeface="+mn-lt"/>
                          <a:ea typeface="宋体" panose="02010600030101010101" pitchFamily="2" charset="-122"/>
                          <a:cs typeface="+mn-cs"/>
                        </a:rPr>
                        <a:t>48</a:t>
                      </a:r>
                      <a:endParaRPr lang="zh-CN" sz="1800" b="0" i="0" u="none" strike="noStrike" kern="1200" dirty="0">
                        <a:solidFill>
                          <a:schemeClr val="dk1"/>
                        </a:solidFill>
                        <a:effectLst/>
                        <a:latin typeface="+mn-lt"/>
                        <a:ea typeface="宋体" panose="02010600030101010101" pitchFamily="2" charset="-122"/>
                        <a:cs typeface="+mn-cs"/>
                      </a:endParaRPr>
                    </a:p>
                  </a:txBody>
                  <a:tcPr marL="68580" marR="6858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tcPr>
                </a:tc>
                <a:tc>
                  <a:txBody>
                    <a:bodyPr/>
                    <a:lstStyle/>
                    <a:p>
                      <a:pPr marL="0" algn="ctr" defTabSz="914400" rtl="0" eaLnBrk="1" fontAlgn="ctr" latinLnBrk="0" hangingPunct="1">
                        <a:spcAft>
                          <a:spcPts val="0"/>
                        </a:spcAft>
                      </a:pPr>
                      <a:r>
                        <a:rPr lang="en-US" sz="1800" b="0" i="0" u="none" strike="noStrike" kern="1200" dirty="0">
                          <a:solidFill>
                            <a:schemeClr val="dk1"/>
                          </a:solidFill>
                          <a:effectLst/>
                          <a:latin typeface="+mn-lt"/>
                          <a:ea typeface="宋体" panose="02010600030101010101" pitchFamily="2" charset="-122"/>
                          <a:cs typeface="+mn-cs"/>
                        </a:rPr>
                        <a:t>48</a:t>
                      </a:r>
                      <a:endParaRPr lang="zh-CN" sz="1800" b="0" i="0" u="none" strike="noStrike" kern="1200" dirty="0">
                        <a:solidFill>
                          <a:schemeClr val="dk1"/>
                        </a:solidFill>
                        <a:effectLst/>
                        <a:latin typeface="+mn-lt"/>
                        <a:ea typeface="宋体" panose="02010600030101010101" pitchFamily="2" charset="-122"/>
                        <a:cs typeface="+mn-cs"/>
                      </a:endParaRPr>
                    </a:p>
                  </a:txBody>
                  <a:tcPr marL="68580" marR="6858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tcPr>
                </a:tc>
                <a:tc>
                  <a:txBody>
                    <a:bodyPr/>
                    <a:lstStyle/>
                    <a:p>
                      <a:pPr marL="0" algn="ctr" defTabSz="914400" rtl="0" eaLnBrk="1" fontAlgn="ctr" latinLnBrk="0" hangingPunct="1">
                        <a:spcAft>
                          <a:spcPts val="0"/>
                        </a:spcAft>
                      </a:pPr>
                      <a:r>
                        <a:rPr lang="en-US" sz="1800" b="0" i="0" u="none" strike="noStrike" kern="1200" dirty="0">
                          <a:solidFill>
                            <a:schemeClr val="dk1"/>
                          </a:solidFill>
                          <a:effectLst/>
                          <a:latin typeface="+mn-lt"/>
                          <a:ea typeface="宋体" panose="02010600030101010101" pitchFamily="2" charset="-122"/>
                          <a:cs typeface="+mn-cs"/>
                        </a:rPr>
                        <a:t>48</a:t>
                      </a:r>
                      <a:endParaRPr lang="zh-CN" sz="1800" b="0" i="0" u="none" strike="noStrike" kern="1200" dirty="0">
                        <a:solidFill>
                          <a:schemeClr val="dk1"/>
                        </a:solidFill>
                        <a:effectLst/>
                        <a:latin typeface="+mn-lt"/>
                        <a:ea typeface="宋体" panose="02010600030101010101" pitchFamily="2" charset="-122"/>
                        <a:cs typeface="+mn-cs"/>
                      </a:endParaRPr>
                    </a:p>
                  </a:txBody>
                  <a:tcPr marL="68580" marR="6858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tcPr>
                </a:tc>
                <a:tc>
                  <a:txBody>
                    <a:bodyPr/>
                    <a:lstStyle/>
                    <a:p>
                      <a:pPr marL="0" algn="ctr" defTabSz="914400" rtl="0" eaLnBrk="1" fontAlgn="ctr" latinLnBrk="0" hangingPunct="1">
                        <a:spcAft>
                          <a:spcPts val="0"/>
                        </a:spcAft>
                      </a:pPr>
                      <a:r>
                        <a:rPr lang="en-US" sz="1800" b="0" i="0" u="none" strike="noStrike" kern="1200" dirty="0">
                          <a:solidFill>
                            <a:schemeClr val="dk1"/>
                          </a:solidFill>
                          <a:effectLst/>
                          <a:latin typeface="+mn-lt"/>
                          <a:ea typeface="宋体" panose="02010600030101010101" pitchFamily="2" charset="-122"/>
                          <a:cs typeface="+mn-cs"/>
                        </a:rPr>
                        <a:t>48</a:t>
                      </a:r>
                      <a:endParaRPr lang="zh-CN" sz="1800" b="0" i="0" u="none" strike="noStrike" kern="1200" dirty="0">
                        <a:solidFill>
                          <a:schemeClr val="dk1"/>
                        </a:solidFill>
                        <a:effectLst/>
                        <a:latin typeface="+mn-lt"/>
                        <a:ea typeface="宋体" panose="02010600030101010101" pitchFamily="2" charset="-122"/>
                        <a:cs typeface="+mn-cs"/>
                      </a:endParaRPr>
                    </a:p>
                  </a:txBody>
                  <a:tcPr marL="68580" marR="6858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tcPr>
                </a:tc>
                <a:tc>
                  <a:txBody>
                    <a:bodyPr/>
                    <a:lstStyle/>
                    <a:p>
                      <a:pPr marL="0" algn="ctr" defTabSz="914400" rtl="0" eaLnBrk="1" fontAlgn="ctr" latinLnBrk="0" hangingPunct="1">
                        <a:spcAft>
                          <a:spcPts val="0"/>
                        </a:spcAft>
                      </a:pPr>
                      <a:r>
                        <a:rPr lang="en-US" sz="1800" b="0" i="0" u="none" strike="noStrike" kern="1200" dirty="0">
                          <a:solidFill>
                            <a:schemeClr val="dk1"/>
                          </a:solidFill>
                          <a:effectLst/>
                          <a:latin typeface="+mn-lt"/>
                          <a:ea typeface="宋体" panose="02010600030101010101" pitchFamily="2" charset="-122"/>
                          <a:cs typeface="+mn-cs"/>
                        </a:rPr>
                        <a:t>48</a:t>
                      </a:r>
                      <a:endParaRPr lang="zh-CN" sz="1800" b="0" i="0" u="none" strike="noStrike" kern="1200" dirty="0">
                        <a:solidFill>
                          <a:schemeClr val="dk1"/>
                        </a:solidFill>
                        <a:effectLst/>
                        <a:latin typeface="+mn-lt"/>
                        <a:ea typeface="宋体" panose="02010600030101010101" pitchFamily="2" charset="-122"/>
                        <a:cs typeface="+mn-cs"/>
                      </a:endParaRPr>
                    </a:p>
                  </a:txBody>
                  <a:tcPr marL="68580" marR="6858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tcPr>
                </a:tc>
                <a:tc>
                  <a:txBody>
                    <a:bodyPr/>
                    <a:lstStyle/>
                    <a:p>
                      <a:pPr marL="0" algn="ctr" defTabSz="914400" rtl="0" eaLnBrk="1" fontAlgn="ctr" latinLnBrk="0" hangingPunct="1">
                        <a:spcAft>
                          <a:spcPts val="0"/>
                        </a:spcAft>
                      </a:pPr>
                      <a:r>
                        <a:rPr lang="en-US" sz="1800" b="0" i="0" u="none" strike="noStrike" kern="1200" dirty="0">
                          <a:solidFill>
                            <a:schemeClr val="dk1"/>
                          </a:solidFill>
                          <a:effectLst/>
                          <a:latin typeface="+mn-lt"/>
                          <a:ea typeface="宋体" panose="02010600030101010101" pitchFamily="2" charset="-122"/>
                          <a:cs typeface="+mn-cs"/>
                        </a:rPr>
                        <a:t>48</a:t>
                      </a:r>
                      <a:endParaRPr lang="zh-CN" sz="1800" b="0" i="0" u="none" strike="noStrike" kern="1200" dirty="0">
                        <a:solidFill>
                          <a:schemeClr val="dk1"/>
                        </a:solidFill>
                        <a:effectLst/>
                        <a:latin typeface="+mn-lt"/>
                        <a:ea typeface="宋体" panose="02010600030101010101" pitchFamily="2" charset="-122"/>
                        <a:cs typeface="+mn-cs"/>
                      </a:endParaRPr>
                    </a:p>
                  </a:txBody>
                  <a:tcPr marL="68580" marR="6858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tcPr>
                </a:tc>
                <a:tc>
                  <a:txBody>
                    <a:bodyPr/>
                    <a:lstStyle/>
                    <a:p>
                      <a:pPr marL="0" algn="ctr" defTabSz="914400" rtl="0" eaLnBrk="1" fontAlgn="ctr" latinLnBrk="0" hangingPunct="1">
                        <a:spcAft>
                          <a:spcPts val="0"/>
                        </a:spcAft>
                      </a:pPr>
                      <a:r>
                        <a:rPr lang="en-US" sz="1800" b="0" i="0" u="none" strike="noStrike" kern="1200" dirty="0">
                          <a:solidFill>
                            <a:schemeClr val="dk1"/>
                          </a:solidFill>
                          <a:effectLst/>
                          <a:latin typeface="+mn-lt"/>
                          <a:ea typeface="宋体" panose="02010600030101010101" pitchFamily="2" charset="-122"/>
                          <a:cs typeface="+mn-cs"/>
                        </a:rPr>
                        <a:t>48</a:t>
                      </a:r>
                      <a:endParaRPr lang="zh-CN" sz="1800" b="0" i="0" u="none" strike="noStrike" kern="1200" dirty="0">
                        <a:solidFill>
                          <a:schemeClr val="dk1"/>
                        </a:solidFill>
                        <a:effectLst/>
                        <a:latin typeface="+mn-lt"/>
                        <a:ea typeface="宋体" panose="02010600030101010101" pitchFamily="2" charset="-122"/>
                        <a:cs typeface="+mn-cs"/>
                      </a:endParaRPr>
                    </a:p>
                  </a:txBody>
                  <a:tcPr marL="68580" marR="6858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tcPr>
                </a:tc>
                <a:tc>
                  <a:txBody>
                    <a:bodyPr/>
                    <a:lstStyle/>
                    <a:p>
                      <a:pPr marL="0" algn="ctr" defTabSz="914400" rtl="0" eaLnBrk="1" fontAlgn="ctr" latinLnBrk="0" hangingPunct="1">
                        <a:spcAft>
                          <a:spcPts val="0"/>
                        </a:spcAft>
                      </a:pPr>
                      <a:r>
                        <a:rPr lang="en-US" sz="1800" b="0" i="0" u="none" strike="noStrike" kern="1200" dirty="0">
                          <a:solidFill>
                            <a:schemeClr val="dk1"/>
                          </a:solidFill>
                          <a:effectLst/>
                          <a:latin typeface="+mn-lt"/>
                          <a:ea typeface="宋体" panose="02010600030101010101" pitchFamily="2" charset="-122"/>
                          <a:cs typeface="+mn-cs"/>
                        </a:rPr>
                        <a:t>0</a:t>
                      </a:r>
                      <a:endParaRPr lang="zh-CN" sz="1800" b="0" i="0" u="none" strike="noStrike" kern="1200" dirty="0">
                        <a:solidFill>
                          <a:schemeClr val="dk1"/>
                        </a:solidFill>
                        <a:effectLst/>
                        <a:latin typeface="+mn-lt"/>
                        <a:ea typeface="宋体" panose="02010600030101010101" pitchFamily="2" charset="-122"/>
                        <a:cs typeface="+mn-cs"/>
                      </a:endParaRPr>
                    </a:p>
                  </a:txBody>
                  <a:tcPr marL="68580" marR="6858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tcPr>
                </a:tc>
                <a:tc>
                  <a:txBody>
                    <a:bodyPr/>
                    <a:lstStyle/>
                    <a:p>
                      <a:pPr marL="0" algn="ctr" defTabSz="914400" rtl="0" eaLnBrk="1" fontAlgn="ctr" latinLnBrk="0" hangingPunct="1">
                        <a:spcAft>
                          <a:spcPts val="0"/>
                        </a:spcAft>
                      </a:pPr>
                      <a:r>
                        <a:rPr lang="en-US" sz="1800" b="0" i="0" u="none" strike="noStrike" kern="1200" dirty="0">
                          <a:solidFill>
                            <a:schemeClr val="dk1"/>
                          </a:solidFill>
                          <a:effectLst/>
                          <a:latin typeface="+mn-lt"/>
                          <a:ea typeface="宋体" panose="02010600030101010101" pitchFamily="2" charset="-122"/>
                          <a:cs typeface="+mn-cs"/>
                        </a:rPr>
                        <a:t>72</a:t>
                      </a:r>
                      <a:endParaRPr lang="zh-CN" sz="1800" b="0" i="0" u="none" strike="noStrike" kern="1200" dirty="0">
                        <a:solidFill>
                          <a:schemeClr val="dk1"/>
                        </a:solidFill>
                        <a:effectLst/>
                        <a:latin typeface="+mn-lt"/>
                        <a:ea typeface="宋体" panose="02010600030101010101" pitchFamily="2" charset="-122"/>
                        <a:cs typeface="+mn-cs"/>
                      </a:endParaRPr>
                    </a:p>
                  </a:txBody>
                  <a:tcPr marL="68580" marR="6858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tcPr>
                </a:tc>
                <a:tc>
                  <a:txBody>
                    <a:bodyPr/>
                    <a:lstStyle/>
                    <a:p>
                      <a:pPr marL="0" algn="ctr" defTabSz="914400" rtl="0" eaLnBrk="1" fontAlgn="ctr" latinLnBrk="0" hangingPunct="1">
                        <a:spcAft>
                          <a:spcPts val="0"/>
                        </a:spcAft>
                      </a:pPr>
                      <a:r>
                        <a:rPr lang="en-US" sz="1800" b="0" i="0" u="none" strike="noStrike" kern="1200" dirty="0">
                          <a:solidFill>
                            <a:schemeClr val="dk1"/>
                          </a:solidFill>
                          <a:effectLst/>
                          <a:latin typeface="+mn-lt"/>
                          <a:ea typeface="宋体" panose="02010600030101010101" pitchFamily="2" charset="-122"/>
                          <a:cs typeface="+mn-cs"/>
                        </a:rPr>
                        <a:t>48</a:t>
                      </a:r>
                      <a:endParaRPr lang="zh-CN" sz="1800" b="0" i="0" u="none" strike="noStrike" kern="1200" dirty="0">
                        <a:solidFill>
                          <a:schemeClr val="dk1"/>
                        </a:solidFill>
                        <a:effectLst/>
                        <a:latin typeface="+mn-lt"/>
                        <a:ea typeface="宋体" panose="02010600030101010101" pitchFamily="2" charset="-122"/>
                        <a:cs typeface="+mn-cs"/>
                      </a:endParaRPr>
                    </a:p>
                  </a:txBody>
                  <a:tcPr marL="68580" marR="6858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tcPr>
                </a:tc>
                <a:tc>
                  <a:txBody>
                    <a:bodyPr/>
                    <a:lstStyle/>
                    <a:p>
                      <a:pPr marL="0" algn="ctr" defTabSz="914400" rtl="0" eaLnBrk="1" fontAlgn="ctr" latinLnBrk="0" hangingPunct="1">
                        <a:spcAft>
                          <a:spcPts val="0"/>
                        </a:spcAft>
                      </a:pPr>
                      <a:r>
                        <a:rPr lang="en-US" sz="1800" b="0" i="0" u="none" strike="noStrike" kern="1200" dirty="0">
                          <a:solidFill>
                            <a:schemeClr val="dk1"/>
                          </a:solidFill>
                          <a:effectLst/>
                          <a:latin typeface="+mn-lt"/>
                          <a:ea typeface="宋体" panose="02010600030101010101" pitchFamily="2" charset="-122"/>
                          <a:cs typeface="+mn-cs"/>
                        </a:rPr>
                        <a:t>48</a:t>
                      </a:r>
                      <a:endParaRPr lang="zh-CN" sz="1800" b="0" i="0" u="none" strike="noStrike" kern="1200" dirty="0">
                        <a:solidFill>
                          <a:schemeClr val="dk1"/>
                        </a:solidFill>
                        <a:effectLst/>
                        <a:latin typeface="+mn-lt"/>
                        <a:ea typeface="宋体" panose="02010600030101010101" pitchFamily="2" charset="-122"/>
                        <a:cs typeface="+mn-cs"/>
                      </a:endParaRPr>
                    </a:p>
                  </a:txBody>
                  <a:tcPr marL="68580" marR="6858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tcPr>
                </a:tc>
                <a:tc>
                  <a:txBody>
                    <a:bodyPr/>
                    <a:lstStyle/>
                    <a:p>
                      <a:pPr marL="0" algn="ctr" defTabSz="914400" rtl="0" eaLnBrk="1" fontAlgn="ctr" latinLnBrk="0" hangingPunct="1">
                        <a:spcAft>
                          <a:spcPts val="0"/>
                        </a:spcAft>
                      </a:pPr>
                      <a:r>
                        <a:rPr lang="en-US" sz="1800" b="0" i="0" u="none" strike="noStrike" kern="1200" dirty="0">
                          <a:solidFill>
                            <a:schemeClr val="dk1"/>
                          </a:solidFill>
                          <a:effectLst/>
                          <a:latin typeface="+mn-lt"/>
                          <a:ea typeface="宋体" panose="02010600030101010101" pitchFamily="2" charset="-122"/>
                          <a:cs typeface="+mn-cs"/>
                        </a:rPr>
                        <a:t>48</a:t>
                      </a:r>
                      <a:endParaRPr lang="zh-CN" sz="1800" b="0" i="0" u="none" strike="noStrike" kern="1200" dirty="0">
                        <a:solidFill>
                          <a:schemeClr val="dk1"/>
                        </a:solidFill>
                        <a:effectLst/>
                        <a:latin typeface="+mn-lt"/>
                        <a:ea typeface="宋体" panose="02010600030101010101" pitchFamily="2" charset="-122"/>
                        <a:cs typeface="+mn-cs"/>
                      </a:endParaRPr>
                    </a:p>
                  </a:txBody>
                  <a:tcPr marL="68580" marR="68580" marT="0" marB="0" anchor="ctr">
                    <a:lnL w="28575" cap="flat" cmpd="sng" algn="ctr">
                      <a:solidFill>
                        <a:schemeClr val="bg1">
                          <a:lumMod val="95000"/>
                        </a:schemeClr>
                      </a:solidFill>
                      <a:prstDash val="solid"/>
                      <a:round/>
                      <a:headEnd type="none" w="med" len="med"/>
                      <a:tailEnd type="none" w="med" len="med"/>
                    </a:lnL>
                  </a:tcPr>
                </a:tc>
                <a:extLst>
                  <a:ext uri="{0D108BD9-81ED-4DB2-BD59-A6C34878D82A}">
                    <a16:rowId xmlns:a16="http://schemas.microsoft.com/office/drawing/2014/main" xmlns="" val="10004"/>
                  </a:ext>
                </a:extLst>
              </a:tr>
            </a:tbl>
          </a:graphicData>
        </a:graphic>
      </p:graphicFrame>
      <p:graphicFrame>
        <p:nvGraphicFramePr>
          <p:cNvPr id="6" name="Group 108"/>
          <p:cNvGraphicFramePr>
            <a:graphicFrameLocks noGrp="1"/>
          </p:cNvGraphicFramePr>
          <p:nvPr>
            <p:ph sz="half" idx="4294967295"/>
            <p:extLst>
              <p:ext uri="{D42A27DB-BD31-4B8C-83A1-F6EECF244321}">
                <p14:modId xmlns:p14="http://schemas.microsoft.com/office/powerpoint/2010/main" val="1419455177"/>
              </p:ext>
            </p:extLst>
          </p:nvPr>
        </p:nvGraphicFramePr>
        <p:xfrm>
          <a:off x="673100" y="2316163"/>
          <a:ext cx="7785100" cy="2074862"/>
        </p:xfrm>
        <a:graphic>
          <a:graphicData uri="http://schemas.openxmlformats.org/drawingml/2006/table">
            <a:tbl>
              <a:tblPr/>
              <a:tblGrid>
                <a:gridCol w="1626923">
                  <a:extLst>
                    <a:ext uri="{9D8B030D-6E8A-4147-A177-3AD203B41FA5}">
                      <a16:colId xmlns:a16="http://schemas.microsoft.com/office/drawing/2014/main" xmlns="" val="20000"/>
                    </a:ext>
                  </a:extLst>
                </a:gridCol>
                <a:gridCol w="945502">
                  <a:extLst>
                    <a:ext uri="{9D8B030D-6E8A-4147-A177-3AD203B41FA5}">
                      <a16:colId xmlns:a16="http://schemas.microsoft.com/office/drawing/2014/main" xmlns="" val="20001"/>
                    </a:ext>
                  </a:extLst>
                </a:gridCol>
                <a:gridCol w="1433631">
                  <a:extLst>
                    <a:ext uri="{9D8B030D-6E8A-4147-A177-3AD203B41FA5}">
                      <a16:colId xmlns:a16="http://schemas.microsoft.com/office/drawing/2014/main" xmlns="" val="20002"/>
                    </a:ext>
                  </a:extLst>
                </a:gridCol>
                <a:gridCol w="1293019">
                  <a:extLst>
                    <a:ext uri="{9D8B030D-6E8A-4147-A177-3AD203B41FA5}">
                      <a16:colId xmlns:a16="http://schemas.microsoft.com/office/drawing/2014/main" xmlns="" val="20003"/>
                    </a:ext>
                  </a:extLst>
                </a:gridCol>
                <a:gridCol w="1304724">
                  <a:extLst>
                    <a:ext uri="{9D8B030D-6E8A-4147-A177-3AD203B41FA5}">
                      <a16:colId xmlns:a16="http://schemas.microsoft.com/office/drawing/2014/main" xmlns="" val="20004"/>
                    </a:ext>
                  </a:extLst>
                </a:gridCol>
                <a:gridCol w="1181301">
                  <a:extLst>
                    <a:ext uri="{9D8B030D-6E8A-4147-A177-3AD203B41FA5}">
                      <a16:colId xmlns:a16="http://schemas.microsoft.com/office/drawing/2014/main" xmlns="" val="20005"/>
                    </a:ext>
                  </a:extLst>
                </a:gridCol>
              </a:tblGrid>
              <a:tr h="438888">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dirty="0" smtClean="0">
                        <a:ln>
                          <a:noFill/>
                        </a:ln>
                        <a:solidFill>
                          <a:schemeClr val="tx1"/>
                        </a:solidFill>
                        <a:effectLst/>
                        <a:latin typeface="+mj-ea"/>
                        <a:ea typeface="+mj-ea"/>
                        <a:cs typeface="Times New Roman" pitchFamily="18" charset="0"/>
                      </a:endParaRPr>
                    </a:p>
                  </a:txBody>
                  <a:tcPr marL="95408" marR="95408" marT="47506" marB="47506" anchor="ctr" horzOverflow="overflow">
                    <a:lnL w="12700" cap="flat" cmpd="sng" algn="ctr">
                      <a:solidFill>
                        <a:srgbClr val="0051A3"/>
                      </a:solidFill>
                      <a:prstDash val="solid"/>
                      <a:round/>
                      <a:headEnd type="none" w="med" len="med"/>
                      <a:tailEnd type="none" w="med" len="med"/>
                    </a:lnL>
                    <a:lnR w="12700" cap="flat" cmpd="sng" algn="ctr">
                      <a:solidFill>
                        <a:srgbClr val="0051A3"/>
                      </a:solidFill>
                      <a:prstDash val="solid"/>
                      <a:round/>
                      <a:headEnd type="none" w="med" len="med"/>
                      <a:tailEnd type="none" w="med" len="med"/>
                    </a:lnR>
                    <a:lnT w="12700" cap="flat" cmpd="sng" algn="ctr">
                      <a:solidFill>
                        <a:srgbClr val="0051A3"/>
                      </a:solidFill>
                      <a:prstDash val="solid"/>
                      <a:round/>
                      <a:headEnd type="none" w="med" len="med"/>
                      <a:tailEnd type="none" w="med" len="med"/>
                    </a:lnT>
                    <a:lnB w="12700" cap="flat" cmpd="sng" algn="ctr">
                      <a:solidFill>
                        <a:srgbClr val="0051A3"/>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mj-ea"/>
                          <a:ea typeface="+mj-ea"/>
                          <a:cs typeface="Times New Roman" pitchFamily="18" charset="0"/>
                        </a:rPr>
                        <a:t>总机时</a:t>
                      </a:r>
                    </a:p>
                  </a:txBody>
                  <a:tcPr marL="95408" marR="95408" marT="47506" marB="47506" anchor="ctr" horzOverflow="overflow">
                    <a:lnL w="12700" cap="flat" cmpd="sng" algn="ctr">
                      <a:solidFill>
                        <a:srgbClr val="0051A3"/>
                      </a:solidFill>
                      <a:prstDash val="solid"/>
                      <a:round/>
                      <a:headEnd type="none" w="med" len="med"/>
                      <a:tailEnd type="none" w="med" len="med"/>
                    </a:lnL>
                    <a:lnR w="12700" cap="flat" cmpd="sng" algn="ctr">
                      <a:solidFill>
                        <a:srgbClr val="0051A3"/>
                      </a:solidFill>
                      <a:prstDash val="solid"/>
                      <a:round/>
                      <a:headEnd type="none" w="med" len="med"/>
                      <a:tailEnd type="none" w="med" len="med"/>
                    </a:lnR>
                    <a:lnT w="12700" cap="flat" cmpd="sng" algn="ctr">
                      <a:solidFill>
                        <a:srgbClr val="0051A3"/>
                      </a:solidFill>
                      <a:prstDash val="solid"/>
                      <a:round/>
                      <a:headEnd type="none" w="med" len="med"/>
                      <a:tailEnd type="none" w="med" len="med"/>
                    </a:lnT>
                    <a:lnB w="12700" cap="flat" cmpd="sng" algn="ctr">
                      <a:solidFill>
                        <a:srgbClr val="0051A3"/>
                      </a:solidFill>
                      <a:prstDash val="solid"/>
                      <a:round/>
                      <a:headEnd type="none" w="med" len="med"/>
                      <a:tailEnd type="none" w="med" len="med"/>
                    </a:lnB>
                    <a:lnTlToBr>
                      <a:noFill/>
                    </a:lnTlToBr>
                    <a:lnBlToTr>
                      <a:noFill/>
                    </a:lnBlToTr>
                    <a:noFill/>
                  </a:tcPr>
                </a:tc>
                <a:tc gridSpan="4">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mj-ea"/>
                          <a:ea typeface="+mj-ea"/>
                          <a:cs typeface="Times New Roman" pitchFamily="18" charset="0"/>
                        </a:rPr>
                        <a:t>运行时间分配</a:t>
                      </a:r>
                      <a:endParaRPr kumimoji="0" lang="en-US" altLang="zh-CN" sz="1800" b="0" i="0" u="none" strike="noStrike" cap="none" normalizeH="0" baseline="0" dirty="0" smtClean="0">
                        <a:ln>
                          <a:noFill/>
                        </a:ln>
                        <a:solidFill>
                          <a:schemeClr val="tx1"/>
                        </a:solidFill>
                        <a:effectLst/>
                        <a:latin typeface="+mj-ea"/>
                        <a:ea typeface="+mj-ea"/>
                        <a:cs typeface="Times New Roman" pitchFamily="18" charset="0"/>
                      </a:endParaRPr>
                    </a:p>
                  </a:txBody>
                  <a:tcPr marL="95408" marR="95408" marT="47506" marB="47506" anchor="ctr" horzOverflow="overflow">
                    <a:lnL w="12700" cap="flat" cmpd="sng" algn="ctr">
                      <a:solidFill>
                        <a:srgbClr val="0051A3"/>
                      </a:solidFill>
                      <a:prstDash val="solid"/>
                      <a:round/>
                      <a:headEnd type="none" w="med" len="med"/>
                      <a:tailEnd type="none" w="med" len="med"/>
                    </a:lnL>
                    <a:lnR w="12700" cap="flat" cmpd="sng" algn="ctr">
                      <a:solidFill>
                        <a:srgbClr val="0051A3"/>
                      </a:solidFill>
                      <a:prstDash val="solid"/>
                      <a:round/>
                      <a:headEnd type="none" w="med" len="med"/>
                      <a:tailEnd type="none" w="med" len="med"/>
                    </a:lnR>
                    <a:lnT w="12700" cap="flat" cmpd="sng" algn="ctr">
                      <a:solidFill>
                        <a:srgbClr val="0051A3"/>
                      </a:solidFill>
                      <a:prstDash val="solid"/>
                      <a:round/>
                      <a:headEnd type="none" w="med" len="med"/>
                      <a:tailEnd type="none" w="med" len="med"/>
                    </a:lnT>
                    <a:lnB w="12700" cap="flat" cmpd="sng" algn="ctr">
                      <a:solidFill>
                        <a:srgbClr val="0051A3"/>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xmlns="" val="10000"/>
                  </a:ext>
                </a:extLst>
              </a:tr>
              <a:tr h="732754">
                <a:tc vMerge="1">
                  <a:txBody>
                    <a:bodyPr/>
                    <a:lstStyle/>
                    <a:p>
                      <a:endParaRPr lang="zh-CN" altLang="en-US"/>
                    </a:p>
                  </a:txBody>
                  <a:tcPr/>
                </a:tc>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mj-ea"/>
                          <a:ea typeface="+mj-ea"/>
                          <a:cs typeface="Times New Roman" pitchFamily="18" charset="0"/>
                        </a:rPr>
                        <a:t>供束</a:t>
                      </a:r>
                      <a:r>
                        <a:rPr kumimoji="0" lang="en-US" altLang="zh-CN" sz="1800" b="0" i="0" u="none" strike="noStrike" cap="none" normalizeH="0" baseline="0" dirty="0" smtClean="0">
                          <a:ln>
                            <a:noFill/>
                          </a:ln>
                          <a:solidFill>
                            <a:schemeClr val="tx1"/>
                          </a:solidFill>
                          <a:effectLst/>
                          <a:latin typeface="+mj-ea"/>
                          <a:ea typeface="+mj-ea"/>
                          <a:cs typeface="Times New Roman" pitchFamily="18" charset="0"/>
                        </a:rPr>
                        <a:t>(</a:t>
                      </a:r>
                      <a:r>
                        <a:rPr kumimoji="0" lang="zh-CN" altLang="en-US" sz="1800" b="0" i="0" u="none" strike="noStrike" cap="none" normalizeH="0" baseline="0" dirty="0" smtClean="0">
                          <a:ln>
                            <a:noFill/>
                          </a:ln>
                          <a:solidFill>
                            <a:schemeClr val="tx1"/>
                          </a:solidFill>
                          <a:effectLst/>
                          <a:latin typeface="+mj-ea"/>
                          <a:ea typeface="+mj-ea"/>
                          <a:cs typeface="Times New Roman" pitchFamily="18" charset="0"/>
                        </a:rPr>
                        <a:t>实验）</a:t>
                      </a:r>
                    </a:p>
                  </a:txBody>
                  <a:tcPr marL="95408" marR="95408" marT="47506" marB="47506" anchor="ctr" horzOverflow="overflow">
                    <a:lnL w="12700" cap="flat" cmpd="sng" algn="ctr">
                      <a:solidFill>
                        <a:srgbClr val="0051A3"/>
                      </a:solidFill>
                      <a:prstDash val="solid"/>
                      <a:round/>
                      <a:headEnd type="none" w="med" len="med"/>
                      <a:tailEnd type="none" w="med" len="med"/>
                    </a:lnL>
                    <a:lnR w="12700" cap="flat" cmpd="sng" algn="ctr">
                      <a:solidFill>
                        <a:srgbClr val="0051A3"/>
                      </a:solidFill>
                      <a:prstDash val="solid"/>
                      <a:round/>
                      <a:headEnd type="none" w="med" len="med"/>
                      <a:tailEnd type="none" w="med" len="med"/>
                    </a:lnR>
                    <a:lnT w="12700" cap="flat" cmpd="sng" algn="ctr">
                      <a:solidFill>
                        <a:srgbClr val="0051A3"/>
                      </a:solidFill>
                      <a:prstDash val="solid"/>
                      <a:round/>
                      <a:headEnd type="none" w="med" len="med"/>
                      <a:tailEnd type="none" w="med" len="med"/>
                    </a:lnT>
                    <a:lnB w="12700" cap="flat" cmpd="sng" algn="ctr">
                      <a:solidFill>
                        <a:srgbClr val="0051A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mj-ea"/>
                          <a:ea typeface="+mj-ea"/>
                          <a:cs typeface="Times New Roman" pitchFamily="18" charset="0"/>
                        </a:rPr>
                        <a:t>机器研究</a:t>
                      </a:r>
                    </a:p>
                  </a:txBody>
                  <a:tcPr marL="95408" marR="95408" marT="47506" marB="47506" anchor="ctr" horzOverflow="overflow">
                    <a:lnL w="12700" cap="flat" cmpd="sng" algn="ctr">
                      <a:solidFill>
                        <a:srgbClr val="0051A3"/>
                      </a:solidFill>
                      <a:prstDash val="solid"/>
                      <a:round/>
                      <a:headEnd type="none" w="med" len="med"/>
                      <a:tailEnd type="none" w="med" len="med"/>
                    </a:lnL>
                    <a:lnR w="12700" cap="flat" cmpd="sng" algn="ctr">
                      <a:solidFill>
                        <a:srgbClr val="0051A3"/>
                      </a:solidFill>
                      <a:prstDash val="solid"/>
                      <a:round/>
                      <a:headEnd type="none" w="med" len="med"/>
                      <a:tailEnd type="none" w="med" len="med"/>
                    </a:lnR>
                    <a:lnT w="12700" cap="flat" cmpd="sng" algn="ctr">
                      <a:solidFill>
                        <a:srgbClr val="0051A3"/>
                      </a:solidFill>
                      <a:prstDash val="solid"/>
                      <a:round/>
                      <a:headEnd type="none" w="med" len="med"/>
                      <a:tailEnd type="none" w="med" len="med"/>
                    </a:lnT>
                    <a:lnB w="12700" cap="flat" cmpd="sng" algn="ctr">
                      <a:solidFill>
                        <a:srgbClr val="0051A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mj-ea"/>
                          <a:ea typeface="+mj-ea"/>
                          <a:cs typeface="Times New Roman" pitchFamily="18" charset="0"/>
                        </a:rPr>
                        <a:t>调束注入</a:t>
                      </a:r>
                    </a:p>
                  </a:txBody>
                  <a:tcPr marL="95408" marR="95408" marT="47506" marB="47506" anchor="ctr" horzOverflow="overflow">
                    <a:lnL w="12700" cap="flat" cmpd="sng" algn="ctr">
                      <a:solidFill>
                        <a:srgbClr val="0051A3"/>
                      </a:solidFill>
                      <a:prstDash val="solid"/>
                      <a:round/>
                      <a:headEnd type="none" w="med" len="med"/>
                      <a:tailEnd type="none" w="med" len="med"/>
                    </a:lnL>
                    <a:lnR w="12700" cap="flat" cmpd="sng" algn="ctr">
                      <a:solidFill>
                        <a:srgbClr val="0051A3"/>
                      </a:solidFill>
                      <a:prstDash val="solid"/>
                      <a:round/>
                      <a:headEnd type="none" w="med" len="med"/>
                      <a:tailEnd type="none" w="med" len="med"/>
                    </a:lnR>
                    <a:lnT w="12700" cap="flat" cmpd="sng" algn="ctr">
                      <a:solidFill>
                        <a:srgbClr val="0051A3"/>
                      </a:solidFill>
                      <a:prstDash val="solid"/>
                      <a:round/>
                      <a:headEnd type="none" w="med" len="med"/>
                      <a:tailEnd type="none" w="med" len="med"/>
                    </a:lnT>
                    <a:lnB w="12700" cap="flat" cmpd="sng" algn="ctr">
                      <a:solidFill>
                        <a:srgbClr val="0051A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mj-ea"/>
                          <a:ea typeface="+mj-ea"/>
                          <a:cs typeface="Times New Roman" pitchFamily="18" charset="0"/>
                        </a:rPr>
                        <a:t>常规维护</a:t>
                      </a:r>
                    </a:p>
                  </a:txBody>
                  <a:tcPr marL="95408" marR="95408" marT="47506" marB="47506" anchor="ctr" horzOverflow="overflow">
                    <a:lnL w="12700" cap="flat" cmpd="sng" algn="ctr">
                      <a:solidFill>
                        <a:srgbClr val="0051A3"/>
                      </a:solidFill>
                      <a:prstDash val="solid"/>
                      <a:round/>
                      <a:headEnd type="none" w="med" len="med"/>
                      <a:tailEnd type="none" w="med" len="med"/>
                    </a:lnL>
                    <a:lnR w="12700" cap="flat" cmpd="sng" algn="ctr">
                      <a:solidFill>
                        <a:srgbClr val="0051A3"/>
                      </a:solidFill>
                      <a:prstDash val="solid"/>
                      <a:round/>
                      <a:headEnd type="none" w="med" len="med"/>
                      <a:tailEnd type="none" w="med" len="med"/>
                    </a:lnR>
                    <a:lnT w="12700" cap="flat" cmpd="sng" algn="ctr">
                      <a:solidFill>
                        <a:srgbClr val="0051A3"/>
                      </a:solidFill>
                      <a:prstDash val="solid"/>
                      <a:round/>
                      <a:headEnd type="none" w="med" len="med"/>
                      <a:tailEnd type="none" w="med" len="med"/>
                    </a:lnT>
                    <a:lnB w="12700" cap="flat" cmpd="sng" algn="ctr">
                      <a:solidFill>
                        <a:srgbClr val="0051A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51610">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mj-ea"/>
                          <a:ea typeface="+mj-ea"/>
                          <a:cs typeface="Times New Roman" pitchFamily="18" charset="0"/>
                        </a:rPr>
                        <a:t>机时（小时）</a:t>
                      </a:r>
                    </a:p>
                  </a:txBody>
                  <a:tcPr marL="95408" marR="95408" marT="47506" marB="47506" anchor="ctr" horzOverflow="overflow">
                    <a:lnL w="12700" cap="flat" cmpd="sng" algn="ctr">
                      <a:solidFill>
                        <a:srgbClr val="0051A3"/>
                      </a:solidFill>
                      <a:prstDash val="solid"/>
                      <a:round/>
                      <a:headEnd type="none" w="med" len="med"/>
                      <a:tailEnd type="none" w="med" len="med"/>
                    </a:lnL>
                    <a:lnR w="12700" cap="flat" cmpd="sng" algn="ctr">
                      <a:solidFill>
                        <a:srgbClr val="0051A3"/>
                      </a:solidFill>
                      <a:prstDash val="solid"/>
                      <a:round/>
                      <a:headEnd type="none" w="med" len="med"/>
                      <a:tailEnd type="none" w="med" len="med"/>
                    </a:lnR>
                    <a:lnT w="12700" cap="flat" cmpd="sng" algn="ctr">
                      <a:solidFill>
                        <a:srgbClr val="0051A3"/>
                      </a:solidFill>
                      <a:prstDash val="solid"/>
                      <a:round/>
                      <a:headEnd type="none" w="med" len="med"/>
                      <a:tailEnd type="none" w="med" len="med"/>
                    </a:lnT>
                    <a:lnB w="12700" cap="flat" cmpd="sng" algn="ctr">
                      <a:solidFill>
                        <a:srgbClr val="0051A3"/>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1"/>
                          </a:solidFill>
                          <a:effectLst/>
                          <a:latin typeface="+mj-ea"/>
                          <a:ea typeface="+mj-ea"/>
                          <a:cs typeface="Times New Roman" pitchFamily="18" charset="0"/>
                        </a:rPr>
                        <a:t>7005</a:t>
                      </a:r>
                      <a:endParaRPr kumimoji="0" lang="zh-CN" sz="1800" b="0" i="0" u="none" strike="noStrike" kern="1200" cap="none" normalizeH="0" baseline="0" dirty="0">
                        <a:ln>
                          <a:noFill/>
                        </a:ln>
                        <a:solidFill>
                          <a:schemeClr val="tx1"/>
                        </a:solidFill>
                        <a:effectLst/>
                        <a:latin typeface="+mj-ea"/>
                        <a:ea typeface="+mj-ea"/>
                        <a:cs typeface="Times New Roman" pitchFamily="18" charset="0"/>
                      </a:endParaRPr>
                    </a:p>
                  </a:txBody>
                  <a:tcPr marL="68580" marR="68580" marT="0" marB="0">
                    <a:lnL w="12700" cap="flat" cmpd="sng" algn="ctr">
                      <a:solidFill>
                        <a:srgbClr val="0051A3"/>
                      </a:solidFill>
                      <a:prstDash val="solid"/>
                      <a:round/>
                      <a:headEnd type="none" w="med" len="med"/>
                      <a:tailEnd type="none" w="med" len="med"/>
                    </a:lnL>
                    <a:lnR w="12700" cap="flat" cmpd="sng" algn="ctr">
                      <a:solidFill>
                        <a:srgbClr val="0051A3"/>
                      </a:solidFill>
                      <a:prstDash val="solid"/>
                      <a:round/>
                      <a:headEnd type="none" w="med" len="med"/>
                      <a:tailEnd type="none" w="med" len="med"/>
                    </a:lnR>
                    <a:lnT w="12700" cap="flat" cmpd="sng" algn="ctr">
                      <a:solidFill>
                        <a:srgbClr val="0051A3"/>
                      </a:solidFill>
                      <a:prstDash val="solid"/>
                      <a:round/>
                      <a:headEnd type="none" w="med" len="med"/>
                      <a:tailEnd type="none" w="med" len="med"/>
                    </a:lnT>
                    <a:lnB w="12700" cap="flat" cmpd="sng" algn="ctr">
                      <a:solidFill>
                        <a:srgbClr val="0051A3"/>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defRPr/>
                      </a:pPr>
                      <a:r>
                        <a:rPr kumimoji="0" lang="en-US" altLang="zh-CN" sz="1800" b="0" i="0" u="none" strike="noStrike" kern="1200" cap="none" normalizeH="0" baseline="0" dirty="0" smtClean="0">
                          <a:ln>
                            <a:noFill/>
                          </a:ln>
                          <a:solidFill>
                            <a:schemeClr val="tx1"/>
                          </a:solidFill>
                          <a:effectLst/>
                          <a:latin typeface="+mj-ea"/>
                          <a:ea typeface="+mj-ea"/>
                          <a:cs typeface="Times New Roman" pitchFamily="18" charset="0"/>
                        </a:rPr>
                        <a:t>5271</a:t>
                      </a:r>
                      <a:endParaRPr kumimoji="0" lang="zh-CN" altLang="zh-CN" sz="1800" b="0" i="0" u="none" strike="noStrike" kern="1200" cap="none" normalizeH="0" baseline="0" dirty="0" smtClean="0">
                        <a:ln>
                          <a:noFill/>
                        </a:ln>
                        <a:solidFill>
                          <a:schemeClr val="tx1"/>
                        </a:solidFill>
                        <a:effectLst/>
                        <a:latin typeface="+mj-ea"/>
                        <a:ea typeface="+mj-ea"/>
                        <a:cs typeface="Times New Roman" pitchFamily="18" charset="0"/>
                      </a:endParaRPr>
                    </a:p>
                  </a:txBody>
                  <a:tcPr marL="68580" marR="68580" marT="0" marB="0">
                    <a:lnL w="12700" cap="flat" cmpd="sng" algn="ctr">
                      <a:solidFill>
                        <a:srgbClr val="0051A3"/>
                      </a:solidFill>
                      <a:prstDash val="solid"/>
                      <a:round/>
                      <a:headEnd type="none" w="med" len="med"/>
                      <a:tailEnd type="none" w="med" len="med"/>
                    </a:lnL>
                    <a:lnR w="12700" cap="flat" cmpd="sng" algn="ctr">
                      <a:solidFill>
                        <a:srgbClr val="0051A3"/>
                      </a:solidFill>
                      <a:prstDash val="solid"/>
                      <a:round/>
                      <a:headEnd type="none" w="med" len="med"/>
                      <a:tailEnd type="none" w="med" len="med"/>
                    </a:lnR>
                    <a:lnT w="12700" cap="flat" cmpd="sng" algn="ctr">
                      <a:solidFill>
                        <a:srgbClr val="0051A3"/>
                      </a:solidFill>
                      <a:prstDash val="solid"/>
                      <a:round/>
                      <a:headEnd type="none" w="med" len="med"/>
                      <a:tailEnd type="none" w="med" len="med"/>
                    </a:lnT>
                    <a:lnB w="12700" cap="flat" cmpd="sng" algn="ctr">
                      <a:solidFill>
                        <a:srgbClr val="0051A3"/>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kern="1200" cap="none" normalizeH="0" baseline="0" dirty="0" smtClean="0">
                          <a:ln>
                            <a:noFill/>
                          </a:ln>
                          <a:solidFill>
                            <a:schemeClr val="tx1"/>
                          </a:solidFill>
                          <a:effectLst/>
                          <a:latin typeface="+mj-ea"/>
                          <a:ea typeface="+mj-ea"/>
                          <a:cs typeface="Times New Roman" pitchFamily="18" charset="0"/>
                        </a:rPr>
                        <a:t>1080</a:t>
                      </a:r>
                      <a:endParaRPr kumimoji="0" lang="zh-CN" sz="1800" b="0" i="0" u="none" strike="noStrike" kern="1200" cap="none" normalizeH="0" baseline="0" dirty="0">
                        <a:ln>
                          <a:noFill/>
                        </a:ln>
                        <a:solidFill>
                          <a:schemeClr val="tx1"/>
                        </a:solidFill>
                        <a:effectLst/>
                        <a:latin typeface="+mj-ea"/>
                        <a:ea typeface="+mj-ea"/>
                        <a:cs typeface="Times New Roman" pitchFamily="18" charset="0"/>
                      </a:endParaRPr>
                    </a:p>
                  </a:txBody>
                  <a:tcPr marL="68580" marR="68580" marT="0" marB="0">
                    <a:lnL w="12700" cap="flat" cmpd="sng" algn="ctr">
                      <a:solidFill>
                        <a:srgbClr val="0051A3"/>
                      </a:solidFill>
                      <a:prstDash val="solid"/>
                      <a:round/>
                      <a:headEnd type="none" w="med" len="med"/>
                      <a:tailEnd type="none" w="med" len="med"/>
                    </a:lnL>
                    <a:lnR w="12700" cap="flat" cmpd="sng" algn="ctr">
                      <a:solidFill>
                        <a:srgbClr val="0051A3"/>
                      </a:solidFill>
                      <a:prstDash val="solid"/>
                      <a:round/>
                      <a:headEnd type="none" w="med" len="med"/>
                      <a:tailEnd type="none" w="med" len="med"/>
                    </a:lnR>
                    <a:lnT w="12700" cap="flat" cmpd="sng" algn="ctr">
                      <a:solidFill>
                        <a:srgbClr val="0051A3"/>
                      </a:solidFill>
                      <a:prstDash val="solid"/>
                      <a:round/>
                      <a:headEnd type="none" w="med" len="med"/>
                      <a:tailEnd type="none" w="med" len="med"/>
                    </a:lnT>
                    <a:lnB w="12700" cap="flat" cmpd="sng" algn="ctr">
                      <a:solidFill>
                        <a:srgbClr val="0051A3"/>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defRPr/>
                      </a:pPr>
                      <a:r>
                        <a:rPr kumimoji="0" lang="en-US" altLang="zh-CN" sz="1800" b="0" i="0" u="none" strike="noStrike" kern="1200" cap="none" normalizeH="0" baseline="0" dirty="0" smtClean="0">
                          <a:ln>
                            <a:noFill/>
                          </a:ln>
                          <a:solidFill>
                            <a:schemeClr val="tx1"/>
                          </a:solidFill>
                          <a:effectLst/>
                          <a:latin typeface="+mj-ea"/>
                          <a:ea typeface="+mj-ea"/>
                          <a:cs typeface="Times New Roman" pitchFamily="18" charset="0"/>
                        </a:rPr>
                        <a:t>102</a:t>
                      </a:r>
                      <a:endParaRPr kumimoji="0" lang="zh-CN" sz="1800" b="0" i="0" u="none" strike="noStrike" kern="1200" cap="none" normalizeH="0" baseline="0" dirty="0">
                        <a:ln>
                          <a:noFill/>
                        </a:ln>
                        <a:solidFill>
                          <a:schemeClr val="tx1"/>
                        </a:solidFill>
                        <a:effectLst/>
                        <a:latin typeface="+mj-ea"/>
                        <a:ea typeface="+mj-ea"/>
                        <a:cs typeface="Times New Roman" pitchFamily="18" charset="0"/>
                      </a:endParaRPr>
                    </a:p>
                  </a:txBody>
                  <a:tcPr marL="68580" marR="68580" marT="0" marB="0">
                    <a:lnL w="12700" cap="flat" cmpd="sng" algn="ctr">
                      <a:solidFill>
                        <a:srgbClr val="0051A3"/>
                      </a:solidFill>
                      <a:prstDash val="solid"/>
                      <a:round/>
                      <a:headEnd type="none" w="med" len="med"/>
                      <a:tailEnd type="none" w="med" len="med"/>
                    </a:lnL>
                    <a:lnR w="12700" cap="flat" cmpd="sng" algn="ctr">
                      <a:solidFill>
                        <a:srgbClr val="0051A3"/>
                      </a:solidFill>
                      <a:prstDash val="solid"/>
                      <a:round/>
                      <a:headEnd type="none" w="med" len="med"/>
                      <a:tailEnd type="none" w="med" len="med"/>
                    </a:lnR>
                    <a:lnT w="12700" cap="flat" cmpd="sng" algn="ctr">
                      <a:solidFill>
                        <a:srgbClr val="0051A3"/>
                      </a:solidFill>
                      <a:prstDash val="solid"/>
                      <a:round/>
                      <a:headEnd type="none" w="med" len="med"/>
                      <a:tailEnd type="none" w="med" len="med"/>
                    </a:lnT>
                    <a:lnB w="12700" cap="flat" cmpd="sng" algn="ctr">
                      <a:solidFill>
                        <a:srgbClr val="0051A3"/>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1"/>
                          </a:solidFill>
                          <a:effectLst/>
                          <a:latin typeface="+mj-ea"/>
                          <a:ea typeface="+mj-ea"/>
                          <a:cs typeface="Times New Roman" pitchFamily="18" charset="0"/>
                        </a:rPr>
                        <a:t>552</a:t>
                      </a:r>
                      <a:endParaRPr kumimoji="0" lang="zh-CN" sz="1800" b="0" i="0" u="none" strike="noStrike" kern="1200" cap="none" normalizeH="0" baseline="0" dirty="0">
                        <a:ln>
                          <a:noFill/>
                        </a:ln>
                        <a:solidFill>
                          <a:schemeClr val="tx1"/>
                        </a:solidFill>
                        <a:effectLst/>
                        <a:latin typeface="+mj-ea"/>
                        <a:ea typeface="+mj-ea"/>
                        <a:cs typeface="Times New Roman" pitchFamily="18" charset="0"/>
                      </a:endParaRPr>
                    </a:p>
                  </a:txBody>
                  <a:tcPr marL="68580" marR="68580" marT="0" marB="0">
                    <a:lnL w="12700" cap="flat" cmpd="sng" algn="ctr">
                      <a:solidFill>
                        <a:srgbClr val="0051A3"/>
                      </a:solidFill>
                      <a:prstDash val="solid"/>
                      <a:round/>
                      <a:headEnd type="none" w="med" len="med"/>
                      <a:tailEnd type="none" w="med" len="med"/>
                    </a:lnL>
                    <a:lnR w="12700" cap="flat" cmpd="sng" algn="ctr">
                      <a:solidFill>
                        <a:srgbClr val="0051A3"/>
                      </a:solidFill>
                      <a:prstDash val="solid"/>
                      <a:round/>
                      <a:headEnd type="none" w="med" len="med"/>
                      <a:tailEnd type="none" w="med" len="med"/>
                    </a:lnR>
                    <a:lnT w="12700" cap="flat" cmpd="sng" algn="ctr">
                      <a:solidFill>
                        <a:srgbClr val="0051A3"/>
                      </a:solidFill>
                      <a:prstDash val="solid"/>
                      <a:round/>
                      <a:headEnd type="none" w="med" len="med"/>
                      <a:tailEnd type="none" w="med" len="med"/>
                    </a:lnT>
                    <a:lnB w="12700" cap="flat" cmpd="sng" algn="ctr">
                      <a:solidFill>
                        <a:srgbClr val="0051A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51610">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mj-ea"/>
                          <a:ea typeface="+mj-ea"/>
                          <a:cs typeface="Times New Roman" pitchFamily="18" charset="0"/>
                        </a:rPr>
                        <a:t>百分比</a:t>
                      </a:r>
                    </a:p>
                  </a:txBody>
                  <a:tcPr marL="95408" marR="95408" marT="47506" marB="47506" anchor="ctr" horzOverflow="overflow">
                    <a:lnL w="12700" cap="flat" cmpd="sng" algn="ctr">
                      <a:solidFill>
                        <a:srgbClr val="0051A3"/>
                      </a:solidFill>
                      <a:prstDash val="solid"/>
                      <a:round/>
                      <a:headEnd type="none" w="med" len="med"/>
                      <a:tailEnd type="none" w="med" len="med"/>
                    </a:lnL>
                    <a:lnR w="12700" cap="flat" cmpd="sng" algn="ctr">
                      <a:solidFill>
                        <a:srgbClr val="0051A3"/>
                      </a:solidFill>
                      <a:prstDash val="solid"/>
                      <a:round/>
                      <a:headEnd type="none" w="med" len="med"/>
                      <a:tailEnd type="none" w="med" len="med"/>
                    </a:lnR>
                    <a:lnT w="12700" cap="flat" cmpd="sng" algn="ctr">
                      <a:solidFill>
                        <a:srgbClr val="0051A3"/>
                      </a:solidFill>
                      <a:prstDash val="solid"/>
                      <a:round/>
                      <a:headEnd type="none" w="med" len="med"/>
                      <a:tailEnd type="none" w="med" len="med"/>
                    </a:lnT>
                    <a:lnB w="12700" cap="flat" cmpd="sng" algn="ctr">
                      <a:solidFill>
                        <a:srgbClr val="0051A3"/>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mj-ea"/>
                          <a:ea typeface="+mj-ea"/>
                          <a:cs typeface="Times New Roman" pitchFamily="18" charset="0"/>
                        </a:rPr>
                        <a:t>100</a:t>
                      </a:r>
                    </a:p>
                  </a:txBody>
                  <a:tcPr marL="95408" marR="95408" marT="47506" marB="47506" anchor="ctr" horzOverflow="overflow">
                    <a:lnL w="12700" cap="flat" cmpd="sng" algn="ctr">
                      <a:solidFill>
                        <a:srgbClr val="0051A3"/>
                      </a:solidFill>
                      <a:prstDash val="solid"/>
                      <a:round/>
                      <a:headEnd type="none" w="med" len="med"/>
                      <a:tailEnd type="none" w="med" len="med"/>
                    </a:lnL>
                    <a:lnR w="12700" cap="flat" cmpd="sng" algn="ctr">
                      <a:solidFill>
                        <a:srgbClr val="0051A3"/>
                      </a:solidFill>
                      <a:prstDash val="solid"/>
                      <a:round/>
                      <a:headEnd type="none" w="med" len="med"/>
                      <a:tailEnd type="none" w="med" len="med"/>
                    </a:lnR>
                    <a:lnT w="12700" cap="flat" cmpd="sng" algn="ctr">
                      <a:solidFill>
                        <a:srgbClr val="0051A3"/>
                      </a:solidFill>
                      <a:prstDash val="solid"/>
                      <a:round/>
                      <a:headEnd type="none" w="med" len="med"/>
                      <a:tailEnd type="none" w="med" len="med"/>
                    </a:lnT>
                    <a:lnB w="12700" cap="flat" cmpd="sng" algn="ctr">
                      <a:solidFill>
                        <a:srgbClr val="0051A3"/>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mj-ea"/>
                          <a:ea typeface="+mj-ea"/>
                          <a:cs typeface="Times New Roman" pitchFamily="18" charset="0"/>
                        </a:rPr>
                        <a:t>75.25</a:t>
                      </a:r>
                    </a:p>
                  </a:txBody>
                  <a:tcPr marL="95408" marR="95408" marT="47506" marB="47506" anchor="ctr" horzOverflow="overflow">
                    <a:lnL w="12700" cap="flat" cmpd="sng" algn="ctr">
                      <a:solidFill>
                        <a:srgbClr val="0051A3"/>
                      </a:solidFill>
                      <a:prstDash val="solid"/>
                      <a:round/>
                      <a:headEnd type="none" w="med" len="med"/>
                      <a:tailEnd type="none" w="med" len="med"/>
                    </a:lnL>
                    <a:lnR w="12700" cap="flat" cmpd="sng" algn="ctr">
                      <a:solidFill>
                        <a:srgbClr val="0051A3"/>
                      </a:solidFill>
                      <a:prstDash val="solid"/>
                      <a:round/>
                      <a:headEnd type="none" w="med" len="med"/>
                      <a:tailEnd type="none" w="med" len="med"/>
                    </a:lnR>
                    <a:lnT w="12700" cap="flat" cmpd="sng" algn="ctr">
                      <a:solidFill>
                        <a:srgbClr val="0051A3"/>
                      </a:solidFill>
                      <a:prstDash val="solid"/>
                      <a:round/>
                      <a:headEnd type="none" w="med" len="med"/>
                      <a:tailEnd type="none" w="med" len="med"/>
                    </a:lnT>
                    <a:lnB w="12700" cap="flat" cmpd="sng" algn="ctr">
                      <a:solidFill>
                        <a:srgbClr val="0051A3"/>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mj-ea"/>
                          <a:ea typeface="+mj-ea"/>
                          <a:cs typeface="Times New Roman" pitchFamily="18" charset="0"/>
                        </a:rPr>
                        <a:t>15.42</a:t>
                      </a:r>
                    </a:p>
                  </a:txBody>
                  <a:tcPr marL="95408" marR="95408" marT="47506" marB="47506" anchor="ctr" horzOverflow="overflow">
                    <a:lnL w="12700" cap="flat" cmpd="sng" algn="ctr">
                      <a:solidFill>
                        <a:srgbClr val="0051A3"/>
                      </a:solidFill>
                      <a:prstDash val="solid"/>
                      <a:round/>
                      <a:headEnd type="none" w="med" len="med"/>
                      <a:tailEnd type="none" w="med" len="med"/>
                    </a:lnL>
                    <a:lnR w="12700" cap="flat" cmpd="sng" algn="ctr">
                      <a:solidFill>
                        <a:srgbClr val="0051A3"/>
                      </a:solidFill>
                      <a:prstDash val="solid"/>
                      <a:round/>
                      <a:headEnd type="none" w="med" len="med"/>
                      <a:tailEnd type="none" w="med" len="med"/>
                    </a:lnR>
                    <a:lnT w="12700" cap="flat" cmpd="sng" algn="ctr">
                      <a:solidFill>
                        <a:srgbClr val="0051A3"/>
                      </a:solidFill>
                      <a:prstDash val="solid"/>
                      <a:round/>
                      <a:headEnd type="none" w="med" len="med"/>
                      <a:tailEnd type="none" w="med" len="med"/>
                    </a:lnT>
                    <a:lnB w="12700" cap="flat" cmpd="sng" algn="ctr">
                      <a:solidFill>
                        <a:srgbClr val="0051A3"/>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mj-ea"/>
                          <a:ea typeface="+mj-ea"/>
                          <a:cs typeface="Times New Roman" pitchFamily="18" charset="0"/>
                        </a:rPr>
                        <a:t>1.45</a:t>
                      </a:r>
                    </a:p>
                  </a:txBody>
                  <a:tcPr marL="95408" marR="95408" marT="47506" marB="47506" anchor="ctr" horzOverflow="overflow">
                    <a:lnL w="12700" cap="flat" cmpd="sng" algn="ctr">
                      <a:solidFill>
                        <a:srgbClr val="0051A3"/>
                      </a:solidFill>
                      <a:prstDash val="solid"/>
                      <a:round/>
                      <a:headEnd type="none" w="med" len="med"/>
                      <a:tailEnd type="none" w="med" len="med"/>
                    </a:lnL>
                    <a:lnR w="12700" cap="flat" cmpd="sng" algn="ctr">
                      <a:solidFill>
                        <a:srgbClr val="0051A3"/>
                      </a:solidFill>
                      <a:prstDash val="solid"/>
                      <a:round/>
                      <a:headEnd type="none" w="med" len="med"/>
                      <a:tailEnd type="none" w="med" len="med"/>
                    </a:lnR>
                    <a:lnT w="12700" cap="flat" cmpd="sng" algn="ctr">
                      <a:solidFill>
                        <a:srgbClr val="0051A3"/>
                      </a:solidFill>
                      <a:prstDash val="solid"/>
                      <a:round/>
                      <a:headEnd type="none" w="med" len="med"/>
                      <a:tailEnd type="none" w="med" len="med"/>
                    </a:lnT>
                    <a:lnB w="12700" cap="flat" cmpd="sng" algn="ctr">
                      <a:solidFill>
                        <a:srgbClr val="0051A3"/>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mj-ea"/>
                          <a:ea typeface="+mj-ea"/>
                          <a:cs typeface="Times New Roman" pitchFamily="18" charset="0"/>
                        </a:rPr>
                        <a:t>7.88</a:t>
                      </a:r>
                    </a:p>
                  </a:txBody>
                  <a:tcPr marL="95408" marR="95408" marT="47506" marB="47506" anchor="ctr" horzOverflow="overflow">
                    <a:lnL w="12700" cap="flat" cmpd="sng" algn="ctr">
                      <a:solidFill>
                        <a:srgbClr val="0051A3"/>
                      </a:solidFill>
                      <a:prstDash val="solid"/>
                      <a:round/>
                      <a:headEnd type="none" w="med" len="med"/>
                      <a:tailEnd type="none" w="med" len="med"/>
                    </a:lnL>
                    <a:lnR w="12700" cap="flat" cmpd="sng" algn="ctr">
                      <a:solidFill>
                        <a:srgbClr val="0051A3"/>
                      </a:solidFill>
                      <a:prstDash val="solid"/>
                      <a:round/>
                      <a:headEnd type="none" w="med" len="med"/>
                      <a:tailEnd type="none" w="med" len="med"/>
                    </a:lnR>
                    <a:lnT w="12700" cap="flat" cmpd="sng" algn="ctr">
                      <a:solidFill>
                        <a:srgbClr val="0051A3"/>
                      </a:solidFill>
                      <a:prstDash val="solid"/>
                      <a:round/>
                      <a:headEnd type="none" w="med" len="med"/>
                      <a:tailEnd type="none" w="med" len="med"/>
                    </a:lnT>
                    <a:lnB w="12700" cap="flat" cmpd="sng" algn="ctr">
                      <a:solidFill>
                        <a:srgbClr val="0051A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8" name="Rectangle 3"/>
          <p:cNvSpPr txBox="1">
            <a:spLocks/>
          </p:cNvSpPr>
          <p:nvPr/>
        </p:nvSpPr>
        <p:spPr bwMode="auto">
          <a:xfrm>
            <a:off x="279400" y="1182688"/>
            <a:ext cx="8213725" cy="946150"/>
          </a:xfrm>
          <a:prstGeom prst="rect">
            <a:avLst/>
          </a:prstGeom>
          <a:noFill/>
          <a:ln>
            <a:noFill/>
          </a:ln>
          <a:effectLst/>
          <a:extLst/>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228600" indent="-228600">
              <a:buFontTx/>
              <a:buNone/>
              <a:defRPr/>
            </a:pPr>
            <a:r>
              <a:rPr lang="zh-CN" altLang="en-US" sz="2400" kern="0" dirty="0" smtClean="0"/>
              <a:t>运行模式 ：</a:t>
            </a:r>
            <a:r>
              <a:rPr lang="en-US" altLang="zh-CN" sz="2400" kern="0" dirty="0" smtClean="0"/>
              <a:t>Decay</a:t>
            </a:r>
            <a:r>
              <a:rPr lang="zh-CN" altLang="en-US" sz="2400" kern="0" dirty="0" smtClean="0"/>
              <a:t> </a:t>
            </a:r>
            <a:r>
              <a:rPr lang="en-US" altLang="zh-CN" sz="2400" kern="0" dirty="0" smtClean="0"/>
              <a:t>Mode</a:t>
            </a:r>
            <a:r>
              <a:rPr lang="zh-CN" altLang="en-US" sz="2400" kern="0" dirty="0" smtClean="0"/>
              <a:t>（上半年）</a:t>
            </a:r>
            <a:r>
              <a:rPr lang="en-US" altLang="zh-CN" sz="2400" kern="0" dirty="0" smtClean="0"/>
              <a:t>Top-off Mode(</a:t>
            </a:r>
            <a:r>
              <a:rPr lang="zh-CN" altLang="en-US" sz="2400" kern="0" dirty="0" smtClean="0"/>
              <a:t>下半年）</a:t>
            </a:r>
            <a:endParaRPr lang="en-US" altLang="zh-CN" sz="2400" kern="0" dirty="0" smtClean="0"/>
          </a:p>
          <a:p>
            <a:pPr marL="228600" indent="-228600">
              <a:buFontTx/>
              <a:buNone/>
              <a:defRPr/>
            </a:pPr>
            <a:r>
              <a:rPr lang="zh-CN" altLang="en-US" sz="2400" kern="0" dirty="0" smtClean="0"/>
              <a:t>阶段性连续运行（供光→维护→机器研究→供光。。。）</a:t>
            </a:r>
            <a:endParaRPr lang="en-US" altLang="zh-CN" sz="800" kern="0" dirty="0" smtClean="0"/>
          </a:p>
        </p:txBody>
      </p:sp>
    </p:spTree>
  </p:cSld>
  <p:clrMapOvr>
    <a:masterClrMapping/>
  </p:clrMapOvr>
  <p:transition spd="slow" advTm="17678"/>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1"/>
          <p:cNvSpPr>
            <a:spLocks noGrp="1"/>
          </p:cNvSpPr>
          <p:nvPr>
            <p:ph type="title"/>
          </p:nvPr>
        </p:nvSpPr>
        <p:spPr/>
        <p:txBody>
          <a:bodyPr/>
          <a:lstStyle/>
          <a:p>
            <a:r>
              <a:rPr lang="en-US" altLang="zh-CN" dirty="0" smtClean="0"/>
              <a:t>2018</a:t>
            </a:r>
            <a:r>
              <a:rPr lang="zh-CN" altLang="en-US" dirty="0" smtClean="0"/>
              <a:t>年运行时间统计</a:t>
            </a:r>
          </a:p>
        </p:txBody>
      </p:sp>
      <p:graphicFrame>
        <p:nvGraphicFramePr>
          <p:cNvPr id="4" name="Group 108"/>
          <p:cNvGraphicFramePr>
            <a:graphicFrameLocks noGrp="1"/>
          </p:cNvGraphicFramePr>
          <p:nvPr>
            <p:ph sz="half" idx="4294967295"/>
            <p:extLst>
              <p:ext uri="{D42A27DB-BD31-4B8C-83A1-F6EECF244321}">
                <p14:modId xmlns:p14="http://schemas.microsoft.com/office/powerpoint/2010/main" val="3984111130"/>
              </p:ext>
            </p:extLst>
          </p:nvPr>
        </p:nvGraphicFramePr>
        <p:xfrm>
          <a:off x="582613" y="2566988"/>
          <a:ext cx="8180387" cy="3863975"/>
        </p:xfrm>
        <a:graphic>
          <a:graphicData uri="http://schemas.openxmlformats.org/drawingml/2006/table">
            <a:tbl>
              <a:tblPr/>
              <a:tblGrid>
                <a:gridCol w="1512866">
                  <a:extLst>
                    <a:ext uri="{9D8B030D-6E8A-4147-A177-3AD203B41FA5}">
                      <a16:colId xmlns:a16="http://schemas.microsoft.com/office/drawing/2014/main" xmlns="" val="20000"/>
                    </a:ext>
                  </a:extLst>
                </a:gridCol>
                <a:gridCol w="1232824">
                  <a:extLst>
                    <a:ext uri="{9D8B030D-6E8A-4147-A177-3AD203B41FA5}">
                      <a16:colId xmlns:a16="http://schemas.microsoft.com/office/drawing/2014/main" xmlns="" val="20001"/>
                    </a:ext>
                  </a:extLst>
                </a:gridCol>
                <a:gridCol w="1160909">
                  <a:extLst>
                    <a:ext uri="{9D8B030D-6E8A-4147-A177-3AD203B41FA5}">
                      <a16:colId xmlns:a16="http://schemas.microsoft.com/office/drawing/2014/main" xmlns="" val="20002"/>
                    </a:ext>
                  </a:extLst>
                </a:gridCol>
                <a:gridCol w="1109541">
                  <a:extLst>
                    <a:ext uri="{9D8B030D-6E8A-4147-A177-3AD203B41FA5}">
                      <a16:colId xmlns:a16="http://schemas.microsoft.com/office/drawing/2014/main" xmlns="" val="20003"/>
                    </a:ext>
                  </a:extLst>
                </a:gridCol>
                <a:gridCol w="1006806">
                  <a:extLst>
                    <a:ext uri="{9D8B030D-6E8A-4147-A177-3AD203B41FA5}">
                      <a16:colId xmlns:a16="http://schemas.microsoft.com/office/drawing/2014/main" xmlns="" val="20004"/>
                    </a:ext>
                  </a:extLst>
                </a:gridCol>
                <a:gridCol w="1078721">
                  <a:extLst>
                    <a:ext uri="{9D8B030D-6E8A-4147-A177-3AD203B41FA5}">
                      <a16:colId xmlns:a16="http://schemas.microsoft.com/office/drawing/2014/main" xmlns="" val="20005"/>
                    </a:ext>
                  </a:extLst>
                </a:gridCol>
                <a:gridCol w="1078720">
                  <a:extLst>
                    <a:ext uri="{9D8B030D-6E8A-4147-A177-3AD203B41FA5}">
                      <a16:colId xmlns:a16="http://schemas.microsoft.com/office/drawing/2014/main" xmlns="" val="20006"/>
                    </a:ext>
                  </a:extLst>
                </a:gridCol>
              </a:tblGrid>
              <a:tr h="655525">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dirty="0" smtClean="0">
                        <a:ln>
                          <a:noFill/>
                        </a:ln>
                        <a:solidFill>
                          <a:schemeClr val="tx1"/>
                        </a:solidFill>
                        <a:effectLst/>
                        <a:latin typeface="+mj-ea"/>
                        <a:ea typeface="+mj-ea"/>
                        <a:cs typeface="Times New Roman" pitchFamily="18" charset="0"/>
                      </a:endParaRPr>
                    </a:p>
                  </a:txBody>
                  <a:tcPr marL="95396" marR="95396" marT="47531" marB="47531" anchor="ctr" horzOverflow="overflow">
                    <a:lnL w="12700" cap="flat" cmpd="sng" algn="ctr">
                      <a:solidFill>
                        <a:srgbClr val="0051A3"/>
                      </a:solidFill>
                      <a:prstDash val="solid"/>
                      <a:round/>
                      <a:headEnd type="none" w="med" len="med"/>
                      <a:tailEnd type="none" w="med" len="med"/>
                    </a:lnL>
                    <a:lnR w="12700" cap="flat" cmpd="sng" algn="ctr">
                      <a:solidFill>
                        <a:srgbClr val="0051A3"/>
                      </a:solidFill>
                      <a:prstDash val="solid"/>
                      <a:round/>
                      <a:headEnd type="none" w="med" len="med"/>
                      <a:tailEnd type="none" w="med" len="med"/>
                    </a:lnR>
                    <a:lnT w="12700" cap="flat" cmpd="sng" algn="ctr">
                      <a:solidFill>
                        <a:srgbClr val="0051A3"/>
                      </a:solidFill>
                      <a:prstDash val="solid"/>
                      <a:round/>
                      <a:headEnd type="none" w="med" len="med"/>
                      <a:tailEnd type="none" w="med" len="med"/>
                    </a:lnT>
                    <a:lnB w="12700" cap="flat" cmpd="sng" algn="ctr">
                      <a:solidFill>
                        <a:srgbClr val="0051A3"/>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dirty="0" smtClean="0">
                          <a:ln>
                            <a:noFill/>
                          </a:ln>
                          <a:solidFill>
                            <a:schemeClr val="tx1"/>
                          </a:solidFill>
                          <a:effectLst/>
                          <a:latin typeface="+mj-ea"/>
                          <a:ea typeface="+mj-ea"/>
                          <a:cs typeface="Times New Roman" pitchFamily="18" charset="0"/>
                        </a:rPr>
                        <a:t>总机时</a:t>
                      </a:r>
                    </a:p>
                  </a:txBody>
                  <a:tcPr marL="95396" marR="95396" marT="47531" marB="47531" anchor="ctr" horzOverflow="overflow">
                    <a:lnL w="12700" cap="flat" cmpd="sng" algn="ctr">
                      <a:solidFill>
                        <a:srgbClr val="0051A3"/>
                      </a:solidFill>
                      <a:prstDash val="solid"/>
                      <a:round/>
                      <a:headEnd type="none" w="med" len="med"/>
                      <a:tailEnd type="none" w="med" len="med"/>
                    </a:lnL>
                    <a:lnR w="12700" cap="flat" cmpd="sng" algn="ctr">
                      <a:solidFill>
                        <a:srgbClr val="0051A3"/>
                      </a:solidFill>
                      <a:prstDash val="solid"/>
                      <a:round/>
                      <a:headEnd type="none" w="med" len="med"/>
                      <a:tailEnd type="none" w="med" len="med"/>
                    </a:lnR>
                    <a:lnT w="12700" cap="flat" cmpd="sng" algn="ctr">
                      <a:solidFill>
                        <a:srgbClr val="0051A3"/>
                      </a:solidFill>
                      <a:prstDash val="solid"/>
                      <a:round/>
                      <a:headEnd type="none" w="med" len="med"/>
                      <a:tailEnd type="none" w="med" len="med"/>
                    </a:lnT>
                    <a:lnB w="12700" cap="flat" cmpd="sng" algn="ctr">
                      <a:solidFill>
                        <a:srgbClr val="0051A3"/>
                      </a:solidFill>
                      <a:prstDash val="solid"/>
                      <a:round/>
                      <a:headEnd type="none" w="med" len="med"/>
                      <a:tailEnd type="none" w="med" len="med"/>
                    </a:lnB>
                    <a:lnTlToBr>
                      <a:noFill/>
                    </a:lnTlToBr>
                    <a:lnBlToTr>
                      <a:noFill/>
                    </a:lnBlToTr>
                    <a:noFill/>
                  </a:tcPr>
                </a:tc>
                <a:tc gridSpan="5">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dirty="0" smtClean="0">
                          <a:ln>
                            <a:noFill/>
                          </a:ln>
                          <a:solidFill>
                            <a:schemeClr val="tx1"/>
                          </a:solidFill>
                          <a:effectLst/>
                          <a:latin typeface="+mj-ea"/>
                          <a:ea typeface="+mj-ea"/>
                          <a:cs typeface="Times New Roman" pitchFamily="18" charset="0"/>
                        </a:rPr>
                        <a:t>运行时间分布</a:t>
                      </a:r>
                      <a:endParaRPr kumimoji="0" lang="en-US" altLang="zh-CN" sz="2000" b="0" i="0" u="none" strike="noStrike" cap="none" normalizeH="0" baseline="0" dirty="0" smtClean="0">
                        <a:ln>
                          <a:noFill/>
                        </a:ln>
                        <a:solidFill>
                          <a:schemeClr val="tx1"/>
                        </a:solidFill>
                        <a:effectLst/>
                        <a:latin typeface="+mj-ea"/>
                        <a:ea typeface="+mj-ea"/>
                        <a:cs typeface="Times New Roman" pitchFamily="18" charset="0"/>
                      </a:endParaRPr>
                    </a:p>
                  </a:txBody>
                  <a:tcPr marL="95396" marR="95396" marT="47531" marB="47531" anchor="ctr" horzOverflow="overflow">
                    <a:lnL w="12700" cap="flat" cmpd="sng" algn="ctr">
                      <a:solidFill>
                        <a:srgbClr val="0051A3"/>
                      </a:solidFill>
                      <a:prstDash val="solid"/>
                      <a:round/>
                      <a:headEnd type="none" w="med" len="med"/>
                      <a:tailEnd type="none" w="med" len="med"/>
                    </a:lnL>
                    <a:lnR w="12700" cap="flat" cmpd="sng" algn="ctr">
                      <a:solidFill>
                        <a:srgbClr val="0051A3"/>
                      </a:solidFill>
                      <a:prstDash val="solid"/>
                      <a:round/>
                      <a:headEnd type="none" w="med" len="med"/>
                      <a:tailEnd type="none" w="med" len="med"/>
                    </a:lnR>
                    <a:lnT w="12700" cap="flat" cmpd="sng" algn="ctr">
                      <a:solidFill>
                        <a:srgbClr val="0051A3"/>
                      </a:solidFill>
                      <a:prstDash val="solid"/>
                      <a:round/>
                      <a:headEnd type="none" w="med" len="med"/>
                      <a:tailEnd type="none" w="med" len="med"/>
                    </a:lnT>
                    <a:lnB w="12700" cap="flat" cmpd="sng" algn="ctr">
                      <a:solidFill>
                        <a:srgbClr val="0051A3"/>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chemeClr val="tx1"/>
                        </a:solidFill>
                        <a:effectLst/>
                        <a:latin typeface="+mj-ea"/>
                        <a:ea typeface="+mj-ea"/>
                        <a:cs typeface="Times New Roman" pitchFamily="18" charset="0"/>
                      </a:endParaRPr>
                    </a:p>
                  </a:txBody>
                  <a:tcPr marL="95402" marR="95402" marT="47528" marB="47528" anchor="ctr" horzOverflow="overflow">
                    <a:lnL w="12700" cap="flat" cmpd="sng" algn="ctr">
                      <a:solidFill>
                        <a:srgbClr val="0051A3"/>
                      </a:solidFill>
                      <a:prstDash val="solid"/>
                      <a:round/>
                      <a:headEnd type="none" w="med" len="med"/>
                      <a:tailEnd type="none" w="med" len="med"/>
                    </a:lnL>
                    <a:lnR w="12700" cap="flat" cmpd="sng" algn="ctr">
                      <a:solidFill>
                        <a:srgbClr val="0051A3"/>
                      </a:solidFill>
                      <a:prstDash val="solid"/>
                      <a:round/>
                      <a:headEnd type="none" w="med" len="med"/>
                      <a:tailEnd type="none" w="med" len="med"/>
                    </a:lnR>
                    <a:lnT w="12700" cap="flat" cmpd="sng" algn="ctr">
                      <a:solidFill>
                        <a:srgbClr val="0051A3"/>
                      </a:solidFill>
                      <a:prstDash val="solid"/>
                      <a:round/>
                      <a:headEnd type="none" w="med" len="med"/>
                      <a:tailEnd type="none" w="med" len="med"/>
                    </a:lnT>
                    <a:lnB w="12700" cap="flat" cmpd="sng" algn="ctr">
                      <a:solidFill>
                        <a:srgbClr val="0051A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094440">
                <a:tc vMerge="1">
                  <a:txBody>
                    <a:bodyPr/>
                    <a:lstStyle/>
                    <a:p>
                      <a:endParaRPr lang="zh-CN" altLang="en-US"/>
                    </a:p>
                  </a:txBody>
                  <a:tcPr/>
                </a:tc>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dirty="0" smtClean="0">
                          <a:ln>
                            <a:noFill/>
                          </a:ln>
                          <a:solidFill>
                            <a:schemeClr val="tx1"/>
                          </a:solidFill>
                          <a:effectLst/>
                          <a:latin typeface="+mj-ea"/>
                          <a:ea typeface="+mj-ea"/>
                          <a:cs typeface="Times New Roman" pitchFamily="18" charset="0"/>
                        </a:rPr>
                        <a:t>供束</a:t>
                      </a:r>
                      <a:endParaRPr kumimoji="0" lang="en-US" altLang="zh-CN" sz="2000" b="0" i="0" u="none" strike="noStrike" cap="none" normalizeH="0" baseline="0" dirty="0" smtClean="0">
                        <a:ln>
                          <a:noFill/>
                        </a:ln>
                        <a:solidFill>
                          <a:schemeClr val="tx1"/>
                        </a:solidFill>
                        <a:effectLst/>
                        <a:latin typeface="+mj-ea"/>
                        <a:ea typeface="+mj-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dirty="0" smtClean="0">
                          <a:ln>
                            <a:noFill/>
                          </a:ln>
                          <a:solidFill>
                            <a:schemeClr val="tx1"/>
                          </a:solidFill>
                          <a:effectLst/>
                          <a:latin typeface="+mj-ea"/>
                          <a:ea typeface="+mj-ea"/>
                          <a:cs typeface="Times New Roman" pitchFamily="18" charset="0"/>
                        </a:rPr>
                        <a:t>机时</a:t>
                      </a:r>
                    </a:p>
                  </a:txBody>
                  <a:tcPr marL="95396" marR="95396" marT="47531" marB="47531" anchor="ctr" horzOverflow="overflow">
                    <a:lnL w="12700" cap="flat" cmpd="sng" algn="ctr">
                      <a:solidFill>
                        <a:srgbClr val="0051A3"/>
                      </a:solidFill>
                      <a:prstDash val="solid"/>
                      <a:round/>
                      <a:headEnd type="none" w="med" len="med"/>
                      <a:tailEnd type="none" w="med" len="med"/>
                    </a:lnL>
                    <a:lnR w="12700" cap="flat" cmpd="sng" algn="ctr">
                      <a:solidFill>
                        <a:srgbClr val="0051A3"/>
                      </a:solidFill>
                      <a:prstDash val="solid"/>
                      <a:round/>
                      <a:headEnd type="none" w="med" len="med"/>
                      <a:tailEnd type="none" w="med" len="med"/>
                    </a:lnR>
                    <a:lnT w="12700" cap="flat" cmpd="sng" algn="ctr">
                      <a:solidFill>
                        <a:srgbClr val="0051A3"/>
                      </a:solidFill>
                      <a:prstDash val="solid"/>
                      <a:round/>
                      <a:headEnd type="none" w="med" len="med"/>
                      <a:tailEnd type="none" w="med" len="med"/>
                    </a:lnT>
                    <a:lnB w="12700" cap="flat" cmpd="sng" algn="ctr">
                      <a:solidFill>
                        <a:srgbClr val="0051A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dirty="0" smtClean="0">
                          <a:ln>
                            <a:noFill/>
                          </a:ln>
                          <a:solidFill>
                            <a:schemeClr val="tx1"/>
                          </a:solidFill>
                          <a:effectLst/>
                          <a:latin typeface="+mj-ea"/>
                          <a:ea typeface="+mj-ea"/>
                          <a:cs typeface="Times New Roman" pitchFamily="18" charset="0"/>
                        </a:rPr>
                        <a:t>机器</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dirty="0" smtClean="0">
                          <a:ln>
                            <a:noFill/>
                          </a:ln>
                          <a:solidFill>
                            <a:schemeClr val="tx1"/>
                          </a:solidFill>
                          <a:effectLst/>
                          <a:latin typeface="+mj-ea"/>
                          <a:ea typeface="+mj-ea"/>
                          <a:cs typeface="Times New Roman" pitchFamily="18" charset="0"/>
                        </a:rPr>
                        <a:t>研究</a:t>
                      </a:r>
                    </a:p>
                  </a:txBody>
                  <a:tcPr marL="95396" marR="95396" marT="47531" marB="47531" anchor="ctr" horzOverflow="overflow">
                    <a:lnL w="12700" cap="flat" cmpd="sng" algn="ctr">
                      <a:solidFill>
                        <a:srgbClr val="0051A3"/>
                      </a:solidFill>
                      <a:prstDash val="solid"/>
                      <a:round/>
                      <a:headEnd type="none" w="med" len="med"/>
                      <a:tailEnd type="none" w="med" len="med"/>
                    </a:lnL>
                    <a:lnR w="12700" cap="flat" cmpd="sng" algn="ctr">
                      <a:solidFill>
                        <a:srgbClr val="0051A3"/>
                      </a:solidFill>
                      <a:prstDash val="solid"/>
                      <a:round/>
                      <a:headEnd type="none" w="med" len="med"/>
                      <a:tailEnd type="none" w="med" len="med"/>
                    </a:lnR>
                    <a:lnT w="12700" cap="flat" cmpd="sng" algn="ctr">
                      <a:solidFill>
                        <a:srgbClr val="0051A3"/>
                      </a:solidFill>
                      <a:prstDash val="solid"/>
                      <a:round/>
                      <a:headEnd type="none" w="med" len="med"/>
                      <a:tailEnd type="none" w="med" len="med"/>
                    </a:lnT>
                    <a:lnB w="12700" cap="flat" cmpd="sng" algn="ctr">
                      <a:solidFill>
                        <a:srgbClr val="0051A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000" b="0" i="0" u="none" strike="noStrike" cap="none" normalizeH="0" baseline="0" dirty="0" smtClean="0">
                          <a:ln>
                            <a:noFill/>
                          </a:ln>
                          <a:solidFill>
                            <a:schemeClr val="tx1"/>
                          </a:solidFill>
                          <a:effectLst/>
                          <a:latin typeface="+mj-ea"/>
                          <a:ea typeface="+mj-ea"/>
                          <a:cs typeface="Times New Roman" pitchFamily="18" charset="0"/>
                        </a:rPr>
                        <a:t>注入</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dirty="0" smtClean="0">
                          <a:ln>
                            <a:noFill/>
                          </a:ln>
                          <a:solidFill>
                            <a:schemeClr val="tx1"/>
                          </a:solidFill>
                          <a:effectLst/>
                          <a:latin typeface="+mj-ea"/>
                          <a:ea typeface="+mj-ea"/>
                          <a:cs typeface="Times New Roman" pitchFamily="18" charset="0"/>
                        </a:rPr>
                        <a:t>调整</a:t>
                      </a:r>
                    </a:p>
                  </a:txBody>
                  <a:tcPr marL="95396" marR="95396" marT="47531" marB="47531" anchor="ctr" horzOverflow="overflow">
                    <a:lnL w="12700" cap="flat" cmpd="sng" algn="ctr">
                      <a:solidFill>
                        <a:srgbClr val="0051A3"/>
                      </a:solidFill>
                      <a:prstDash val="solid"/>
                      <a:round/>
                      <a:headEnd type="none" w="med" len="med"/>
                      <a:tailEnd type="none" w="med" len="med"/>
                    </a:lnL>
                    <a:lnR w="12700" cap="flat" cmpd="sng" algn="ctr">
                      <a:solidFill>
                        <a:srgbClr val="0051A3"/>
                      </a:solidFill>
                      <a:prstDash val="solid"/>
                      <a:round/>
                      <a:headEnd type="none" w="med" len="med"/>
                      <a:tailEnd type="none" w="med" len="med"/>
                    </a:lnR>
                    <a:lnT w="12700" cap="flat" cmpd="sng" algn="ctr">
                      <a:solidFill>
                        <a:srgbClr val="0051A3"/>
                      </a:solidFill>
                      <a:prstDash val="solid"/>
                      <a:round/>
                      <a:headEnd type="none" w="med" len="med"/>
                      <a:tailEnd type="none" w="med" len="med"/>
                    </a:lnT>
                    <a:lnB w="12700" cap="flat" cmpd="sng" algn="ctr">
                      <a:solidFill>
                        <a:srgbClr val="0051A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dirty="0" smtClean="0">
                          <a:ln>
                            <a:noFill/>
                          </a:ln>
                          <a:solidFill>
                            <a:schemeClr val="tx1"/>
                          </a:solidFill>
                          <a:effectLst/>
                          <a:latin typeface="+mj-ea"/>
                          <a:ea typeface="+mj-ea"/>
                          <a:cs typeface="Times New Roman" pitchFamily="18" charset="0"/>
                        </a:rPr>
                        <a:t>常规</a:t>
                      </a:r>
                      <a:endParaRPr kumimoji="0" lang="en-US" altLang="zh-CN" sz="2000" b="0" i="0" u="none" strike="noStrike" cap="none" normalizeH="0" baseline="0" dirty="0" smtClean="0">
                        <a:ln>
                          <a:noFill/>
                        </a:ln>
                        <a:solidFill>
                          <a:schemeClr val="tx1"/>
                        </a:solidFill>
                        <a:effectLst/>
                        <a:latin typeface="+mj-ea"/>
                        <a:ea typeface="+mj-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dirty="0" smtClean="0">
                          <a:ln>
                            <a:noFill/>
                          </a:ln>
                          <a:solidFill>
                            <a:schemeClr val="tx1"/>
                          </a:solidFill>
                          <a:effectLst/>
                          <a:latin typeface="+mj-ea"/>
                          <a:ea typeface="+mj-ea"/>
                          <a:cs typeface="Times New Roman" pitchFamily="18" charset="0"/>
                        </a:rPr>
                        <a:t>维护</a:t>
                      </a:r>
                    </a:p>
                  </a:txBody>
                  <a:tcPr marL="95396" marR="95396" marT="47531" marB="47531" anchor="ctr" horzOverflow="overflow">
                    <a:lnL w="12700" cap="flat" cmpd="sng" algn="ctr">
                      <a:solidFill>
                        <a:srgbClr val="0051A3"/>
                      </a:solidFill>
                      <a:prstDash val="solid"/>
                      <a:round/>
                      <a:headEnd type="none" w="med" len="med"/>
                      <a:tailEnd type="none" w="med" len="med"/>
                    </a:lnL>
                    <a:lnR w="12700" cap="flat" cmpd="sng" algn="ctr">
                      <a:solidFill>
                        <a:srgbClr val="0051A3"/>
                      </a:solidFill>
                      <a:prstDash val="solid"/>
                      <a:round/>
                      <a:headEnd type="none" w="med" len="med"/>
                      <a:tailEnd type="none" w="med" len="med"/>
                    </a:lnR>
                    <a:lnT w="12700" cap="flat" cmpd="sng" algn="ctr">
                      <a:solidFill>
                        <a:srgbClr val="0051A3"/>
                      </a:solidFill>
                      <a:prstDash val="solid"/>
                      <a:round/>
                      <a:headEnd type="none" w="med" len="med"/>
                      <a:tailEnd type="none" w="med" len="med"/>
                    </a:lnT>
                    <a:lnB w="12700" cap="flat" cmpd="sng" algn="ctr">
                      <a:solidFill>
                        <a:srgbClr val="0051A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dirty="0" smtClean="0">
                          <a:ln>
                            <a:noFill/>
                          </a:ln>
                          <a:solidFill>
                            <a:schemeClr val="tx1"/>
                          </a:solidFill>
                          <a:effectLst/>
                          <a:latin typeface="+mj-ea"/>
                          <a:ea typeface="+mj-ea"/>
                          <a:cs typeface="Times New Roman" pitchFamily="18" charset="0"/>
                        </a:rPr>
                        <a:t>故障</a:t>
                      </a:r>
                    </a:p>
                  </a:txBody>
                  <a:tcPr marL="95396" marR="95396" marT="47531" marB="47531" anchor="ctr" horzOverflow="overflow">
                    <a:lnL w="12700" cap="flat" cmpd="sng" algn="ctr">
                      <a:solidFill>
                        <a:srgbClr val="0051A3"/>
                      </a:solidFill>
                      <a:prstDash val="solid"/>
                      <a:round/>
                      <a:headEnd type="none" w="med" len="med"/>
                      <a:tailEnd type="none" w="med" len="med"/>
                    </a:lnL>
                    <a:lnR w="12700" cap="flat" cmpd="sng" algn="ctr">
                      <a:solidFill>
                        <a:srgbClr val="0051A3"/>
                      </a:solidFill>
                      <a:prstDash val="solid"/>
                      <a:round/>
                      <a:headEnd type="none" w="med" len="med"/>
                      <a:tailEnd type="none" w="med" len="med"/>
                    </a:lnR>
                    <a:lnT w="12700" cap="flat" cmpd="sng" algn="ctr">
                      <a:solidFill>
                        <a:srgbClr val="0051A3"/>
                      </a:solidFill>
                      <a:prstDash val="solid"/>
                      <a:round/>
                      <a:headEnd type="none" w="med" len="med"/>
                      <a:tailEnd type="none" w="med" len="med"/>
                    </a:lnT>
                    <a:lnB w="12700" cap="flat" cmpd="sng" algn="ctr">
                      <a:solidFill>
                        <a:srgbClr val="0051A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704672">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dirty="0" smtClean="0">
                          <a:ln>
                            <a:noFill/>
                          </a:ln>
                          <a:solidFill>
                            <a:schemeClr val="tx1"/>
                          </a:solidFill>
                          <a:effectLst/>
                          <a:latin typeface="+mj-ea"/>
                          <a:ea typeface="+mj-ea"/>
                          <a:cs typeface="Times New Roman" pitchFamily="18" charset="0"/>
                        </a:rPr>
                        <a:t>计划运行</a:t>
                      </a:r>
                      <a:r>
                        <a:rPr kumimoji="0" lang="en-US" altLang="zh-CN" sz="2000" b="0" i="0" u="none" strike="noStrike" kern="1200" cap="none" normalizeH="0" baseline="0" dirty="0" smtClean="0">
                          <a:ln>
                            <a:noFill/>
                          </a:ln>
                          <a:solidFill>
                            <a:schemeClr val="tx1"/>
                          </a:solidFill>
                          <a:effectLst/>
                          <a:latin typeface="+mj-ea"/>
                          <a:ea typeface="+mn-ea"/>
                          <a:cs typeface="Times New Roman" pitchFamily="18" charset="0"/>
                        </a:rPr>
                        <a:t>(</a:t>
                      </a:r>
                      <a:r>
                        <a:rPr kumimoji="0" lang="zh-CN" altLang="en-US" sz="2000" b="0" i="0" u="none" strike="noStrike" kern="1200" cap="none" normalizeH="0" baseline="0" dirty="0" smtClean="0">
                          <a:ln>
                            <a:noFill/>
                          </a:ln>
                          <a:solidFill>
                            <a:schemeClr val="tx1"/>
                          </a:solidFill>
                          <a:effectLst/>
                          <a:latin typeface="+mj-ea"/>
                          <a:ea typeface="+mn-ea"/>
                          <a:cs typeface="Times New Roman" pitchFamily="18" charset="0"/>
                        </a:rPr>
                        <a:t>小时</a:t>
                      </a:r>
                      <a:r>
                        <a:rPr kumimoji="0" lang="en-US" altLang="zh-CN" sz="2000" b="0" i="0" u="none" strike="noStrike" kern="1200" cap="none" normalizeH="0" baseline="0" dirty="0" smtClean="0">
                          <a:ln>
                            <a:noFill/>
                          </a:ln>
                          <a:solidFill>
                            <a:schemeClr val="tx1"/>
                          </a:solidFill>
                          <a:effectLst/>
                          <a:latin typeface="+mj-ea"/>
                          <a:ea typeface="+mn-ea"/>
                          <a:cs typeface="Times New Roman" pitchFamily="18" charset="0"/>
                        </a:rPr>
                        <a:t>)</a:t>
                      </a:r>
                      <a:endParaRPr kumimoji="0" lang="zh-CN" altLang="en-US" sz="2000" b="0" i="0" u="none" strike="noStrike" cap="none" normalizeH="0" baseline="0" dirty="0" smtClean="0">
                        <a:ln>
                          <a:noFill/>
                        </a:ln>
                        <a:solidFill>
                          <a:schemeClr val="tx1"/>
                        </a:solidFill>
                        <a:effectLst/>
                        <a:latin typeface="+mj-ea"/>
                        <a:ea typeface="+mj-ea"/>
                        <a:cs typeface="Times New Roman" pitchFamily="18" charset="0"/>
                      </a:endParaRPr>
                    </a:p>
                  </a:txBody>
                  <a:tcPr marL="95396" marR="95396" marT="47531" marB="47531" anchor="ctr" horzOverflow="overflow">
                    <a:lnL w="12700" cap="flat" cmpd="sng" algn="ctr">
                      <a:solidFill>
                        <a:srgbClr val="0051A3"/>
                      </a:solidFill>
                      <a:prstDash val="solid"/>
                      <a:round/>
                      <a:headEnd type="none" w="med" len="med"/>
                      <a:tailEnd type="none" w="med" len="med"/>
                    </a:lnL>
                    <a:lnR w="12700" cap="flat" cmpd="sng" algn="ctr">
                      <a:solidFill>
                        <a:srgbClr val="0051A3"/>
                      </a:solidFill>
                      <a:prstDash val="solid"/>
                      <a:round/>
                      <a:headEnd type="none" w="med" len="med"/>
                      <a:tailEnd type="none" w="med" len="med"/>
                    </a:lnR>
                    <a:lnT w="12700" cap="flat" cmpd="sng" algn="ctr">
                      <a:solidFill>
                        <a:srgbClr val="0051A3"/>
                      </a:solidFill>
                      <a:prstDash val="solid"/>
                      <a:round/>
                      <a:headEnd type="none" w="med" len="med"/>
                      <a:tailEnd type="none" w="med" len="med"/>
                    </a:lnT>
                    <a:lnB w="12700" cap="flat" cmpd="sng" algn="ctr">
                      <a:solidFill>
                        <a:srgbClr val="0051A3"/>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mj-ea"/>
                          <a:ea typeface="+mj-ea"/>
                          <a:cs typeface="Times New Roman" pitchFamily="18" charset="0"/>
                        </a:rPr>
                        <a:t>4323</a:t>
                      </a:r>
                    </a:p>
                  </a:txBody>
                  <a:tcPr marL="95396" marR="95396" marT="47531" marB="47531" anchor="ctr" horzOverflow="overflow">
                    <a:lnL w="12700" cap="flat" cmpd="sng" algn="ctr">
                      <a:solidFill>
                        <a:srgbClr val="0051A3"/>
                      </a:solidFill>
                      <a:prstDash val="solid"/>
                      <a:round/>
                      <a:headEnd type="none" w="med" len="med"/>
                      <a:tailEnd type="none" w="med" len="med"/>
                    </a:lnL>
                    <a:lnR w="12700" cap="flat" cmpd="sng" algn="ctr">
                      <a:solidFill>
                        <a:srgbClr val="0051A3"/>
                      </a:solidFill>
                      <a:prstDash val="solid"/>
                      <a:round/>
                      <a:headEnd type="none" w="med" len="med"/>
                      <a:tailEnd type="none" w="med" len="med"/>
                    </a:lnR>
                    <a:lnT w="12700" cap="flat" cmpd="sng" algn="ctr">
                      <a:solidFill>
                        <a:srgbClr val="0051A3"/>
                      </a:solidFill>
                      <a:prstDash val="solid"/>
                      <a:round/>
                      <a:headEnd type="none" w="med" len="med"/>
                      <a:tailEnd type="none" w="med" len="med"/>
                    </a:lnT>
                    <a:lnB w="12700" cap="flat" cmpd="sng" algn="ctr">
                      <a:solidFill>
                        <a:srgbClr val="0051A3"/>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mj-ea"/>
                          <a:ea typeface="+mj-ea"/>
                          <a:cs typeface="Times New Roman" pitchFamily="18" charset="0"/>
                        </a:rPr>
                        <a:t>3279</a:t>
                      </a:r>
                    </a:p>
                  </a:txBody>
                  <a:tcPr marL="95396" marR="95396" marT="47531" marB="47531" anchor="ctr" horzOverflow="overflow">
                    <a:lnL w="12700" cap="flat" cmpd="sng" algn="ctr">
                      <a:solidFill>
                        <a:srgbClr val="0051A3"/>
                      </a:solidFill>
                      <a:prstDash val="solid"/>
                      <a:round/>
                      <a:headEnd type="none" w="med" len="med"/>
                      <a:tailEnd type="none" w="med" len="med"/>
                    </a:lnL>
                    <a:lnR w="12700" cap="flat" cmpd="sng" algn="ctr">
                      <a:solidFill>
                        <a:srgbClr val="0051A3"/>
                      </a:solidFill>
                      <a:prstDash val="solid"/>
                      <a:round/>
                      <a:headEnd type="none" w="med" len="med"/>
                      <a:tailEnd type="none" w="med" len="med"/>
                    </a:lnR>
                    <a:lnT w="12700" cap="flat" cmpd="sng" algn="ctr">
                      <a:solidFill>
                        <a:srgbClr val="0051A3"/>
                      </a:solidFill>
                      <a:prstDash val="solid"/>
                      <a:round/>
                      <a:headEnd type="none" w="med" len="med"/>
                      <a:tailEnd type="none" w="med" len="med"/>
                    </a:lnT>
                    <a:lnB w="12700" cap="flat" cmpd="sng" algn="ctr">
                      <a:solidFill>
                        <a:srgbClr val="0051A3"/>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mj-ea"/>
                          <a:ea typeface="+mj-ea"/>
                          <a:cs typeface="Times New Roman" pitchFamily="18" charset="0"/>
                        </a:rPr>
                        <a:t>648</a:t>
                      </a:r>
                    </a:p>
                  </a:txBody>
                  <a:tcPr marL="95396" marR="95396" marT="47531" marB="47531" anchor="ctr" horzOverflow="overflow">
                    <a:lnL w="12700" cap="flat" cmpd="sng" algn="ctr">
                      <a:solidFill>
                        <a:srgbClr val="0051A3"/>
                      </a:solidFill>
                      <a:prstDash val="solid"/>
                      <a:round/>
                      <a:headEnd type="none" w="med" len="med"/>
                      <a:tailEnd type="none" w="med" len="med"/>
                    </a:lnL>
                    <a:lnR w="12700" cap="flat" cmpd="sng" algn="ctr">
                      <a:solidFill>
                        <a:srgbClr val="0051A3"/>
                      </a:solidFill>
                      <a:prstDash val="solid"/>
                      <a:round/>
                      <a:headEnd type="none" w="med" len="med"/>
                      <a:tailEnd type="none" w="med" len="med"/>
                    </a:lnR>
                    <a:lnT w="12700" cap="flat" cmpd="sng" algn="ctr">
                      <a:solidFill>
                        <a:srgbClr val="0051A3"/>
                      </a:solidFill>
                      <a:prstDash val="solid"/>
                      <a:round/>
                      <a:headEnd type="none" w="med" len="med"/>
                      <a:tailEnd type="none" w="med" len="med"/>
                    </a:lnT>
                    <a:lnB w="12700" cap="flat" cmpd="sng" algn="ctr">
                      <a:solidFill>
                        <a:srgbClr val="0051A3"/>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defRPr/>
                      </a:pPr>
                      <a:r>
                        <a:rPr kumimoji="0" lang="en-US" altLang="zh-CN" sz="2000" b="0" i="0" u="none" strike="noStrike" kern="1200" cap="none" normalizeH="0" baseline="0" dirty="0" smtClean="0">
                          <a:ln>
                            <a:noFill/>
                          </a:ln>
                          <a:solidFill>
                            <a:schemeClr val="tx1"/>
                          </a:solidFill>
                          <a:effectLst/>
                          <a:latin typeface="+mj-ea"/>
                          <a:ea typeface="+mn-ea"/>
                          <a:cs typeface="Times New Roman" pitchFamily="18" charset="0"/>
                        </a:rPr>
                        <a:t>60</a:t>
                      </a:r>
                    </a:p>
                  </a:txBody>
                  <a:tcPr marL="95396" marR="95396" marT="47531" marB="47531" anchor="ctr" horzOverflow="overflow">
                    <a:lnL w="12700" cap="flat" cmpd="sng" algn="ctr">
                      <a:solidFill>
                        <a:srgbClr val="0051A3"/>
                      </a:solidFill>
                      <a:prstDash val="solid"/>
                      <a:round/>
                      <a:headEnd type="none" w="med" len="med"/>
                      <a:tailEnd type="none" w="med" len="med"/>
                    </a:lnL>
                    <a:lnR w="12700" cap="flat" cmpd="sng" algn="ctr">
                      <a:solidFill>
                        <a:srgbClr val="0051A3"/>
                      </a:solidFill>
                      <a:prstDash val="solid"/>
                      <a:round/>
                      <a:headEnd type="none" w="med" len="med"/>
                      <a:tailEnd type="none" w="med" len="med"/>
                    </a:lnR>
                    <a:lnT w="12700" cap="flat" cmpd="sng" algn="ctr">
                      <a:solidFill>
                        <a:srgbClr val="0051A3"/>
                      </a:solidFill>
                      <a:prstDash val="solid"/>
                      <a:round/>
                      <a:headEnd type="none" w="med" len="med"/>
                      <a:tailEnd type="none" w="med" len="med"/>
                    </a:lnT>
                    <a:lnB w="12700" cap="flat" cmpd="sng" algn="ctr">
                      <a:solidFill>
                        <a:srgbClr val="0051A3"/>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mj-ea"/>
                          <a:ea typeface="+mj-ea"/>
                          <a:cs typeface="Times New Roman" pitchFamily="18" charset="0"/>
                        </a:rPr>
                        <a:t>336</a:t>
                      </a:r>
                    </a:p>
                  </a:txBody>
                  <a:tcPr marL="95396" marR="95396" marT="47531" marB="47531" anchor="ctr" horzOverflow="overflow">
                    <a:lnL w="12700" cap="flat" cmpd="sng" algn="ctr">
                      <a:solidFill>
                        <a:srgbClr val="0051A3"/>
                      </a:solidFill>
                      <a:prstDash val="solid"/>
                      <a:round/>
                      <a:headEnd type="none" w="med" len="med"/>
                      <a:tailEnd type="none" w="med" len="med"/>
                    </a:lnL>
                    <a:lnR w="12700" cap="flat" cmpd="sng" algn="ctr">
                      <a:solidFill>
                        <a:srgbClr val="0051A3"/>
                      </a:solidFill>
                      <a:prstDash val="solid"/>
                      <a:round/>
                      <a:headEnd type="none" w="med" len="med"/>
                      <a:tailEnd type="none" w="med" len="med"/>
                    </a:lnR>
                    <a:lnT w="12700" cap="flat" cmpd="sng" algn="ctr">
                      <a:solidFill>
                        <a:srgbClr val="0051A3"/>
                      </a:solidFill>
                      <a:prstDash val="solid"/>
                      <a:round/>
                      <a:headEnd type="none" w="med" len="med"/>
                      <a:tailEnd type="none" w="med" len="med"/>
                    </a:lnT>
                    <a:lnB w="12700" cap="flat" cmpd="sng" algn="ctr">
                      <a:solidFill>
                        <a:srgbClr val="0051A3"/>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mj-ea"/>
                          <a:ea typeface="+mj-ea"/>
                          <a:cs typeface="Times New Roman" pitchFamily="18" charset="0"/>
                        </a:rPr>
                        <a:t>&lt;140</a:t>
                      </a:r>
                    </a:p>
                  </a:txBody>
                  <a:tcPr marL="95396" marR="95396" marT="47531" marB="47531" anchor="ctr" horzOverflow="overflow">
                    <a:lnL w="12700" cap="flat" cmpd="sng" algn="ctr">
                      <a:solidFill>
                        <a:srgbClr val="0051A3"/>
                      </a:solidFill>
                      <a:prstDash val="solid"/>
                      <a:round/>
                      <a:headEnd type="none" w="med" len="med"/>
                      <a:tailEnd type="none" w="med" len="med"/>
                    </a:lnL>
                    <a:lnR w="12700" cap="flat" cmpd="sng" algn="ctr">
                      <a:solidFill>
                        <a:srgbClr val="0051A3"/>
                      </a:solidFill>
                      <a:prstDash val="solid"/>
                      <a:round/>
                      <a:headEnd type="none" w="med" len="med"/>
                      <a:tailEnd type="none" w="med" len="med"/>
                    </a:lnR>
                    <a:lnT w="12700" cap="flat" cmpd="sng" algn="ctr">
                      <a:solidFill>
                        <a:srgbClr val="0051A3"/>
                      </a:solidFill>
                      <a:prstDash val="solid"/>
                      <a:round/>
                      <a:headEnd type="none" w="med" len="med"/>
                      <a:tailEnd type="none" w="med" len="med"/>
                    </a:lnT>
                    <a:lnB w="12700" cap="flat" cmpd="sng" algn="ctr">
                      <a:solidFill>
                        <a:srgbClr val="0051A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704672">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dirty="0" smtClean="0">
                          <a:ln>
                            <a:noFill/>
                          </a:ln>
                          <a:solidFill>
                            <a:schemeClr val="tx1"/>
                          </a:solidFill>
                          <a:effectLst/>
                          <a:latin typeface="+mj-ea"/>
                          <a:ea typeface="+mj-ea"/>
                          <a:cs typeface="Times New Roman" pitchFamily="18" charset="0"/>
                        </a:rPr>
                        <a:t>实际运行</a:t>
                      </a:r>
                      <a:r>
                        <a:rPr kumimoji="0" lang="en-US" altLang="zh-CN" sz="2000" b="0" i="0" u="none" strike="noStrike" kern="1200" cap="none" normalizeH="0" baseline="0" dirty="0" smtClean="0">
                          <a:ln>
                            <a:noFill/>
                          </a:ln>
                          <a:solidFill>
                            <a:schemeClr val="tx1"/>
                          </a:solidFill>
                          <a:effectLst/>
                          <a:latin typeface="+mj-ea"/>
                          <a:ea typeface="+mn-ea"/>
                          <a:cs typeface="Times New Roman" pitchFamily="18" charset="0"/>
                        </a:rPr>
                        <a:t>(</a:t>
                      </a:r>
                      <a:r>
                        <a:rPr kumimoji="0" lang="zh-CN" altLang="en-US" sz="2000" b="0" i="0" u="none" strike="noStrike" kern="1200" cap="none" normalizeH="0" baseline="0" dirty="0" smtClean="0">
                          <a:ln>
                            <a:noFill/>
                          </a:ln>
                          <a:solidFill>
                            <a:schemeClr val="tx1"/>
                          </a:solidFill>
                          <a:effectLst/>
                          <a:latin typeface="+mj-ea"/>
                          <a:ea typeface="+mn-ea"/>
                          <a:cs typeface="Times New Roman" pitchFamily="18" charset="0"/>
                        </a:rPr>
                        <a:t>小时</a:t>
                      </a:r>
                      <a:r>
                        <a:rPr kumimoji="0" lang="en-US" altLang="zh-CN" sz="2000" b="0" i="0" u="none" strike="noStrike" kern="1200" cap="none" normalizeH="0" baseline="0" dirty="0" smtClean="0">
                          <a:ln>
                            <a:noFill/>
                          </a:ln>
                          <a:solidFill>
                            <a:schemeClr val="tx1"/>
                          </a:solidFill>
                          <a:effectLst/>
                          <a:latin typeface="+mj-ea"/>
                          <a:ea typeface="+mn-ea"/>
                          <a:cs typeface="Times New Roman" pitchFamily="18" charset="0"/>
                        </a:rPr>
                        <a:t>)</a:t>
                      </a:r>
                      <a:endParaRPr kumimoji="0" lang="zh-CN" altLang="en-US" sz="2000" b="0" i="0" u="none" strike="noStrike" cap="none" normalizeH="0" baseline="0" dirty="0" smtClean="0">
                        <a:ln>
                          <a:noFill/>
                        </a:ln>
                        <a:solidFill>
                          <a:schemeClr val="tx1"/>
                        </a:solidFill>
                        <a:effectLst/>
                        <a:latin typeface="+mj-ea"/>
                        <a:ea typeface="+mj-ea"/>
                        <a:cs typeface="Times New Roman" pitchFamily="18" charset="0"/>
                      </a:endParaRPr>
                    </a:p>
                  </a:txBody>
                  <a:tcPr marL="95396" marR="95396" marT="47531" marB="47531" anchor="ctr" horzOverflow="overflow">
                    <a:lnL w="12700" cap="flat" cmpd="sng" algn="ctr">
                      <a:solidFill>
                        <a:srgbClr val="0051A3"/>
                      </a:solidFill>
                      <a:prstDash val="solid"/>
                      <a:round/>
                      <a:headEnd type="none" w="med" len="med"/>
                      <a:tailEnd type="none" w="med" len="med"/>
                    </a:lnL>
                    <a:lnR w="12700" cap="flat" cmpd="sng" algn="ctr">
                      <a:solidFill>
                        <a:srgbClr val="0051A3"/>
                      </a:solidFill>
                      <a:prstDash val="solid"/>
                      <a:round/>
                      <a:headEnd type="none" w="med" len="med"/>
                      <a:tailEnd type="none" w="med" len="med"/>
                    </a:lnR>
                    <a:lnT w="12700" cap="flat" cmpd="sng" algn="ctr">
                      <a:solidFill>
                        <a:srgbClr val="0051A3"/>
                      </a:solidFill>
                      <a:prstDash val="solid"/>
                      <a:round/>
                      <a:headEnd type="none" w="med" len="med"/>
                      <a:tailEnd type="none" w="med" len="med"/>
                    </a:lnT>
                    <a:lnB w="12700" cap="flat" cmpd="sng" algn="ctr">
                      <a:solidFill>
                        <a:srgbClr val="0051A3"/>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mj-ea"/>
                          <a:ea typeface="+mj-ea"/>
                          <a:cs typeface="Times New Roman" pitchFamily="18" charset="0"/>
                        </a:rPr>
                        <a:t>4530.2</a:t>
                      </a:r>
                    </a:p>
                  </a:txBody>
                  <a:tcPr marL="95396" marR="95396" marT="47531" marB="47531" anchor="ctr" horzOverflow="overflow">
                    <a:lnL w="12700" cap="flat" cmpd="sng" algn="ctr">
                      <a:solidFill>
                        <a:srgbClr val="0051A3"/>
                      </a:solidFill>
                      <a:prstDash val="solid"/>
                      <a:round/>
                      <a:headEnd type="none" w="med" len="med"/>
                      <a:tailEnd type="none" w="med" len="med"/>
                    </a:lnL>
                    <a:lnR w="12700" cap="flat" cmpd="sng" algn="ctr">
                      <a:solidFill>
                        <a:srgbClr val="0051A3"/>
                      </a:solidFill>
                      <a:prstDash val="solid"/>
                      <a:round/>
                      <a:headEnd type="none" w="med" len="med"/>
                      <a:tailEnd type="none" w="med" len="med"/>
                    </a:lnR>
                    <a:lnT w="12700" cap="flat" cmpd="sng" algn="ctr">
                      <a:solidFill>
                        <a:srgbClr val="0051A3"/>
                      </a:solidFill>
                      <a:prstDash val="solid"/>
                      <a:round/>
                      <a:headEnd type="none" w="med" len="med"/>
                      <a:tailEnd type="none" w="med" len="med"/>
                    </a:lnT>
                    <a:lnB w="12700" cap="flat" cmpd="sng" algn="ctr">
                      <a:solidFill>
                        <a:srgbClr val="0051A3"/>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mj-ea"/>
                          <a:ea typeface="+mj-ea"/>
                          <a:cs typeface="Times New Roman" pitchFamily="18" charset="0"/>
                        </a:rPr>
                        <a:t>3487.37</a:t>
                      </a:r>
                    </a:p>
                  </a:txBody>
                  <a:tcPr marL="95396" marR="95396" marT="47531" marB="47531" anchor="ctr" horzOverflow="overflow">
                    <a:lnL w="12700" cap="flat" cmpd="sng" algn="ctr">
                      <a:solidFill>
                        <a:srgbClr val="0051A3"/>
                      </a:solidFill>
                      <a:prstDash val="solid"/>
                      <a:round/>
                      <a:headEnd type="none" w="med" len="med"/>
                      <a:tailEnd type="none" w="med" len="med"/>
                    </a:lnL>
                    <a:lnR w="12700" cap="flat" cmpd="sng" algn="ctr">
                      <a:solidFill>
                        <a:srgbClr val="0051A3"/>
                      </a:solidFill>
                      <a:prstDash val="solid"/>
                      <a:round/>
                      <a:headEnd type="none" w="med" len="med"/>
                      <a:tailEnd type="none" w="med" len="med"/>
                    </a:lnR>
                    <a:lnT w="12700" cap="flat" cmpd="sng" algn="ctr">
                      <a:solidFill>
                        <a:srgbClr val="0051A3"/>
                      </a:solidFill>
                      <a:prstDash val="solid"/>
                      <a:round/>
                      <a:headEnd type="none" w="med" len="med"/>
                      <a:tailEnd type="none" w="med" len="med"/>
                    </a:lnT>
                    <a:lnB w="12700" cap="flat" cmpd="sng" algn="ctr">
                      <a:solidFill>
                        <a:srgbClr val="0051A3"/>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mj-ea"/>
                          <a:ea typeface="+mj-ea"/>
                          <a:cs typeface="Times New Roman" pitchFamily="18" charset="0"/>
                        </a:rPr>
                        <a:t>646</a:t>
                      </a:r>
                    </a:p>
                  </a:txBody>
                  <a:tcPr marL="95396" marR="95396" marT="47531" marB="47531" anchor="ctr" horzOverflow="overflow">
                    <a:lnL w="12700" cap="flat" cmpd="sng" algn="ctr">
                      <a:solidFill>
                        <a:srgbClr val="0051A3"/>
                      </a:solidFill>
                      <a:prstDash val="solid"/>
                      <a:round/>
                      <a:headEnd type="none" w="med" len="med"/>
                      <a:tailEnd type="none" w="med" len="med"/>
                    </a:lnL>
                    <a:lnR w="12700" cap="flat" cmpd="sng" algn="ctr">
                      <a:solidFill>
                        <a:srgbClr val="0051A3"/>
                      </a:solidFill>
                      <a:prstDash val="solid"/>
                      <a:round/>
                      <a:headEnd type="none" w="med" len="med"/>
                      <a:tailEnd type="none" w="med" len="med"/>
                    </a:lnR>
                    <a:lnT w="12700" cap="flat" cmpd="sng" algn="ctr">
                      <a:solidFill>
                        <a:srgbClr val="0051A3"/>
                      </a:solidFill>
                      <a:prstDash val="solid"/>
                      <a:round/>
                      <a:headEnd type="none" w="med" len="med"/>
                      <a:tailEnd type="none" w="med" len="med"/>
                    </a:lnT>
                    <a:lnB w="12700" cap="flat" cmpd="sng" algn="ctr">
                      <a:solidFill>
                        <a:srgbClr val="0051A3"/>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mj-ea"/>
                          <a:ea typeface="+mj-ea"/>
                          <a:cs typeface="Times New Roman" pitchFamily="18" charset="0"/>
                        </a:rPr>
                        <a:t>43.9</a:t>
                      </a:r>
                    </a:p>
                  </a:txBody>
                  <a:tcPr marL="95396" marR="95396" marT="47531" marB="47531" anchor="ctr" horzOverflow="overflow">
                    <a:lnL w="12700" cap="flat" cmpd="sng" algn="ctr">
                      <a:solidFill>
                        <a:srgbClr val="0051A3"/>
                      </a:solidFill>
                      <a:prstDash val="solid"/>
                      <a:round/>
                      <a:headEnd type="none" w="med" len="med"/>
                      <a:tailEnd type="none" w="med" len="med"/>
                    </a:lnL>
                    <a:lnR w="12700" cap="flat" cmpd="sng" algn="ctr">
                      <a:solidFill>
                        <a:srgbClr val="0051A3"/>
                      </a:solidFill>
                      <a:prstDash val="solid"/>
                      <a:round/>
                      <a:headEnd type="none" w="med" len="med"/>
                      <a:tailEnd type="none" w="med" len="med"/>
                    </a:lnR>
                    <a:lnT w="12700" cap="flat" cmpd="sng" algn="ctr">
                      <a:solidFill>
                        <a:srgbClr val="0051A3"/>
                      </a:solidFill>
                      <a:prstDash val="solid"/>
                      <a:round/>
                      <a:headEnd type="none" w="med" len="med"/>
                      <a:tailEnd type="none" w="med" len="med"/>
                    </a:lnT>
                    <a:lnB w="12700" cap="flat" cmpd="sng" algn="ctr">
                      <a:solidFill>
                        <a:srgbClr val="0051A3"/>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mj-ea"/>
                          <a:ea typeface="+mj-ea"/>
                          <a:cs typeface="Times New Roman" pitchFamily="18" charset="0"/>
                        </a:rPr>
                        <a:t>313.25</a:t>
                      </a:r>
                    </a:p>
                  </a:txBody>
                  <a:tcPr marL="95396" marR="95396" marT="47531" marB="47531" anchor="ctr" horzOverflow="overflow">
                    <a:lnL w="12700" cap="flat" cmpd="sng" algn="ctr">
                      <a:solidFill>
                        <a:srgbClr val="0051A3"/>
                      </a:solidFill>
                      <a:prstDash val="solid"/>
                      <a:round/>
                      <a:headEnd type="none" w="med" len="med"/>
                      <a:tailEnd type="none" w="med" len="med"/>
                    </a:lnL>
                    <a:lnR w="12700" cap="flat" cmpd="sng" algn="ctr">
                      <a:solidFill>
                        <a:srgbClr val="0051A3"/>
                      </a:solidFill>
                      <a:prstDash val="solid"/>
                      <a:round/>
                      <a:headEnd type="none" w="med" len="med"/>
                      <a:tailEnd type="none" w="med" len="med"/>
                    </a:lnR>
                    <a:lnT w="12700" cap="flat" cmpd="sng" algn="ctr">
                      <a:solidFill>
                        <a:srgbClr val="0051A3"/>
                      </a:solidFill>
                      <a:prstDash val="solid"/>
                      <a:round/>
                      <a:headEnd type="none" w="med" len="med"/>
                      <a:tailEnd type="none" w="med" len="med"/>
                    </a:lnT>
                    <a:lnB w="12700" cap="flat" cmpd="sng" algn="ctr">
                      <a:solidFill>
                        <a:srgbClr val="0051A3"/>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mj-ea"/>
                          <a:ea typeface="+mj-ea"/>
                          <a:cs typeface="Times New Roman" pitchFamily="18" charset="0"/>
                        </a:rPr>
                        <a:t>39.65</a:t>
                      </a:r>
                    </a:p>
                  </a:txBody>
                  <a:tcPr marL="95396" marR="95396" marT="47531" marB="47531" anchor="ctr" horzOverflow="overflow">
                    <a:lnL w="12700" cap="flat" cmpd="sng" algn="ctr">
                      <a:solidFill>
                        <a:srgbClr val="0051A3"/>
                      </a:solidFill>
                      <a:prstDash val="solid"/>
                      <a:round/>
                      <a:headEnd type="none" w="med" len="med"/>
                      <a:tailEnd type="none" w="med" len="med"/>
                    </a:lnL>
                    <a:lnR w="12700" cap="flat" cmpd="sng" algn="ctr">
                      <a:solidFill>
                        <a:srgbClr val="0051A3"/>
                      </a:solidFill>
                      <a:prstDash val="solid"/>
                      <a:round/>
                      <a:headEnd type="none" w="med" len="med"/>
                      <a:tailEnd type="none" w="med" len="med"/>
                    </a:lnR>
                    <a:lnT w="12700" cap="flat" cmpd="sng" algn="ctr">
                      <a:solidFill>
                        <a:srgbClr val="0051A3"/>
                      </a:solidFill>
                      <a:prstDash val="solid"/>
                      <a:round/>
                      <a:headEnd type="none" w="med" len="med"/>
                      <a:tailEnd type="none" w="med" len="med"/>
                    </a:lnT>
                    <a:lnB w="12700" cap="flat" cmpd="sng" algn="ctr">
                      <a:solidFill>
                        <a:srgbClr val="0051A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704666">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dirty="0" smtClean="0">
                          <a:ln>
                            <a:noFill/>
                          </a:ln>
                          <a:solidFill>
                            <a:schemeClr val="tx1"/>
                          </a:solidFill>
                          <a:effectLst/>
                          <a:latin typeface="+mj-ea"/>
                          <a:ea typeface="+mj-ea"/>
                          <a:cs typeface="Times New Roman" pitchFamily="18" charset="0"/>
                        </a:rPr>
                        <a:t>百分比</a:t>
                      </a:r>
                    </a:p>
                  </a:txBody>
                  <a:tcPr marL="95396" marR="95396" marT="47531" marB="47531" anchor="ctr" horzOverflow="overflow">
                    <a:lnL w="12700" cap="flat" cmpd="sng" algn="ctr">
                      <a:solidFill>
                        <a:srgbClr val="0051A3"/>
                      </a:solidFill>
                      <a:prstDash val="solid"/>
                      <a:round/>
                      <a:headEnd type="none" w="med" len="med"/>
                      <a:tailEnd type="none" w="med" len="med"/>
                    </a:lnL>
                    <a:lnR w="12700" cap="flat" cmpd="sng" algn="ctr">
                      <a:solidFill>
                        <a:srgbClr val="0051A3"/>
                      </a:solidFill>
                      <a:prstDash val="solid"/>
                      <a:round/>
                      <a:headEnd type="none" w="med" len="med"/>
                      <a:tailEnd type="none" w="med" len="med"/>
                    </a:lnR>
                    <a:lnT w="12700" cap="flat" cmpd="sng" algn="ctr">
                      <a:solidFill>
                        <a:srgbClr val="0051A3"/>
                      </a:solidFill>
                      <a:prstDash val="solid"/>
                      <a:round/>
                      <a:headEnd type="none" w="med" len="med"/>
                      <a:tailEnd type="none" w="med" len="med"/>
                    </a:lnT>
                    <a:lnB w="12700" cap="flat" cmpd="sng" algn="ctr">
                      <a:solidFill>
                        <a:srgbClr val="0051A3"/>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endParaRPr kumimoji="0" lang="en-US" altLang="zh-CN" sz="2000" b="0" i="0" u="none" strike="noStrike" cap="none" normalizeH="0" baseline="0" dirty="0" smtClean="0">
                        <a:ln>
                          <a:noFill/>
                        </a:ln>
                        <a:solidFill>
                          <a:schemeClr val="tx1"/>
                        </a:solidFill>
                        <a:effectLst/>
                        <a:latin typeface="+mj-ea"/>
                        <a:ea typeface="+mj-ea"/>
                        <a:cs typeface="Times New Roman" pitchFamily="18" charset="0"/>
                      </a:endParaRPr>
                    </a:p>
                  </a:txBody>
                  <a:tcPr marL="95396" marR="95396" marT="47531" marB="47531" anchor="ctr" horzOverflow="overflow">
                    <a:lnL w="12700" cap="flat" cmpd="sng" algn="ctr">
                      <a:solidFill>
                        <a:srgbClr val="0051A3"/>
                      </a:solidFill>
                      <a:prstDash val="solid"/>
                      <a:round/>
                      <a:headEnd type="none" w="med" len="med"/>
                      <a:tailEnd type="none" w="med" len="med"/>
                    </a:lnL>
                    <a:lnR w="12700" cap="flat" cmpd="sng" algn="ctr">
                      <a:solidFill>
                        <a:srgbClr val="0051A3"/>
                      </a:solidFill>
                      <a:prstDash val="solid"/>
                      <a:round/>
                      <a:headEnd type="none" w="med" len="med"/>
                      <a:tailEnd type="none" w="med" len="med"/>
                    </a:lnR>
                    <a:lnT w="12700" cap="flat" cmpd="sng" algn="ctr">
                      <a:solidFill>
                        <a:srgbClr val="0051A3"/>
                      </a:solidFill>
                      <a:prstDash val="solid"/>
                      <a:round/>
                      <a:headEnd type="none" w="med" len="med"/>
                      <a:tailEnd type="none" w="med" len="med"/>
                    </a:lnT>
                    <a:lnB w="12700" cap="flat" cmpd="sng" algn="ctr">
                      <a:solidFill>
                        <a:srgbClr val="0051A3"/>
                      </a:solidFill>
                      <a:prstDash val="solid"/>
                      <a:round/>
                      <a:headEnd type="none" w="med" len="med"/>
                      <a:tailEnd type="none" w="med" len="med"/>
                    </a:lnB>
                    <a:lnTlToBr>
                      <a:noFill/>
                    </a:lnTlToBr>
                    <a:lnBlToTr>
                      <a:noFill/>
                    </a:lnBlToTr>
                    <a:noFill/>
                  </a:tcPr>
                </a:tc>
                <a:tc>
                  <a:txBody>
                    <a:bodyPr/>
                    <a:lstStyle/>
                    <a:p>
                      <a:pPr algn="ctr">
                        <a:lnSpc>
                          <a:spcPts val="1500"/>
                        </a:lnSpc>
                        <a:spcAft>
                          <a:spcPts val="0"/>
                        </a:spcAft>
                      </a:pPr>
                      <a:r>
                        <a:rPr kumimoji="0" lang="en-US" sz="2000" b="0" i="0" u="none" strike="noStrike" kern="1200" cap="none" normalizeH="0" baseline="0" dirty="0" smtClean="0">
                          <a:ln>
                            <a:noFill/>
                          </a:ln>
                          <a:solidFill>
                            <a:schemeClr val="tx1"/>
                          </a:solidFill>
                          <a:effectLst/>
                          <a:latin typeface="+mj-ea"/>
                          <a:ea typeface="+mj-ea"/>
                          <a:cs typeface="Times New Roman" pitchFamily="18" charset="0"/>
                        </a:rPr>
                        <a:t>7</a:t>
                      </a:r>
                      <a:r>
                        <a:rPr kumimoji="0" lang="en-US" altLang="zh-CN" sz="2000" b="0" i="0" u="none" strike="noStrike" kern="1200" cap="none" normalizeH="0" baseline="0" dirty="0" smtClean="0">
                          <a:ln>
                            <a:noFill/>
                          </a:ln>
                          <a:solidFill>
                            <a:schemeClr val="tx1"/>
                          </a:solidFill>
                          <a:effectLst/>
                          <a:latin typeface="+mj-ea"/>
                          <a:ea typeface="+mj-ea"/>
                          <a:cs typeface="Times New Roman" pitchFamily="18" charset="0"/>
                        </a:rPr>
                        <a:t>6.98</a:t>
                      </a:r>
                      <a:endParaRPr kumimoji="0" lang="en-US" sz="2000" b="0" i="0" u="none" strike="noStrike" kern="1200" cap="none" normalizeH="0" baseline="0" dirty="0">
                        <a:ln>
                          <a:noFill/>
                        </a:ln>
                        <a:solidFill>
                          <a:schemeClr val="tx1"/>
                        </a:solidFill>
                        <a:effectLst/>
                        <a:latin typeface="+mj-ea"/>
                        <a:ea typeface="+mj-ea"/>
                        <a:cs typeface="Times New Roman" pitchFamily="18" charset="0"/>
                      </a:endParaRPr>
                    </a:p>
                  </a:txBody>
                  <a:tcPr marL="68580" marR="68580" marT="0" marB="0" anchor="ctr">
                    <a:lnL w="12700" cap="flat" cmpd="sng" algn="ctr">
                      <a:solidFill>
                        <a:srgbClr val="0051A3"/>
                      </a:solidFill>
                      <a:prstDash val="solid"/>
                      <a:round/>
                      <a:headEnd type="none" w="med" len="med"/>
                      <a:tailEnd type="none" w="med" len="med"/>
                    </a:lnL>
                    <a:lnR w="12700" cap="flat" cmpd="sng" algn="ctr">
                      <a:solidFill>
                        <a:srgbClr val="0051A3"/>
                      </a:solidFill>
                      <a:prstDash val="solid"/>
                      <a:round/>
                      <a:headEnd type="none" w="med" len="med"/>
                      <a:tailEnd type="none" w="med" len="med"/>
                    </a:lnR>
                    <a:lnT w="12700" cap="flat" cmpd="sng" algn="ctr">
                      <a:solidFill>
                        <a:srgbClr val="0051A3"/>
                      </a:solidFill>
                      <a:prstDash val="solid"/>
                      <a:round/>
                      <a:headEnd type="none" w="med" len="med"/>
                      <a:tailEnd type="none" w="med" len="med"/>
                    </a:lnT>
                    <a:lnB w="12700" cap="flat" cmpd="sng" algn="ctr">
                      <a:solidFill>
                        <a:srgbClr val="0051A3"/>
                      </a:solidFill>
                      <a:prstDash val="solid"/>
                      <a:round/>
                      <a:headEnd type="none" w="med" len="med"/>
                      <a:tailEnd type="none" w="med" len="med"/>
                    </a:lnB>
                    <a:lnTlToBr>
                      <a:noFill/>
                    </a:lnTlToBr>
                    <a:lnBlToTr>
                      <a:noFill/>
                    </a:lnBlToTr>
                    <a:noFill/>
                  </a:tcPr>
                </a:tc>
                <a:tc>
                  <a:txBody>
                    <a:bodyPr/>
                    <a:lstStyle/>
                    <a:p>
                      <a:pPr algn="ctr">
                        <a:lnSpc>
                          <a:spcPts val="1500"/>
                        </a:lnSpc>
                        <a:spcAft>
                          <a:spcPts val="0"/>
                        </a:spcAft>
                      </a:pPr>
                      <a:r>
                        <a:rPr kumimoji="0" lang="en-US" sz="2000" b="0" i="0" u="none" strike="noStrike" kern="1200" cap="none" normalizeH="0" baseline="0" dirty="0" smtClean="0">
                          <a:ln>
                            <a:noFill/>
                          </a:ln>
                          <a:solidFill>
                            <a:schemeClr val="tx1"/>
                          </a:solidFill>
                          <a:effectLst/>
                          <a:latin typeface="+mj-ea"/>
                          <a:ea typeface="+mj-ea"/>
                          <a:cs typeface="Times New Roman" pitchFamily="18" charset="0"/>
                        </a:rPr>
                        <a:t>1</a:t>
                      </a:r>
                      <a:r>
                        <a:rPr kumimoji="0" lang="en-US" altLang="zh-CN" sz="2000" b="0" i="0" u="none" strike="noStrike" kern="1200" cap="none" normalizeH="0" baseline="0" dirty="0" smtClean="0">
                          <a:ln>
                            <a:noFill/>
                          </a:ln>
                          <a:solidFill>
                            <a:schemeClr val="tx1"/>
                          </a:solidFill>
                          <a:effectLst/>
                          <a:latin typeface="+mj-ea"/>
                          <a:ea typeface="+mj-ea"/>
                          <a:cs typeface="Times New Roman" pitchFamily="18" charset="0"/>
                        </a:rPr>
                        <a:t>4.24</a:t>
                      </a:r>
                      <a:endParaRPr kumimoji="0" lang="en-US" sz="2000" b="0" i="0" u="none" strike="noStrike" kern="1200" cap="none" normalizeH="0" baseline="0" dirty="0">
                        <a:ln>
                          <a:noFill/>
                        </a:ln>
                        <a:solidFill>
                          <a:schemeClr val="tx1"/>
                        </a:solidFill>
                        <a:effectLst/>
                        <a:latin typeface="+mj-ea"/>
                        <a:ea typeface="+mj-ea"/>
                        <a:cs typeface="Times New Roman" pitchFamily="18" charset="0"/>
                      </a:endParaRPr>
                    </a:p>
                  </a:txBody>
                  <a:tcPr marL="68580" marR="68580" marT="0" marB="0" anchor="ctr">
                    <a:lnL w="12700" cap="flat" cmpd="sng" algn="ctr">
                      <a:solidFill>
                        <a:srgbClr val="0051A3"/>
                      </a:solidFill>
                      <a:prstDash val="solid"/>
                      <a:round/>
                      <a:headEnd type="none" w="med" len="med"/>
                      <a:tailEnd type="none" w="med" len="med"/>
                    </a:lnL>
                    <a:lnR w="12700" cap="flat" cmpd="sng" algn="ctr">
                      <a:solidFill>
                        <a:srgbClr val="0051A3"/>
                      </a:solidFill>
                      <a:prstDash val="solid"/>
                      <a:round/>
                      <a:headEnd type="none" w="med" len="med"/>
                      <a:tailEnd type="none" w="med" len="med"/>
                    </a:lnR>
                    <a:lnT w="12700" cap="flat" cmpd="sng" algn="ctr">
                      <a:solidFill>
                        <a:srgbClr val="0051A3"/>
                      </a:solidFill>
                      <a:prstDash val="solid"/>
                      <a:round/>
                      <a:headEnd type="none" w="med" len="med"/>
                      <a:tailEnd type="none" w="med" len="med"/>
                    </a:lnT>
                    <a:lnB w="12700" cap="flat" cmpd="sng" algn="ctr">
                      <a:solidFill>
                        <a:srgbClr val="0051A3"/>
                      </a:solidFill>
                      <a:prstDash val="solid"/>
                      <a:round/>
                      <a:headEnd type="none" w="med" len="med"/>
                      <a:tailEnd type="none" w="med" len="med"/>
                    </a:lnB>
                    <a:lnTlToBr>
                      <a:noFill/>
                    </a:lnTlToBr>
                    <a:lnBlToTr>
                      <a:noFill/>
                    </a:lnBlToTr>
                    <a:noFill/>
                  </a:tcPr>
                </a:tc>
                <a:tc>
                  <a:txBody>
                    <a:bodyPr/>
                    <a:lstStyle/>
                    <a:p>
                      <a:pPr algn="ctr">
                        <a:lnSpc>
                          <a:spcPts val="1500"/>
                        </a:lnSpc>
                        <a:spcAft>
                          <a:spcPts val="0"/>
                        </a:spcAft>
                      </a:pPr>
                      <a:r>
                        <a:rPr kumimoji="0" lang="en-US" altLang="zh-CN" sz="2000" b="0" i="0" u="none" strike="noStrike" kern="1200" cap="none" normalizeH="0" baseline="0" dirty="0" smtClean="0">
                          <a:ln>
                            <a:noFill/>
                          </a:ln>
                          <a:solidFill>
                            <a:schemeClr val="tx1"/>
                          </a:solidFill>
                          <a:effectLst/>
                          <a:latin typeface="+mj-ea"/>
                          <a:ea typeface="+mj-ea"/>
                          <a:cs typeface="Times New Roman" pitchFamily="18" charset="0"/>
                        </a:rPr>
                        <a:t>0.97</a:t>
                      </a:r>
                      <a:endParaRPr kumimoji="0" lang="en-US" sz="2000" b="0" i="0" u="none" strike="noStrike" kern="1200" cap="none" normalizeH="0" baseline="0" dirty="0">
                        <a:ln>
                          <a:noFill/>
                        </a:ln>
                        <a:solidFill>
                          <a:schemeClr val="tx1"/>
                        </a:solidFill>
                        <a:effectLst/>
                        <a:latin typeface="+mj-ea"/>
                        <a:ea typeface="+mj-ea"/>
                        <a:cs typeface="Times New Roman" pitchFamily="18" charset="0"/>
                      </a:endParaRPr>
                    </a:p>
                  </a:txBody>
                  <a:tcPr marL="68580" marR="68580" marT="0" marB="0" anchor="ctr">
                    <a:lnL w="12700" cap="flat" cmpd="sng" algn="ctr">
                      <a:solidFill>
                        <a:srgbClr val="0051A3"/>
                      </a:solidFill>
                      <a:prstDash val="solid"/>
                      <a:round/>
                      <a:headEnd type="none" w="med" len="med"/>
                      <a:tailEnd type="none" w="med" len="med"/>
                    </a:lnL>
                    <a:lnR w="12700" cap="flat" cmpd="sng" algn="ctr">
                      <a:solidFill>
                        <a:srgbClr val="0051A3"/>
                      </a:solidFill>
                      <a:prstDash val="solid"/>
                      <a:round/>
                      <a:headEnd type="none" w="med" len="med"/>
                      <a:tailEnd type="none" w="med" len="med"/>
                    </a:lnR>
                    <a:lnT w="12700" cap="flat" cmpd="sng" algn="ctr">
                      <a:solidFill>
                        <a:srgbClr val="0051A3"/>
                      </a:solidFill>
                      <a:prstDash val="solid"/>
                      <a:round/>
                      <a:headEnd type="none" w="med" len="med"/>
                      <a:tailEnd type="none" w="med" len="med"/>
                    </a:lnT>
                    <a:lnB w="12700" cap="flat" cmpd="sng" algn="ctr">
                      <a:solidFill>
                        <a:srgbClr val="0051A3"/>
                      </a:solidFill>
                      <a:prstDash val="solid"/>
                      <a:round/>
                      <a:headEnd type="none" w="med" len="med"/>
                      <a:tailEnd type="none" w="med" len="med"/>
                    </a:lnB>
                    <a:lnTlToBr>
                      <a:noFill/>
                    </a:lnTlToBr>
                    <a:lnBlToTr>
                      <a:noFill/>
                    </a:lnBlToTr>
                    <a:noFill/>
                  </a:tcPr>
                </a:tc>
                <a:tc>
                  <a:txBody>
                    <a:bodyPr/>
                    <a:lstStyle/>
                    <a:p>
                      <a:pPr algn="ctr">
                        <a:lnSpc>
                          <a:spcPts val="1500"/>
                        </a:lnSpc>
                        <a:spcAft>
                          <a:spcPts val="0"/>
                        </a:spcAft>
                      </a:pPr>
                      <a:r>
                        <a:rPr kumimoji="0" lang="en-US" altLang="zh-CN" sz="2000" b="0" i="0" u="none" strike="noStrike" kern="1200" cap="none" normalizeH="0" baseline="0" dirty="0" smtClean="0">
                          <a:ln>
                            <a:noFill/>
                          </a:ln>
                          <a:solidFill>
                            <a:schemeClr val="tx1"/>
                          </a:solidFill>
                          <a:effectLst/>
                          <a:latin typeface="+mj-ea"/>
                          <a:ea typeface="+mj-ea"/>
                          <a:cs typeface="Times New Roman" pitchFamily="18" charset="0"/>
                        </a:rPr>
                        <a:t>6.91</a:t>
                      </a:r>
                      <a:endParaRPr kumimoji="0" lang="en-US" sz="2000" b="0" i="0" u="none" strike="noStrike" kern="1200" cap="none" normalizeH="0" baseline="0" dirty="0">
                        <a:ln>
                          <a:noFill/>
                        </a:ln>
                        <a:solidFill>
                          <a:schemeClr val="tx1"/>
                        </a:solidFill>
                        <a:effectLst/>
                        <a:latin typeface="+mj-ea"/>
                        <a:ea typeface="+mj-ea"/>
                        <a:cs typeface="Times New Roman" pitchFamily="18" charset="0"/>
                      </a:endParaRPr>
                    </a:p>
                  </a:txBody>
                  <a:tcPr marL="68580" marR="68580" marT="0" marB="0" anchor="ctr">
                    <a:lnL w="12700" cap="flat" cmpd="sng" algn="ctr">
                      <a:solidFill>
                        <a:srgbClr val="0051A3"/>
                      </a:solidFill>
                      <a:prstDash val="solid"/>
                      <a:round/>
                      <a:headEnd type="none" w="med" len="med"/>
                      <a:tailEnd type="none" w="med" len="med"/>
                    </a:lnL>
                    <a:lnR w="12700" cap="flat" cmpd="sng" algn="ctr">
                      <a:solidFill>
                        <a:srgbClr val="0051A3"/>
                      </a:solidFill>
                      <a:prstDash val="solid"/>
                      <a:round/>
                      <a:headEnd type="none" w="med" len="med"/>
                      <a:tailEnd type="none" w="med" len="med"/>
                    </a:lnR>
                    <a:lnT w="12700" cap="flat" cmpd="sng" algn="ctr">
                      <a:solidFill>
                        <a:srgbClr val="0051A3"/>
                      </a:solidFill>
                      <a:prstDash val="solid"/>
                      <a:round/>
                      <a:headEnd type="none" w="med" len="med"/>
                      <a:tailEnd type="none" w="med" len="med"/>
                    </a:lnT>
                    <a:lnB w="12700" cap="flat" cmpd="sng" algn="ctr">
                      <a:solidFill>
                        <a:srgbClr val="0051A3"/>
                      </a:solidFill>
                      <a:prstDash val="solid"/>
                      <a:round/>
                      <a:headEnd type="none" w="med" len="med"/>
                      <a:tailEnd type="none" w="med" len="med"/>
                    </a:lnB>
                    <a:lnTlToBr>
                      <a:noFill/>
                    </a:lnTlToBr>
                    <a:lnBlToTr>
                      <a:noFill/>
                    </a:lnBlToTr>
                    <a:noFill/>
                  </a:tcPr>
                </a:tc>
                <a:tc>
                  <a:txBody>
                    <a:bodyPr/>
                    <a:lstStyle/>
                    <a:p>
                      <a:pPr algn="ctr">
                        <a:lnSpc>
                          <a:spcPts val="1500"/>
                        </a:lnSpc>
                        <a:spcAft>
                          <a:spcPts val="0"/>
                        </a:spcAft>
                      </a:pPr>
                      <a:r>
                        <a:rPr kumimoji="0" lang="en-US" altLang="zh-CN" sz="2000" b="0" i="0" u="none" strike="noStrike" kern="1200" cap="none" normalizeH="0" baseline="0" dirty="0" smtClean="0">
                          <a:ln>
                            <a:noFill/>
                          </a:ln>
                          <a:solidFill>
                            <a:schemeClr val="tx1"/>
                          </a:solidFill>
                          <a:effectLst/>
                          <a:latin typeface="+mj-ea"/>
                          <a:ea typeface="+mj-ea"/>
                          <a:cs typeface="Times New Roman" pitchFamily="18" charset="0"/>
                        </a:rPr>
                        <a:t>0.88</a:t>
                      </a:r>
                      <a:endParaRPr kumimoji="0" lang="en-US" sz="2000" b="0" i="0" u="none" strike="noStrike" kern="1200" cap="none" normalizeH="0" baseline="0" dirty="0">
                        <a:ln>
                          <a:noFill/>
                        </a:ln>
                        <a:solidFill>
                          <a:schemeClr val="tx1"/>
                        </a:solidFill>
                        <a:effectLst/>
                        <a:latin typeface="+mj-ea"/>
                        <a:ea typeface="+mj-ea"/>
                        <a:cs typeface="Times New Roman" pitchFamily="18" charset="0"/>
                      </a:endParaRPr>
                    </a:p>
                  </a:txBody>
                  <a:tcPr marL="68580" marR="68580" marT="0" marB="0" anchor="ctr">
                    <a:lnL w="12700" cap="flat" cmpd="sng" algn="ctr">
                      <a:solidFill>
                        <a:srgbClr val="0051A3"/>
                      </a:solidFill>
                      <a:prstDash val="solid"/>
                      <a:round/>
                      <a:headEnd type="none" w="med" len="med"/>
                      <a:tailEnd type="none" w="med" len="med"/>
                    </a:lnL>
                    <a:lnR w="12700" cap="flat" cmpd="sng" algn="ctr">
                      <a:solidFill>
                        <a:srgbClr val="0051A3"/>
                      </a:solidFill>
                      <a:prstDash val="solid"/>
                      <a:round/>
                      <a:headEnd type="none" w="med" len="med"/>
                      <a:tailEnd type="none" w="med" len="med"/>
                    </a:lnR>
                    <a:lnT w="12700" cap="flat" cmpd="sng" algn="ctr">
                      <a:solidFill>
                        <a:srgbClr val="0051A3"/>
                      </a:solidFill>
                      <a:prstDash val="solid"/>
                      <a:round/>
                      <a:headEnd type="none" w="med" len="med"/>
                      <a:tailEnd type="none" w="med" len="med"/>
                    </a:lnT>
                    <a:lnB w="12700" cap="flat" cmpd="sng" algn="ctr">
                      <a:solidFill>
                        <a:srgbClr val="0051A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
        <p:nvSpPr>
          <p:cNvPr id="2" name="Rectangle 49"/>
          <p:cNvSpPr>
            <a:spLocks noChangeArrowheads="1"/>
          </p:cNvSpPr>
          <p:nvPr/>
        </p:nvSpPr>
        <p:spPr bwMode="auto">
          <a:xfrm>
            <a:off x="9094788" y="1138238"/>
            <a:ext cx="4208462" cy="46037"/>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pPr>
              <a:defRPr/>
            </a:pPr>
            <a:endParaRPr lang="zh-CN" altLang="en-US"/>
          </a:p>
        </p:txBody>
      </p:sp>
      <p:sp>
        <p:nvSpPr>
          <p:cNvPr id="6" name="内容占位符 2"/>
          <p:cNvSpPr txBox="1">
            <a:spLocks/>
          </p:cNvSpPr>
          <p:nvPr/>
        </p:nvSpPr>
        <p:spPr>
          <a:xfrm>
            <a:off x="473075" y="1199769"/>
            <a:ext cx="7415213" cy="116512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a:lnSpc>
                <a:spcPct val="120000"/>
              </a:lnSpc>
              <a:buFont typeface="Wingdings" panose="05000000000000000000" pitchFamily="2" charset="2"/>
              <a:buChar char="Ø"/>
              <a:defRPr/>
            </a:pPr>
            <a:r>
              <a:rPr lang="zh-CN" altLang="en-US" sz="2400" kern="0" dirty="0" smtClean="0">
                <a:latin typeface="微软雅黑" panose="020B0503020204020204" pitchFamily="34" charset="-122"/>
                <a:ea typeface="微软雅黑" panose="020B0503020204020204" pitchFamily="34" charset="-122"/>
              </a:rPr>
              <a:t>运行时间：</a:t>
            </a:r>
            <a:r>
              <a:rPr lang="en-US" altLang="zh-CN" sz="2400" kern="0" dirty="0" smtClean="0">
                <a:latin typeface="微软雅黑" panose="020B0503020204020204" pitchFamily="34" charset="-122"/>
                <a:ea typeface="微软雅黑" panose="020B0503020204020204" pitchFamily="34" charset="-122"/>
              </a:rPr>
              <a:t>2018</a:t>
            </a:r>
            <a:r>
              <a:rPr lang="zh-CN" altLang="en-US" sz="2400" kern="0" dirty="0" smtClean="0">
                <a:latin typeface="微软雅黑" panose="020B0503020204020204" pitchFamily="34" charset="-122"/>
                <a:ea typeface="微软雅黑" panose="020B0503020204020204" pitchFamily="34" charset="-122"/>
              </a:rPr>
              <a:t>年</a:t>
            </a:r>
            <a:r>
              <a:rPr lang="en-US" altLang="zh-CN" sz="2400" kern="0" dirty="0">
                <a:latin typeface="微软雅黑" panose="020B0503020204020204" pitchFamily="34" charset="-122"/>
                <a:ea typeface="微软雅黑" panose="020B0503020204020204" pitchFamily="34" charset="-122"/>
              </a:rPr>
              <a:t>1</a:t>
            </a:r>
            <a:r>
              <a:rPr lang="zh-CN" altLang="en-US" sz="2400" kern="0" dirty="0" smtClean="0">
                <a:latin typeface="微软雅黑" panose="020B0503020204020204" pitchFamily="34" charset="-122"/>
                <a:ea typeface="微软雅黑" panose="020B0503020204020204" pitchFamily="34" charset="-122"/>
              </a:rPr>
              <a:t>月</a:t>
            </a:r>
            <a:r>
              <a:rPr lang="en-US" altLang="zh-CN" sz="2400" kern="0" dirty="0">
                <a:latin typeface="微软雅黑" panose="020B0503020204020204" pitchFamily="34" charset="-122"/>
                <a:ea typeface="微软雅黑" panose="020B0503020204020204" pitchFamily="34" charset="-122"/>
              </a:rPr>
              <a:t>1</a:t>
            </a:r>
            <a:r>
              <a:rPr lang="zh-CN" altLang="en-US" sz="2400" kern="0" dirty="0" smtClean="0">
                <a:latin typeface="微软雅黑" panose="020B0503020204020204" pitchFamily="34" charset="-122"/>
                <a:ea typeface="微软雅黑" panose="020B0503020204020204" pitchFamily="34" charset="-122"/>
              </a:rPr>
              <a:t>日至</a:t>
            </a:r>
            <a:r>
              <a:rPr lang="en-US" altLang="zh-CN" sz="2400" kern="0" dirty="0" smtClean="0">
                <a:latin typeface="微软雅黑" panose="020B0503020204020204" pitchFamily="34" charset="-122"/>
                <a:ea typeface="微软雅黑" panose="020B0503020204020204" pitchFamily="34" charset="-122"/>
              </a:rPr>
              <a:t>2018</a:t>
            </a:r>
            <a:r>
              <a:rPr lang="zh-CN" altLang="en-US" sz="2400" kern="0" dirty="0" smtClean="0">
                <a:latin typeface="微软雅黑" panose="020B0503020204020204" pitchFamily="34" charset="-122"/>
                <a:ea typeface="微软雅黑" panose="020B0503020204020204" pitchFamily="34" charset="-122"/>
              </a:rPr>
              <a:t>年</a:t>
            </a:r>
            <a:r>
              <a:rPr lang="en-US" altLang="zh-CN" sz="2400" kern="0" dirty="0" smtClean="0">
                <a:latin typeface="微软雅黑" panose="020B0503020204020204" pitchFamily="34" charset="-122"/>
                <a:ea typeface="微软雅黑" panose="020B0503020204020204" pitchFamily="34" charset="-122"/>
              </a:rPr>
              <a:t>7</a:t>
            </a:r>
            <a:r>
              <a:rPr lang="zh-CN" altLang="en-US" sz="2400" kern="0" dirty="0" smtClean="0">
                <a:latin typeface="微软雅黑" panose="020B0503020204020204" pitchFamily="34" charset="-122"/>
                <a:ea typeface="微软雅黑" panose="020B0503020204020204" pitchFamily="34" charset="-122"/>
              </a:rPr>
              <a:t>月</a:t>
            </a:r>
            <a:r>
              <a:rPr lang="en-US" altLang="zh-CN" sz="2400" kern="0" dirty="0" smtClean="0">
                <a:latin typeface="微软雅黑" panose="020B0503020204020204" pitchFamily="34" charset="-122"/>
                <a:ea typeface="微软雅黑" panose="020B0503020204020204" pitchFamily="34" charset="-122"/>
              </a:rPr>
              <a:t>31</a:t>
            </a:r>
            <a:r>
              <a:rPr lang="zh-CN" altLang="en-US" sz="2400" kern="0" dirty="0" smtClean="0">
                <a:latin typeface="微软雅黑" panose="020B0503020204020204" pitchFamily="34" charset="-122"/>
                <a:ea typeface="微软雅黑" panose="020B0503020204020204" pitchFamily="34" charset="-122"/>
              </a:rPr>
              <a:t>日</a:t>
            </a:r>
          </a:p>
          <a:p>
            <a:pPr>
              <a:lnSpc>
                <a:spcPct val="120000"/>
              </a:lnSpc>
              <a:buFont typeface="Wingdings" panose="05000000000000000000" pitchFamily="2" charset="2"/>
              <a:buChar char="Ø"/>
              <a:defRPr/>
            </a:pPr>
            <a:r>
              <a:rPr lang="zh-CN" altLang="en-US" sz="2400" kern="0" dirty="0" smtClean="0">
                <a:latin typeface="微软雅黑" panose="020B0503020204020204" pitchFamily="34" charset="-122"/>
                <a:ea typeface="微软雅黑" panose="020B0503020204020204" pitchFamily="34" charset="-122"/>
              </a:rPr>
              <a:t>供束模式：衰减模式（</a:t>
            </a:r>
            <a:r>
              <a:rPr lang="en-US" altLang="zh-CN" sz="2400" kern="0" dirty="0" smtClean="0">
                <a:latin typeface="微软雅黑" panose="020B0503020204020204" pitchFamily="34" charset="-122"/>
                <a:ea typeface="微软雅黑" panose="020B0503020204020204" pitchFamily="34" charset="-122"/>
              </a:rPr>
              <a:t>7</a:t>
            </a:r>
            <a:r>
              <a:rPr lang="zh-CN" altLang="en-US" sz="2400" kern="0" dirty="0" smtClean="0">
                <a:latin typeface="微软雅黑" panose="020B0503020204020204" pitchFamily="34" charset="-122"/>
                <a:ea typeface="微软雅黑" panose="020B0503020204020204" pitchFamily="34" charset="-122"/>
              </a:rPr>
              <a:t>月</a:t>
            </a:r>
            <a:r>
              <a:rPr lang="en-US" altLang="zh-CN" sz="2400" kern="0" dirty="0" smtClean="0">
                <a:latin typeface="微软雅黑" panose="020B0503020204020204" pitchFamily="34" charset="-122"/>
                <a:ea typeface="微软雅黑" panose="020B0503020204020204" pitchFamily="34" charset="-122"/>
              </a:rPr>
              <a:t>25</a:t>
            </a:r>
            <a:r>
              <a:rPr lang="zh-CN" altLang="en-US" sz="2400" kern="0" dirty="0" smtClean="0">
                <a:latin typeface="微软雅黑" panose="020B0503020204020204" pitchFamily="34" charset="-122"/>
                <a:ea typeface="微软雅黑" panose="020B0503020204020204" pitchFamily="34" charset="-122"/>
              </a:rPr>
              <a:t>日开始恒流运行）</a:t>
            </a:r>
            <a:endParaRPr lang="en-US" altLang="zh-CN" sz="2400" kern="0" dirty="0" smtClean="0">
              <a:latin typeface="微软雅黑" panose="020B0503020204020204" pitchFamily="34" charset="-122"/>
              <a:ea typeface="微软雅黑" panose="020B0503020204020204" pitchFamily="34" charset="-122"/>
            </a:endParaRPr>
          </a:p>
        </p:txBody>
      </p:sp>
    </p:spTree>
  </p:cSld>
  <p:clrMapOvr>
    <a:masterClrMapping/>
  </p:clrMapOvr>
  <p:transition spd="slow" advTm="24767"/>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94711" y="1162764"/>
            <a:ext cx="8956691" cy="5614534"/>
          </a:xfrm>
          <a:prstGeom prst="rect">
            <a:avLst/>
          </a:prstGeom>
        </p:spPr>
      </p:pic>
      <p:sp>
        <p:nvSpPr>
          <p:cNvPr id="11267" name="标题 1"/>
          <p:cNvSpPr>
            <a:spLocks noGrp="1"/>
          </p:cNvSpPr>
          <p:nvPr>
            <p:ph type="title"/>
          </p:nvPr>
        </p:nvSpPr>
        <p:spPr/>
        <p:txBody>
          <a:bodyPr/>
          <a:lstStyle/>
          <a:p>
            <a:r>
              <a:rPr lang="en-US" altLang="zh-CN" dirty="0" smtClean="0"/>
              <a:t>2018</a:t>
            </a:r>
            <a:r>
              <a:rPr lang="zh-CN" altLang="en-US" dirty="0" smtClean="0"/>
              <a:t>年供光情况</a:t>
            </a:r>
          </a:p>
        </p:txBody>
      </p:sp>
      <p:sp>
        <p:nvSpPr>
          <p:cNvPr id="4" name="内容占位符 2"/>
          <p:cNvSpPr txBox="1">
            <a:spLocks/>
          </p:cNvSpPr>
          <p:nvPr/>
        </p:nvSpPr>
        <p:spPr>
          <a:xfrm>
            <a:off x="4194214" y="1562793"/>
            <a:ext cx="3716338" cy="84340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lnSpc>
                <a:spcPct val="120000"/>
              </a:lnSpc>
              <a:buFontTx/>
              <a:buNone/>
              <a:defRPr/>
            </a:pPr>
            <a:r>
              <a:rPr lang="zh-CN" altLang="en-US" sz="2200" kern="0" dirty="0" smtClean="0">
                <a:solidFill>
                  <a:srgbClr val="0000CC"/>
                </a:solidFill>
                <a:latin typeface="+mj-ea"/>
                <a:ea typeface="+mj-ea"/>
              </a:rPr>
              <a:t>计划供光时间：</a:t>
            </a:r>
            <a:r>
              <a:rPr lang="en-US" altLang="zh-CN" sz="2200" kern="0" dirty="0" smtClean="0">
                <a:solidFill>
                  <a:srgbClr val="0000CC"/>
                </a:solidFill>
                <a:latin typeface="+mj-ea"/>
                <a:ea typeface="+mj-ea"/>
              </a:rPr>
              <a:t>4323   </a:t>
            </a:r>
            <a:r>
              <a:rPr lang="zh-CN" altLang="en-US" sz="2200" kern="0" dirty="0" smtClean="0">
                <a:solidFill>
                  <a:srgbClr val="0000CC"/>
                </a:solidFill>
                <a:latin typeface="+mj-ea"/>
                <a:ea typeface="+mj-ea"/>
              </a:rPr>
              <a:t>小时</a:t>
            </a:r>
            <a:endParaRPr lang="en-US" altLang="zh-CN" sz="2200" kern="0" dirty="0">
              <a:solidFill>
                <a:srgbClr val="0000CC"/>
              </a:solidFill>
              <a:latin typeface="+mj-ea"/>
              <a:ea typeface="+mj-ea"/>
            </a:endParaRPr>
          </a:p>
          <a:p>
            <a:pPr marL="0" indent="0">
              <a:lnSpc>
                <a:spcPct val="120000"/>
              </a:lnSpc>
              <a:buFontTx/>
              <a:buNone/>
              <a:defRPr/>
            </a:pPr>
            <a:r>
              <a:rPr lang="zh-CN" altLang="en-US" sz="2200" kern="0" dirty="0" smtClean="0">
                <a:solidFill>
                  <a:srgbClr val="0000CC"/>
                </a:solidFill>
                <a:latin typeface="+mj-ea"/>
                <a:ea typeface="+mj-ea"/>
              </a:rPr>
              <a:t>实际供光时间：</a:t>
            </a:r>
            <a:r>
              <a:rPr lang="en-US" altLang="zh-CN" sz="2200" kern="0" dirty="0" smtClean="0">
                <a:solidFill>
                  <a:srgbClr val="0000CC"/>
                </a:solidFill>
                <a:latin typeface="+mj-ea"/>
                <a:ea typeface="+mj-ea"/>
              </a:rPr>
              <a:t>4530.2</a:t>
            </a:r>
            <a:r>
              <a:rPr lang="zh-CN" altLang="en-US" sz="2200" kern="0" dirty="0" smtClean="0">
                <a:solidFill>
                  <a:srgbClr val="0000CC"/>
                </a:solidFill>
                <a:latin typeface="+mj-ea"/>
                <a:ea typeface="+mj-ea"/>
              </a:rPr>
              <a:t>小时</a:t>
            </a:r>
          </a:p>
        </p:txBody>
      </p:sp>
      <p:sp>
        <p:nvSpPr>
          <p:cNvPr id="6" name="椭圆 5"/>
          <p:cNvSpPr/>
          <p:nvPr/>
        </p:nvSpPr>
        <p:spPr bwMode="auto">
          <a:xfrm>
            <a:off x="5254907" y="2406197"/>
            <a:ext cx="682907" cy="451413"/>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2000" b="0" i="0" u="none" strike="noStrike" cap="none" normalizeH="0" baseline="-25000" smtClean="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val="3924691010"/>
      </p:ext>
    </p:extLst>
  </p:cSld>
  <p:clrMapOvr>
    <a:masterClrMapping/>
  </p:clrMapOvr>
  <p:transition spd="slow" advTm="40024"/>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86977" y="1165228"/>
            <a:ext cx="8860253" cy="5639732"/>
          </a:xfrm>
          <a:prstGeom prst="rect">
            <a:avLst/>
          </a:prstGeom>
        </p:spPr>
      </p:pic>
      <p:sp>
        <p:nvSpPr>
          <p:cNvPr id="14339" name="标题 1"/>
          <p:cNvSpPr>
            <a:spLocks noGrp="1"/>
          </p:cNvSpPr>
          <p:nvPr>
            <p:ph type="title"/>
          </p:nvPr>
        </p:nvSpPr>
        <p:spPr/>
        <p:txBody>
          <a:bodyPr/>
          <a:lstStyle/>
          <a:p>
            <a:r>
              <a:rPr lang="en-US" altLang="zh-CN" dirty="0" smtClean="0"/>
              <a:t>2018</a:t>
            </a:r>
            <a:r>
              <a:rPr lang="zh-CN" altLang="en-US" dirty="0" smtClean="0"/>
              <a:t>年故障时间分布</a:t>
            </a:r>
          </a:p>
        </p:txBody>
      </p:sp>
      <p:sp>
        <p:nvSpPr>
          <p:cNvPr id="6" name="Rectangle 2"/>
          <p:cNvSpPr>
            <a:spLocks noChangeArrowheads="1"/>
          </p:cNvSpPr>
          <p:nvPr/>
        </p:nvSpPr>
        <p:spPr bwMode="auto">
          <a:xfrm>
            <a:off x="4340225" y="1208088"/>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zh-CN" altLang="en-US"/>
          </a:p>
        </p:txBody>
      </p:sp>
      <p:sp>
        <p:nvSpPr>
          <p:cNvPr id="19" name="内容占位符 2"/>
          <p:cNvSpPr txBox="1">
            <a:spLocks/>
          </p:cNvSpPr>
          <p:nvPr/>
        </p:nvSpPr>
        <p:spPr>
          <a:xfrm>
            <a:off x="1397973" y="2407534"/>
            <a:ext cx="3382371" cy="2708475"/>
          </a:xfrm>
          <a:prstGeom prst="rect">
            <a:avLst/>
          </a:prstGeom>
          <a:ln w="12700">
            <a:solidFill>
              <a:srgbClr val="FF0000"/>
            </a:solid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lnSpc>
                <a:spcPct val="120000"/>
              </a:lnSpc>
              <a:buFontTx/>
              <a:buNone/>
              <a:defRPr/>
            </a:pPr>
            <a:r>
              <a:rPr lang="en-US" altLang="zh-CN" sz="2000" b="1" kern="0" dirty="0" smtClean="0">
                <a:latin typeface="+mj-ea"/>
              </a:rPr>
              <a:t>1-4</a:t>
            </a:r>
            <a:r>
              <a:rPr lang="zh-CN" altLang="en-US" sz="2000" b="1" kern="0" dirty="0" smtClean="0">
                <a:latin typeface="+mj-ea"/>
              </a:rPr>
              <a:t>月份运行状况很好</a:t>
            </a:r>
            <a:r>
              <a:rPr lang="zh-CN" altLang="en-US" sz="2000" kern="0" dirty="0" smtClean="0">
                <a:latin typeface="+mj-ea"/>
              </a:rPr>
              <a:t>：</a:t>
            </a:r>
            <a:endParaRPr lang="en-US" altLang="zh-CN" sz="2000" kern="0" dirty="0" smtClean="0">
              <a:latin typeface="+mj-ea"/>
            </a:endParaRPr>
          </a:p>
          <a:p>
            <a:pPr marL="0" indent="0">
              <a:lnSpc>
                <a:spcPct val="120000"/>
              </a:lnSpc>
              <a:buFontTx/>
              <a:buNone/>
              <a:defRPr/>
            </a:pPr>
            <a:r>
              <a:rPr lang="en-US" altLang="zh-CN" sz="2000" kern="0" dirty="0" smtClean="0">
                <a:latin typeface="+mj-ea"/>
              </a:rPr>
              <a:t>Availability: 99.65%</a:t>
            </a:r>
          </a:p>
          <a:p>
            <a:pPr marL="0" indent="0">
              <a:lnSpc>
                <a:spcPct val="120000"/>
              </a:lnSpc>
              <a:buFontTx/>
              <a:buNone/>
              <a:defRPr/>
            </a:pPr>
            <a:r>
              <a:rPr lang="en-US" altLang="zh-CN" sz="2000" kern="0" dirty="0" smtClean="0">
                <a:latin typeface="+mj-ea"/>
              </a:rPr>
              <a:t>MTBF:          259.7</a:t>
            </a:r>
          </a:p>
          <a:p>
            <a:pPr marL="0" indent="0">
              <a:lnSpc>
                <a:spcPct val="120000"/>
              </a:lnSpc>
              <a:buFontTx/>
              <a:buNone/>
              <a:defRPr/>
            </a:pPr>
            <a:r>
              <a:rPr lang="en-US" altLang="zh-CN" sz="2000" kern="0" dirty="0" smtClean="0">
                <a:latin typeface="+mj-ea"/>
              </a:rPr>
              <a:t>MDT:            1.07</a:t>
            </a:r>
          </a:p>
          <a:p>
            <a:pPr marL="0" indent="0">
              <a:lnSpc>
                <a:spcPct val="120000"/>
              </a:lnSpc>
              <a:buFontTx/>
              <a:buNone/>
              <a:defRPr/>
            </a:pPr>
            <a:endParaRPr lang="en-US" altLang="zh-CN" sz="2000" kern="0" dirty="0" smtClean="0">
              <a:latin typeface="+mj-ea"/>
            </a:endParaRPr>
          </a:p>
          <a:p>
            <a:pPr marL="0" indent="0">
              <a:lnSpc>
                <a:spcPct val="120000"/>
              </a:lnSpc>
              <a:buFontTx/>
              <a:buNone/>
              <a:defRPr/>
            </a:pPr>
            <a:r>
              <a:rPr lang="en-US" altLang="zh-CN" sz="2000" b="1" kern="0" dirty="0" smtClean="0">
                <a:latin typeface="+mj-ea"/>
              </a:rPr>
              <a:t>5</a:t>
            </a:r>
            <a:r>
              <a:rPr lang="zh-CN" altLang="en-US" sz="2000" b="1" kern="0" dirty="0" smtClean="0">
                <a:latin typeface="+mj-ea"/>
              </a:rPr>
              <a:t>月份之后故障高发</a:t>
            </a:r>
            <a:endParaRPr lang="en-US" altLang="zh-CN" sz="2000" b="1" kern="0" dirty="0" smtClean="0">
              <a:latin typeface="+mj-ea"/>
            </a:endParaRPr>
          </a:p>
          <a:p>
            <a:pPr marL="0" indent="0">
              <a:lnSpc>
                <a:spcPct val="120000"/>
              </a:lnSpc>
              <a:buFontTx/>
              <a:buNone/>
              <a:defRPr/>
            </a:pPr>
            <a:endParaRPr lang="zh-CN" altLang="en-US" sz="2000" kern="0" dirty="0">
              <a:latin typeface="+mj-ea"/>
            </a:endParaRPr>
          </a:p>
        </p:txBody>
      </p:sp>
    </p:spTree>
    <p:extLst>
      <p:ext uri="{BB962C8B-B14F-4D97-AF65-F5344CB8AC3E}">
        <p14:creationId xmlns:p14="http://schemas.microsoft.com/office/powerpoint/2010/main" val="3289311282"/>
      </p:ext>
    </p:extLst>
  </p:cSld>
  <p:clrMapOvr>
    <a:masterClrMapping/>
  </p:clrMapOvr>
  <p:transition spd="slow" advTm="549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1"/>
          <p:cNvSpPr>
            <a:spLocks noGrp="1"/>
          </p:cNvSpPr>
          <p:nvPr>
            <p:ph type="title"/>
          </p:nvPr>
        </p:nvSpPr>
        <p:spPr/>
        <p:txBody>
          <a:bodyPr/>
          <a:lstStyle/>
          <a:p>
            <a:r>
              <a:rPr lang="en-US" altLang="zh-CN" dirty="0" smtClean="0"/>
              <a:t>2018</a:t>
            </a:r>
            <a:r>
              <a:rPr lang="zh-CN" altLang="en-US" dirty="0" smtClean="0"/>
              <a:t>年运行总结</a:t>
            </a:r>
          </a:p>
        </p:txBody>
      </p:sp>
      <p:sp>
        <p:nvSpPr>
          <p:cNvPr id="6" name="Rectangle 2"/>
          <p:cNvSpPr>
            <a:spLocks noChangeArrowheads="1"/>
          </p:cNvSpPr>
          <p:nvPr/>
        </p:nvSpPr>
        <p:spPr bwMode="auto">
          <a:xfrm>
            <a:off x="4340225" y="1208088"/>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zh-CN" altLang="en-US"/>
          </a:p>
        </p:txBody>
      </p:sp>
      <p:graphicFrame>
        <p:nvGraphicFramePr>
          <p:cNvPr id="2" name="表格 1"/>
          <p:cNvGraphicFramePr>
            <a:graphicFrameLocks noGrp="1"/>
          </p:cNvGraphicFramePr>
          <p:nvPr>
            <p:extLst>
              <p:ext uri="{D42A27DB-BD31-4B8C-83A1-F6EECF244321}">
                <p14:modId xmlns:p14="http://schemas.microsoft.com/office/powerpoint/2010/main" val="675299658"/>
              </p:ext>
            </p:extLst>
          </p:nvPr>
        </p:nvGraphicFramePr>
        <p:xfrm>
          <a:off x="373063" y="1193800"/>
          <a:ext cx="8399462" cy="4743447"/>
        </p:xfrm>
        <a:graphic>
          <a:graphicData uri="http://schemas.openxmlformats.org/drawingml/2006/table">
            <a:tbl>
              <a:tblPr/>
              <a:tblGrid>
                <a:gridCol w="3470275">
                  <a:extLst>
                    <a:ext uri="{9D8B030D-6E8A-4147-A177-3AD203B41FA5}">
                      <a16:colId xmlns:a16="http://schemas.microsoft.com/office/drawing/2014/main" xmlns="" val="20000"/>
                    </a:ext>
                  </a:extLst>
                </a:gridCol>
                <a:gridCol w="2452687">
                  <a:extLst>
                    <a:ext uri="{9D8B030D-6E8A-4147-A177-3AD203B41FA5}">
                      <a16:colId xmlns:a16="http://schemas.microsoft.com/office/drawing/2014/main" xmlns="" val="20001"/>
                    </a:ext>
                  </a:extLst>
                </a:gridCol>
                <a:gridCol w="2476500">
                  <a:extLst>
                    <a:ext uri="{9D8B030D-6E8A-4147-A177-3AD203B41FA5}">
                      <a16:colId xmlns:a16="http://schemas.microsoft.com/office/drawing/2014/main" xmlns="" val="20002"/>
                    </a:ext>
                  </a:extLst>
                </a:gridCol>
              </a:tblGrid>
              <a:tr h="457187">
                <a:tc>
                  <a:txBody>
                    <a:bodyPr/>
                    <a:lstStyle>
                      <a:lvl1pPr>
                        <a:spcBef>
                          <a:spcPct val="20000"/>
                        </a:spcBef>
                        <a:defRPr sz="2800">
                          <a:solidFill>
                            <a:schemeClr val="tx1"/>
                          </a:solidFill>
                          <a:latin typeface="Arial" panose="020B0604020202020204" pitchFamily="34" charset="0"/>
                          <a:ea typeface="黑体" panose="02010609060101010101" pitchFamily="49" charset="-122"/>
                        </a:defRPr>
                      </a:lvl1pPr>
                      <a:lvl2pPr marL="742950" indent="-285750">
                        <a:spcBef>
                          <a:spcPct val="20000"/>
                        </a:spcBef>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defRPr sz="2000">
                          <a:solidFill>
                            <a:schemeClr val="tx1"/>
                          </a:solidFill>
                          <a:latin typeface="Arial" panose="020B0604020202020204" pitchFamily="34" charset="0"/>
                          <a:ea typeface="黑体" panose="02010609060101010101" pitchFamily="49" charset="-122"/>
                        </a:defRPr>
                      </a:lvl3pPr>
                      <a:lvl4pPr marL="1600200" indent="-228600">
                        <a:spcBef>
                          <a:spcPct val="20000"/>
                        </a:spcBef>
                        <a:defRPr>
                          <a:solidFill>
                            <a:schemeClr val="tx1"/>
                          </a:solidFill>
                          <a:latin typeface="Arial" panose="020B0604020202020204" pitchFamily="34" charset="0"/>
                          <a:ea typeface="黑体" panose="02010609060101010101" pitchFamily="49" charset="-122"/>
                        </a:defRPr>
                      </a:lvl4pPr>
                      <a:lvl5pPr marL="2057400" indent="-228600">
                        <a:spcBef>
                          <a:spcPct val="20000"/>
                        </a:spcBef>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4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分类</a:t>
                      </a:r>
                    </a:p>
                  </a:txBody>
                  <a:tcPr marL="91445" marR="91445" marT="45713" marB="45713" anchor="ctr" horzOverflow="overflow">
                    <a:lnL>
                      <a:noFill/>
                    </a:lnL>
                    <a:lnR>
                      <a:noFill/>
                    </a:lnR>
                    <a:lnT>
                      <a:noFill/>
                    </a:lnT>
                    <a:lnB w="12700" cap="flat" cmpd="sng" algn="ctr">
                      <a:solidFill>
                        <a:srgbClr val="CC3300"/>
                      </a:solidFill>
                      <a:prstDash val="solid"/>
                      <a:round/>
                      <a:headEnd type="none" w="med" len="med"/>
                      <a:tailEnd type="none" w="med" len="med"/>
                    </a:lnB>
                    <a:lnTlToBr>
                      <a:noFill/>
                    </a:lnTlToBr>
                    <a:lnBlToTr>
                      <a:noFill/>
                    </a:lnBlToTr>
                    <a:solidFill>
                      <a:srgbClr val="990000"/>
                    </a:solidFill>
                  </a:tcPr>
                </a:tc>
                <a:tc>
                  <a:txBody>
                    <a:bodyPr/>
                    <a:lstStyle>
                      <a:lvl1pPr marL="228600" indent="-228600">
                        <a:spcBef>
                          <a:spcPct val="20000"/>
                        </a:spcBef>
                        <a:defRPr sz="2800">
                          <a:solidFill>
                            <a:schemeClr val="tx1"/>
                          </a:solidFill>
                          <a:latin typeface="Arial" panose="020B0604020202020204" pitchFamily="34" charset="0"/>
                          <a:ea typeface="黑体" panose="02010609060101010101" pitchFamily="49" charset="-122"/>
                        </a:defRPr>
                      </a:lvl1pPr>
                      <a:lvl2pPr marL="742950" indent="-285750">
                        <a:spcBef>
                          <a:spcPct val="20000"/>
                        </a:spcBef>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defRPr sz="2000">
                          <a:solidFill>
                            <a:schemeClr val="tx1"/>
                          </a:solidFill>
                          <a:latin typeface="Arial" panose="020B0604020202020204" pitchFamily="34" charset="0"/>
                          <a:ea typeface="黑体" panose="02010609060101010101" pitchFamily="49" charset="-122"/>
                        </a:defRPr>
                      </a:lvl3pPr>
                      <a:lvl4pPr marL="1600200" indent="-228600">
                        <a:spcBef>
                          <a:spcPct val="20000"/>
                        </a:spcBef>
                        <a:defRPr>
                          <a:solidFill>
                            <a:schemeClr val="tx1"/>
                          </a:solidFill>
                          <a:latin typeface="Arial" panose="020B0604020202020204" pitchFamily="34" charset="0"/>
                          <a:ea typeface="黑体" panose="02010609060101010101" pitchFamily="49" charset="-122"/>
                        </a:defRPr>
                      </a:lvl4pPr>
                      <a:lvl5pPr marL="2057400" indent="-228600">
                        <a:spcBef>
                          <a:spcPct val="20000"/>
                        </a:spcBef>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9p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zh-CN" altLang="en-US" sz="2400" b="0" i="0" u="none" strike="noStrike" cap="none" normalizeH="0" baseline="0" smtClean="0">
                          <a:ln>
                            <a:noFill/>
                          </a:ln>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计划</a:t>
                      </a:r>
                    </a:p>
                  </a:txBody>
                  <a:tcPr marL="91445" marR="91445" marT="45713" marB="45713" anchor="ctr" horzOverflow="overflow">
                    <a:lnL>
                      <a:noFill/>
                    </a:lnL>
                    <a:lnR>
                      <a:noFill/>
                    </a:lnR>
                    <a:lnT>
                      <a:noFill/>
                    </a:lnT>
                    <a:lnB w="12700" cap="flat" cmpd="sng" algn="ctr">
                      <a:solidFill>
                        <a:srgbClr val="CC3300"/>
                      </a:solidFill>
                      <a:prstDash val="solid"/>
                      <a:round/>
                      <a:headEnd type="none" w="med" len="med"/>
                      <a:tailEnd type="none" w="med" len="med"/>
                    </a:lnB>
                    <a:lnTlToBr>
                      <a:noFill/>
                    </a:lnTlToBr>
                    <a:lnBlToTr>
                      <a:noFill/>
                    </a:lnBlToTr>
                    <a:solidFill>
                      <a:srgbClr val="990000"/>
                    </a:solidFill>
                  </a:tcPr>
                </a:tc>
                <a:tc>
                  <a:txBody>
                    <a:bodyPr/>
                    <a:lstStyle>
                      <a:lvl1pPr marL="228600" indent="-228600">
                        <a:spcBef>
                          <a:spcPct val="20000"/>
                        </a:spcBef>
                        <a:defRPr sz="2800">
                          <a:solidFill>
                            <a:schemeClr val="tx1"/>
                          </a:solidFill>
                          <a:latin typeface="Arial" panose="020B0604020202020204" pitchFamily="34" charset="0"/>
                          <a:ea typeface="黑体" panose="02010609060101010101" pitchFamily="49" charset="-122"/>
                        </a:defRPr>
                      </a:lvl1pPr>
                      <a:lvl2pPr marL="742950" indent="-285750">
                        <a:spcBef>
                          <a:spcPct val="20000"/>
                        </a:spcBef>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defRPr sz="2000">
                          <a:solidFill>
                            <a:schemeClr val="tx1"/>
                          </a:solidFill>
                          <a:latin typeface="Arial" panose="020B0604020202020204" pitchFamily="34" charset="0"/>
                          <a:ea typeface="黑体" panose="02010609060101010101" pitchFamily="49" charset="-122"/>
                        </a:defRPr>
                      </a:lvl3pPr>
                      <a:lvl4pPr marL="1600200" indent="-228600">
                        <a:spcBef>
                          <a:spcPct val="20000"/>
                        </a:spcBef>
                        <a:defRPr>
                          <a:solidFill>
                            <a:schemeClr val="tx1"/>
                          </a:solidFill>
                          <a:latin typeface="Arial" panose="020B0604020202020204" pitchFamily="34" charset="0"/>
                          <a:ea typeface="黑体" panose="02010609060101010101" pitchFamily="49" charset="-122"/>
                        </a:defRPr>
                      </a:lvl4pPr>
                      <a:lvl5pPr marL="2057400" indent="-228600">
                        <a:spcBef>
                          <a:spcPct val="20000"/>
                        </a:spcBef>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9p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zh-CN" altLang="en-US" sz="24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实际 </a:t>
                      </a:r>
                    </a:p>
                  </a:txBody>
                  <a:tcPr marL="91445" marR="91445" marT="45713" marB="45713" anchor="ctr" horzOverflow="overflow">
                    <a:lnL>
                      <a:noFill/>
                    </a:lnL>
                    <a:lnR>
                      <a:noFill/>
                    </a:lnR>
                    <a:lnT>
                      <a:noFill/>
                    </a:lnT>
                    <a:lnB w="12700" cap="flat" cmpd="sng" algn="ctr">
                      <a:solidFill>
                        <a:srgbClr val="CC3300"/>
                      </a:solidFill>
                      <a:prstDash val="solid"/>
                      <a:round/>
                      <a:headEnd type="none" w="med" len="med"/>
                      <a:tailEnd type="none" w="med" len="med"/>
                    </a:lnB>
                    <a:lnTlToBr>
                      <a:noFill/>
                    </a:lnTlToBr>
                    <a:lnBlToTr>
                      <a:noFill/>
                    </a:lnBlToTr>
                    <a:solidFill>
                      <a:srgbClr val="990000"/>
                    </a:solidFill>
                  </a:tcPr>
                </a:tc>
                <a:extLst>
                  <a:ext uri="{0D108BD9-81ED-4DB2-BD59-A6C34878D82A}">
                    <a16:rowId xmlns:a16="http://schemas.microsoft.com/office/drawing/2014/main" xmlns="" val="10000"/>
                  </a:ext>
                </a:extLst>
              </a:tr>
              <a:tr h="428626">
                <a:tc>
                  <a:txBody>
                    <a:bodyPr/>
                    <a:lstStyle>
                      <a:lvl1pPr>
                        <a:spcBef>
                          <a:spcPct val="20000"/>
                        </a:spcBef>
                        <a:defRPr sz="2800">
                          <a:solidFill>
                            <a:schemeClr val="tx1"/>
                          </a:solidFill>
                          <a:latin typeface="Arial" panose="020B0604020202020204" pitchFamily="34" charset="0"/>
                          <a:ea typeface="黑体" panose="02010609060101010101" pitchFamily="49" charset="-122"/>
                        </a:defRPr>
                      </a:lvl1pPr>
                      <a:lvl2pPr marL="742950" indent="-285750">
                        <a:spcBef>
                          <a:spcPct val="20000"/>
                        </a:spcBef>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defRPr sz="2000">
                          <a:solidFill>
                            <a:schemeClr val="tx1"/>
                          </a:solidFill>
                          <a:latin typeface="Arial" panose="020B0604020202020204" pitchFamily="34" charset="0"/>
                          <a:ea typeface="黑体" panose="02010609060101010101" pitchFamily="49" charset="-122"/>
                        </a:defRPr>
                      </a:lvl3pPr>
                      <a:lvl4pPr marL="1600200" indent="-228600">
                        <a:spcBef>
                          <a:spcPct val="20000"/>
                        </a:spcBef>
                        <a:defRPr>
                          <a:solidFill>
                            <a:schemeClr val="tx1"/>
                          </a:solidFill>
                          <a:latin typeface="Arial" panose="020B0604020202020204" pitchFamily="34" charset="0"/>
                          <a:ea typeface="黑体" panose="02010609060101010101" pitchFamily="49" charset="-122"/>
                        </a:defRPr>
                      </a:lvl4pPr>
                      <a:lvl5pPr marL="2057400" indent="-228600">
                        <a:spcBef>
                          <a:spcPct val="20000"/>
                        </a:spcBef>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光源运行（小时 ）</a:t>
                      </a:r>
                      <a:endParaRPr kumimoji="0" lang="zh-CN" altLang="en-US" sz="2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1445" marR="91445" marT="45713" marB="45713" anchor="ctr" horzOverflow="overflow">
                    <a:lnL>
                      <a:noFill/>
                    </a:lnL>
                    <a:lnR>
                      <a:noFill/>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solidFill>
                      <a:srgbClr val="F2DCDB"/>
                    </a:solidFill>
                  </a:tcPr>
                </a:tc>
                <a:tc>
                  <a:txBody>
                    <a:bodyPr/>
                    <a:lstStyle>
                      <a:lvl1pPr marL="228600" indent="-228600">
                        <a:spcBef>
                          <a:spcPct val="20000"/>
                        </a:spcBef>
                        <a:defRPr sz="2800">
                          <a:solidFill>
                            <a:schemeClr val="tx1"/>
                          </a:solidFill>
                          <a:latin typeface="Arial" panose="020B0604020202020204" pitchFamily="34" charset="0"/>
                          <a:ea typeface="黑体" panose="02010609060101010101" pitchFamily="49" charset="-122"/>
                        </a:defRPr>
                      </a:lvl1pPr>
                      <a:lvl2pPr marL="742950" indent="-285750">
                        <a:spcBef>
                          <a:spcPct val="20000"/>
                        </a:spcBef>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defRPr sz="2000">
                          <a:solidFill>
                            <a:schemeClr val="tx1"/>
                          </a:solidFill>
                          <a:latin typeface="Arial" panose="020B0604020202020204" pitchFamily="34" charset="0"/>
                          <a:ea typeface="黑体" panose="02010609060101010101" pitchFamily="49" charset="-122"/>
                        </a:defRPr>
                      </a:lvl3pPr>
                      <a:lvl4pPr marL="1600200" indent="-228600">
                        <a:spcBef>
                          <a:spcPct val="20000"/>
                        </a:spcBef>
                        <a:defRPr>
                          <a:solidFill>
                            <a:schemeClr val="tx1"/>
                          </a:solidFill>
                          <a:latin typeface="Arial" panose="020B0604020202020204" pitchFamily="34" charset="0"/>
                          <a:ea typeface="黑体" panose="02010609060101010101" pitchFamily="49" charset="-122"/>
                        </a:defRPr>
                      </a:lvl4pPr>
                      <a:lvl5pPr marL="2057400" indent="-228600">
                        <a:spcBef>
                          <a:spcPct val="20000"/>
                        </a:spcBef>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9p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4323</a:t>
                      </a:r>
                    </a:p>
                  </a:txBody>
                  <a:tcPr marL="91445" marR="91445" marT="45713" marB="45713" anchor="ctr" horzOverflow="overflow">
                    <a:lnL>
                      <a:noFill/>
                    </a:lnL>
                    <a:lnR>
                      <a:noFill/>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solidFill>
                      <a:schemeClr val="bg1"/>
                    </a:solidFill>
                  </a:tcPr>
                </a:tc>
                <a:tc>
                  <a:txBody>
                    <a:bodyPr/>
                    <a:lstStyle>
                      <a:lvl1pPr marL="228600" indent="-228600">
                        <a:spcBef>
                          <a:spcPct val="20000"/>
                        </a:spcBef>
                        <a:defRPr sz="2800">
                          <a:solidFill>
                            <a:schemeClr val="tx1"/>
                          </a:solidFill>
                          <a:latin typeface="Arial" panose="020B0604020202020204" pitchFamily="34" charset="0"/>
                          <a:ea typeface="黑体" panose="02010609060101010101" pitchFamily="49" charset="-122"/>
                        </a:defRPr>
                      </a:lvl1pPr>
                      <a:lvl2pPr marL="742950" indent="-285750">
                        <a:spcBef>
                          <a:spcPct val="20000"/>
                        </a:spcBef>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defRPr sz="2000">
                          <a:solidFill>
                            <a:schemeClr val="tx1"/>
                          </a:solidFill>
                          <a:latin typeface="Arial" panose="020B0604020202020204" pitchFamily="34" charset="0"/>
                          <a:ea typeface="黑体" panose="02010609060101010101" pitchFamily="49" charset="-122"/>
                        </a:defRPr>
                      </a:lvl3pPr>
                      <a:lvl4pPr marL="1600200" indent="-228600">
                        <a:spcBef>
                          <a:spcPct val="20000"/>
                        </a:spcBef>
                        <a:defRPr>
                          <a:solidFill>
                            <a:schemeClr val="tx1"/>
                          </a:solidFill>
                          <a:latin typeface="Arial" panose="020B0604020202020204" pitchFamily="34" charset="0"/>
                          <a:ea typeface="黑体" panose="02010609060101010101" pitchFamily="49" charset="-122"/>
                        </a:defRPr>
                      </a:lvl4pPr>
                      <a:lvl5pPr marL="2057400" indent="-228600">
                        <a:spcBef>
                          <a:spcPct val="20000"/>
                        </a:spcBef>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9p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4530.2</a:t>
                      </a:r>
                    </a:p>
                  </a:txBody>
                  <a:tcPr marL="91445" marR="91445" marT="45713" marB="45713" anchor="ctr" horzOverflow="overflow">
                    <a:lnL>
                      <a:noFill/>
                    </a:lnL>
                    <a:lnR>
                      <a:noFill/>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1"/>
                  </a:ext>
                </a:extLst>
              </a:tr>
              <a:tr h="428626">
                <a:tc>
                  <a:txBody>
                    <a:bodyPr/>
                    <a:lstStyle>
                      <a:lvl1pPr>
                        <a:spcBef>
                          <a:spcPct val="20000"/>
                        </a:spcBef>
                        <a:defRPr sz="2800">
                          <a:solidFill>
                            <a:schemeClr val="tx1"/>
                          </a:solidFill>
                          <a:latin typeface="Arial" panose="020B0604020202020204" pitchFamily="34" charset="0"/>
                          <a:ea typeface="黑体" panose="02010609060101010101" pitchFamily="49" charset="-122"/>
                        </a:defRPr>
                      </a:lvl1pPr>
                      <a:lvl2pPr marL="742950" indent="-285750">
                        <a:spcBef>
                          <a:spcPct val="20000"/>
                        </a:spcBef>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defRPr sz="2000">
                          <a:solidFill>
                            <a:schemeClr val="tx1"/>
                          </a:solidFill>
                          <a:latin typeface="Arial" panose="020B0604020202020204" pitchFamily="34" charset="0"/>
                          <a:ea typeface="黑体" panose="02010609060101010101" pitchFamily="49" charset="-122"/>
                        </a:defRPr>
                      </a:lvl3pPr>
                      <a:lvl4pPr marL="1600200" indent="-228600">
                        <a:spcBef>
                          <a:spcPct val="20000"/>
                        </a:spcBef>
                        <a:defRPr>
                          <a:solidFill>
                            <a:schemeClr val="tx1"/>
                          </a:solidFill>
                          <a:latin typeface="Arial" panose="020B0604020202020204" pitchFamily="34" charset="0"/>
                          <a:ea typeface="黑体" panose="02010609060101010101" pitchFamily="49" charset="-122"/>
                        </a:defRPr>
                      </a:lvl4pPr>
                      <a:lvl5pPr marL="2057400" indent="-228600">
                        <a:spcBef>
                          <a:spcPct val="20000"/>
                        </a:spcBef>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用户供光（小时 ）</a:t>
                      </a:r>
                    </a:p>
                  </a:txBody>
                  <a:tcPr marL="91445" marR="91445" marT="45713" marB="45713" anchor="ctr" horzOverflow="overflow">
                    <a:lnL>
                      <a:noFill/>
                    </a:lnL>
                    <a:lnR>
                      <a:noFill/>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solidFill>
                      <a:srgbClr val="F2DCDB"/>
                    </a:solidFill>
                  </a:tcPr>
                </a:tc>
                <a:tc>
                  <a:txBody>
                    <a:bodyPr/>
                    <a:lstStyle>
                      <a:lvl1pPr marL="228600" indent="-228600">
                        <a:spcBef>
                          <a:spcPct val="20000"/>
                        </a:spcBef>
                        <a:defRPr sz="2800">
                          <a:solidFill>
                            <a:schemeClr val="tx1"/>
                          </a:solidFill>
                          <a:latin typeface="Arial" panose="020B0604020202020204" pitchFamily="34" charset="0"/>
                          <a:ea typeface="黑体" panose="02010609060101010101" pitchFamily="49" charset="-122"/>
                        </a:defRPr>
                      </a:lvl1pPr>
                      <a:lvl2pPr marL="742950" indent="-285750">
                        <a:spcBef>
                          <a:spcPct val="20000"/>
                        </a:spcBef>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defRPr sz="2000">
                          <a:solidFill>
                            <a:schemeClr val="tx1"/>
                          </a:solidFill>
                          <a:latin typeface="Arial" panose="020B0604020202020204" pitchFamily="34" charset="0"/>
                          <a:ea typeface="黑体" panose="02010609060101010101" pitchFamily="49" charset="-122"/>
                        </a:defRPr>
                      </a:lvl3pPr>
                      <a:lvl4pPr marL="1600200" indent="-228600">
                        <a:spcBef>
                          <a:spcPct val="20000"/>
                        </a:spcBef>
                        <a:defRPr>
                          <a:solidFill>
                            <a:schemeClr val="tx1"/>
                          </a:solidFill>
                          <a:latin typeface="Arial" panose="020B0604020202020204" pitchFamily="34" charset="0"/>
                          <a:ea typeface="黑体" panose="02010609060101010101" pitchFamily="49" charset="-122"/>
                        </a:defRPr>
                      </a:lvl4pPr>
                      <a:lvl5pPr marL="2057400" indent="-228600">
                        <a:spcBef>
                          <a:spcPct val="20000"/>
                        </a:spcBef>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9p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3279</a:t>
                      </a:r>
                    </a:p>
                  </a:txBody>
                  <a:tcPr marL="91445" marR="91445" marT="45713" marB="45713" anchor="ctr" horzOverflow="overflow">
                    <a:lnL>
                      <a:noFill/>
                    </a:lnL>
                    <a:lnR>
                      <a:noFill/>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solidFill>
                      <a:schemeClr val="bg1"/>
                    </a:solidFill>
                  </a:tcPr>
                </a:tc>
                <a:tc>
                  <a:txBody>
                    <a:bodyPr/>
                    <a:lstStyle>
                      <a:lvl1pPr marL="228600" indent="-228600">
                        <a:spcBef>
                          <a:spcPct val="20000"/>
                        </a:spcBef>
                        <a:defRPr sz="2800">
                          <a:solidFill>
                            <a:schemeClr val="tx1"/>
                          </a:solidFill>
                          <a:latin typeface="Arial" panose="020B0604020202020204" pitchFamily="34" charset="0"/>
                          <a:ea typeface="黑体" panose="02010609060101010101" pitchFamily="49" charset="-122"/>
                        </a:defRPr>
                      </a:lvl1pPr>
                      <a:lvl2pPr marL="742950" indent="-285750">
                        <a:spcBef>
                          <a:spcPct val="20000"/>
                        </a:spcBef>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defRPr sz="2000">
                          <a:solidFill>
                            <a:schemeClr val="tx1"/>
                          </a:solidFill>
                          <a:latin typeface="Arial" panose="020B0604020202020204" pitchFamily="34" charset="0"/>
                          <a:ea typeface="黑体" panose="02010609060101010101" pitchFamily="49" charset="-122"/>
                        </a:defRPr>
                      </a:lvl3pPr>
                      <a:lvl4pPr marL="1600200" indent="-228600">
                        <a:spcBef>
                          <a:spcPct val="20000"/>
                        </a:spcBef>
                        <a:defRPr>
                          <a:solidFill>
                            <a:schemeClr val="tx1"/>
                          </a:solidFill>
                          <a:latin typeface="Arial" panose="020B0604020202020204" pitchFamily="34" charset="0"/>
                          <a:ea typeface="黑体" panose="02010609060101010101" pitchFamily="49" charset="-122"/>
                        </a:defRPr>
                      </a:lvl4pPr>
                      <a:lvl5pPr marL="2057400" indent="-228600">
                        <a:spcBef>
                          <a:spcPct val="20000"/>
                        </a:spcBef>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9p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3487.37</a:t>
                      </a:r>
                    </a:p>
                  </a:txBody>
                  <a:tcPr marL="91445" marR="91445" marT="45713" marB="45713" anchor="ctr" horzOverflow="overflow">
                    <a:lnL>
                      <a:noFill/>
                    </a:lnL>
                    <a:lnR>
                      <a:noFill/>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428626">
                <a:tc>
                  <a:txBody>
                    <a:bodyPr/>
                    <a:lstStyle>
                      <a:lvl1pPr>
                        <a:spcBef>
                          <a:spcPct val="20000"/>
                        </a:spcBef>
                        <a:defRPr sz="2800">
                          <a:solidFill>
                            <a:schemeClr val="tx1"/>
                          </a:solidFill>
                          <a:latin typeface="Arial" panose="020B0604020202020204" pitchFamily="34" charset="0"/>
                          <a:ea typeface="黑体" panose="02010609060101010101" pitchFamily="49" charset="-122"/>
                        </a:defRPr>
                      </a:lvl1pPr>
                      <a:lvl2pPr marL="742950" indent="-285750">
                        <a:spcBef>
                          <a:spcPct val="20000"/>
                        </a:spcBef>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defRPr sz="2000">
                          <a:solidFill>
                            <a:schemeClr val="tx1"/>
                          </a:solidFill>
                          <a:latin typeface="Arial" panose="020B0604020202020204" pitchFamily="34" charset="0"/>
                          <a:ea typeface="黑体" panose="02010609060101010101" pitchFamily="49" charset="-122"/>
                        </a:defRPr>
                      </a:lvl3pPr>
                      <a:lvl4pPr marL="1600200" indent="-228600">
                        <a:spcBef>
                          <a:spcPct val="20000"/>
                        </a:spcBef>
                        <a:defRPr>
                          <a:solidFill>
                            <a:schemeClr val="tx1"/>
                          </a:solidFill>
                          <a:latin typeface="Arial" panose="020B0604020202020204" pitchFamily="34" charset="0"/>
                          <a:ea typeface="黑体" panose="02010609060101010101" pitchFamily="49" charset="-122"/>
                        </a:defRPr>
                      </a:lvl4pPr>
                      <a:lvl5pPr marL="2057400" indent="-228600">
                        <a:spcBef>
                          <a:spcPct val="20000"/>
                        </a:spcBef>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机器研究（小时 ）</a:t>
                      </a:r>
                      <a:endParaRPr kumimoji="0" lang="zh-CN" altLang="en-US" sz="2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1445" marR="91445" marT="45713" marB="45713" anchor="ctr" horzOverflow="overflow">
                    <a:lnL>
                      <a:noFill/>
                    </a:lnL>
                    <a:lnR>
                      <a:noFill/>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solidFill>
                      <a:srgbClr val="F2DCDB"/>
                    </a:solidFill>
                  </a:tcPr>
                </a:tc>
                <a:tc>
                  <a:txBody>
                    <a:bodyPr/>
                    <a:lstStyle>
                      <a:lvl1pPr marL="228600" indent="-228600">
                        <a:spcBef>
                          <a:spcPct val="20000"/>
                        </a:spcBef>
                        <a:defRPr sz="2800">
                          <a:solidFill>
                            <a:schemeClr val="tx1"/>
                          </a:solidFill>
                          <a:latin typeface="Arial" panose="020B0604020202020204" pitchFamily="34" charset="0"/>
                          <a:ea typeface="黑体" panose="02010609060101010101" pitchFamily="49" charset="-122"/>
                        </a:defRPr>
                      </a:lvl1pPr>
                      <a:lvl2pPr marL="742950" indent="-285750">
                        <a:spcBef>
                          <a:spcPct val="20000"/>
                        </a:spcBef>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defRPr sz="2000">
                          <a:solidFill>
                            <a:schemeClr val="tx1"/>
                          </a:solidFill>
                          <a:latin typeface="Arial" panose="020B0604020202020204" pitchFamily="34" charset="0"/>
                          <a:ea typeface="黑体" panose="02010609060101010101" pitchFamily="49" charset="-122"/>
                        </a:defRPr>
                      </a:lvl3pPr>
                      <a:lvl4pPr marL="1600200" indent="-228600">
                        <a:spcBef>
                          <a:spcPct val="20000"/>
                        </a:spcBef>
                        <a:defRPr>
                          <a:solidFill>
                            <a:schemeClr val="tx1"/>
                          </a:solidFill>
                          <a:latin typeface="Arial" panose="020B0604020202020204" pitchFamily="34" charset="0"/>
                          <a:ea typeface="黑体" panose="02010609060101010101" pitchFamily="49" charset="-122"/>
                        </a:defRPr>
                      </a:lvl4pPr>
                      <a:lvl5pPr marL="2057400" indent="-228600">
                        <a:spcBef>
                          <a:spcPct val="20000"/>
                        </a:spcBef>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9p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648</a:t>
                      </a:r>
                    </a:p>
                  </a:txBody>
                  <a:tcPr marL="91445" marR="91445" marT="45713" marB="45713" anchor="ctr" horzOverflow="overflow">
                    <a:lnL>
                      <a:noFill/>
                    </a:lnL>
                    <a:lnR>
                      <a:noFill/>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solidFill>
                      <a:schemeClr val="bg1"/>
                    </a:solidFill>
                  </a:tcPr>
                </a:tc>
                <a:tc>
                  <a:txBody>
                    <a:bodyPr/>
                    <a:lstStyle>
                      <a:lvl1pPr marL="228600" indent="-228600">
                        <a:spcBef>
                          <a:spcPct val="20000"/>
                        </a:spcBef>
                        <a:defRPr sz="2800">
                          <a:solidFill>
                            <a:schemeClr val="tx1"/>
                          </a:solidFill>
                          <a:latin typeface="Arial" panose="020B0604020202020204" pitchFamily="34" charset="0"/>
                          <a:ea typeface="黑体" panose="02010609060101010101" pitchFamily="49" charset="-122"/>
                        </a:defRPr>
                      </a:lvl1pPr>
                      <a:lvl2pPr marL="742950" indent="-285750">
                        <a:spcBef>
                          <a:spcPct val="20000"/>
                        </a:spcBef>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defRPr sz="2000">
                          <a:solidFill>
                            <a:schemeClr val="tx1"/>
                          </a:solidFill>
                          <a:latin typeface="Arial" panose="020B0604020202020204" pitchFamily="34" charset="0"/>
                          <a:ea typeface="黑体" panose="02010609060101010101" pitchFamily="49" charset="-122"/>
                        </a:defRPr>
                      </a:lvl3pPr>
                      <a:lvl4pPr marL="1600200" indent="-228600">
                        <a:spcBef>
                          <a:spcPct val="20000"/>
                        </a:spcBef>
                        <a:defRPr>
                          <a:solidFill>
                            <a:schemeClr val="tx1"/>
                          </a:solidFill>
                          <a:latin typeface="Arial" panose="020B0604020202020204" pitchFamily="34" charset="0"/>
                          <a:ea typeface="黑体" panose="02010609060101010101" pitchFamily="49" charset="-122"/>
                        </a:defRPr>
                      </a:lvl4pPr>
                      <a:lvl5pPr marL="2057400" indent="-228600">
                        <a:spcBef>
                          <a:spcPct val="20000"/>
                        </a:spcBef>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9p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646</a:t>
                      </a:r>
                    </a:p>
                  </a:txBody>
                  <a:tcPr marL="91445" marR="91445" marT="45713" marB="45713" anchor="ctr" horzOverflow="overflow">
                    <a:lnL>
                      <a:noFill/>
                    </a:lnL>
                    <a:lnR>
                      <a:noFill/>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r h="4286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200" b="0" i="0" u="none" strike="noStrike" kern="1200"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mn-cs"/>
                        </a:rPr>
                        <a:t>常规维护（小时 ）</a:t>
                      </a:r>
                    </a:p>
                  </a:txBody>
                  <a:tcPr marL="91445" marR="91445" marT="45713" marB="45713" anchor="ctr" horzOverflow="overflow">
                    <a:lnL>
                      <a:noFill/>
                    </a:lnL>
                    <a:lnR>
                      <a:noFill/>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solidFill>
                      <a:srgbClr val="F2DCDB"/>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kern="1200"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336</a:t>
                      </a:r>
                      <a:endParaRPr kumimoji="0" lang="zh-CN" altLang="en-US" sz="2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1445" marR="91445" marT="45713" marB="45713" anchor="ctr" horzOverflow="overflow">
                    <a:lnL>
                      <a:noFill/>
                    </a:lnL>
                    <a:lnR>
                      <a:noFill/>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solidFill>
                      <a:schemeClr val="bg1"/>
                    </a:solidFill>
                  </a:tcPr>
                </a:tc>
                <a:tc>
                  <a:txBody>
                    <a:bodyPr/>
                    <a:lstStyle>
                      <a:lvl1pPr marL="228600" indent="-228600">
                        <a:spcBef>
                          <a:spcPct val="20000"/>
                        </a:spcBef>
                        <a:defRPr sz="2800">
                          <a:solidFill>
                            <a:schemeClr val="tx1"/>
                          </a:solidFill>
                          <a:latin typeface="Arial" panose="020B0604020202020204" pitchFamily="34" charset="0"/>
                          <a:ea typeface="黑体" panose="02010609060101010101" pitchFamily="49" charset="-122"/>
                        </a:defRPr>
                      </a:lvl1pPr>
                      <a:lvl2pPr marL="742950" indent="-285750">
                        <a:spcBef>
                          <a:spcPct val="20000"/>
                        </a:spcBef>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defRPr sz="2000">
                          <a:solidFill>
                            <a:schemeClr val="tx1"/>
                          </a:solidFill>
                          <a:latin typeface="Arial" panose="020B0604020202020204" pitchFamily="34" charset="0"/>
                          <a:ea typeface="黑体" panose="02010609060101010101" pitchFamily="49" charset="-122"/>
                        </a:defRPr>
                      </a:lvl3pPr>
                      <a:lvl4pPr marL="1600200" indent="-228600">
                        <a:spcBef>
                          <a:spcPct val="20000"/>
                        </a:spcBef>
                        <a:defRPr>
                          <a:solidFill>
                            <a:schemeClr val="tx1"/>
                          </a:solidFill>
                          <a:latin typeface="Arial" panose="020B0604020202020204" pitchFamily="34" charset="0"/>
                          <a:ea typeface="黑体" panose="02010609060101010101" pitchFamily="49" charset="-122"/>
                        </a:defRPr>
                      </a:lvl4pPr>
                      <a:lvl5pPr marL="2057400" indent="-228600">
                        <a:spcBef>
                          <a:spcPct val="20000"/>
                        </a:spcBef>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9p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kern="1200"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313.25</a:t>
                      </a:r>
                    </a:p>
                  </a:txBody>
                  <a:tcPr marL="91445" marR="91445" marT="45713" marB="45713" anchor="ctr" horzOverflow="overflow">
                    <a:lnL>
                      <a:noFill/>
                    </a:lnL>
                    <a:lnR>
                      <a:noFill/>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4"/>
                  </a:ext>
                </a:extLst>
              </a:tr>
              <a:tr h="4286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200" b="0" i="0" u="none" strike="noStrike" kern="1200"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mn-cs"/>
                        </a:rPr>
                        <a:t>注入调整（小时）</a:t>
                      </a:r>
                    </a:p>
                  </a:txBody>
                  <a:tcPr marL="91445" marR="91445" marT="45713" marB="45713" anchor="ctr" horzOverflow="overflow">
                    <a:lnL>
                      <a:noFill/>
                    </a:lnL>
                    <a:lnR>
                      <a:noFill/>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solidFill>
                      <a:srgbClr val="F2DCDB"/>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kern="1200"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60</a:t>
                      </a:r>
                      <a:endParaRPr kumimoji="0" lang="zh-CN" altLang="en-US" sz="2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1445" marR="91445" marT="45713" marB="45713" anchor="ctr" horzOverflow="overflow">
                    <a:lnL>
                      <a:noFill/>
                    </a:lnL>
                    <a:lnR>
                      <a:noFill/>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solidFill>
                      <a:schemeClr val="bg1"/>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kern="1200"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43.9</a:t>
                      </a:r>
                    </a:p>
                  </a:txBody>
                  <a:tcPr marL="91445" marR="91445" marT="45713" marB="45713" anchor="ctr" horzOverflow="overflow">
                    <a:lnL>
                      <a:noFill/>
                    </a:lnL>
                    <a:lnR>
                      <a:noFill/>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5"/>
                  </a:ext>
                </a:extLst>
              </a:tr>
              <a:tr h="428626">
                <a:tc>
                  <a:txBody>
                    <a:bodyPr/>
                    <a:lstStyle>
                      <a:lvl1pPr>
                        <a:spcBef>
                          <a:spcPct val="20000"/>
                        </a:spcBef>
                        <a:defRPr sz="2800">
                          <a:solidFill>
                            <a:schemeClr val="tx1"/>
                          </a:solidFill>
                          <a:latin typeface="Arial" panose="020B0604020202020204" pitchFamily="34" charset="0"/>
                          <a:ea typeface="黑体" panose="02010609060101010101" pitchFamily="49" charset="-122"/>
                        </a:defRPr>
                      </a:lvl1pPr>
                      <a:lvl2pPr marL="742950" indent="-285750">
                        <a:spcBef>
                          <a:spcPct val="20000"/>
                        </a:spcBef>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defRPr sz="2000">
                          <a:solidFill>
                            <a:schemeClr val="tx1"/>
                          </a:solidFill>
                          <a:latin typeface="Arial" panose="020B0604020202020204" pitchFamily="34" charset="0"/>
                          <a:ea typeface="黑体" panose="02010609060101010101" pitchFamily="49" charset="-122"/>
                        </a:defRPr>
                      </a:lvl3pPr>
                      <a:lvl4pPr marL="1600200" indent="-228600">
                        <a:spcBef>
                          <a:spcPct val="20000"/>
                        </a:spcBef>
                        <a:defRPr>
                          <a:solidFill>
                            <a:schemeClr val="tx1"/>
                          </a:solidFill>
                          <a:latin typeface="Arial" panose="020B0604020202020204" pitchFamily="34" charset="0"/>
                          <a:ea typeface="黑体" panose="02010609060101010101" pitchFamily="49" charset="-122"/>
                        </a:defRPr>
                      </a:lvl4pPr>
                      <a:lvl5pPr marL="2057400" indent="-228600">
                        <a:spcBef>
                          <a:spcPct val="20000"/>
                        </a:spcBef>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故障时间（小时 ）</a:t>
                      </a:r>
                    </a:p>
                  </a:txBody>
                  <a:tcPr marL="91445" marR="91445" marT="45713" marB="45713" anchor="ctr" horzOverflow="overflow">
                    <a:lnL>
                      <a:noFill/>
                    </a:lnL>
                    <a:lnR>
                      <a:noFill/>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solidFill>
                      <a:srgbClr val="F2DCDB"/>
                    </a:solidFill>
                  </a:tcPr>
                </a:tc>
                <a:tc>
                  <a:txBody>
                    <a:bodyPr/>
                    <a:lstStyle>
                      <a:lvl1pPr marL="228600" indent="-228600">
                        <a:spcBef>
                          <a:spcPct val="20000"/>
                        </a:spcBef>
                        <a:defRPr sz="2800">
                          <a:solidFill>
                            <a:schemeClr val="tx1"/>
                          </a:solidFill>
                          <a:latin typeface="Arial" panose="020B0604020202020204" pitchFamily="34" charset="0"/>
                          <a:ea typeface="黑体" panose="02010609060101010101" pitchFamily="49" charset="-122"/>
                        </a:defRPr>
                      </a:lvl1pPr>
                      <a:lvl2pPr marL="742950" indent="-285750">
                        <a:spcBef>
                          <a:spcPct val="20000"/>
                        </a:spcBef>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defRPr sz="2000">
                          <a:solidFill>
                            <a:schemeClr val="tx1"/>
                          </a:solidFill>
                          <a:latin typeface="Arial" panose="020B0604020202020204" pitchFamily="34" charset="0"/>
                          <a:ea typeface="黑体" panose="02010609060101010101" pitchFamily="49" charset="-122"/>
                        </a:defRPr>
                      </a:lvl3pPr>
                      <a:lvl4pPr marL="1600200" indent="-228600">
                        <a:spcBef>
                          <a:spcPct val="20000"/>
                        </a:spcBef>
                        <a:defRPr>
                          <a:solidFill>
                            <a:schemeClr val="tx1"/>
                          </a:solidFill>
                          <a:latin typeface="Arial" panose="020B0604020202020204" pitchFamily="34" charset="0"/>
                          <a:ea typeface="黑体" panose="02010609060101010101" pitchFamily="49" charset="-122"/>
                        </a:defRPr>
                      </a:lvl4pPr>
                      <a:lvl5pPr marL="2057400" indent="-228600">
                        <a:spcBef>
                          <a:spcPct val="20000"/>
                        </a:spcBef>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9p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kern="1200"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&lt;140</a:t>
                      </a:r>
                    </a:p>
                  </a:txBody>
                  <a:tcPr marL="91445" marR="91445" marT="45713" marB="45713" anchor="ctr" horzOverflow="overflow">
                    <a:lnL>
                      <a:noFill/>
                    </a:lnL>
                    <a:lnR>
                      <a:noFill/>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solidFill>
                      <a:schemeClr val="bg1"/>
                    </a:solidFill>
                  </a:tcPr>
                </a:tc>
                <a:tc>
                  <a:txBody>
                    <a:bodyPr/>
                    <a:lstStyle>
                      <a:lvl1pPr marL="228600" indent="-228600">
                        <a:spcBef>
                          <a:spcPct val="20000"/>
                        </a:spcBef>
                        <a:defRPr sz="2800">
                          <a:solidFill>
                            <a:schemeClr val="tx1"/>
                          </a:solidFill>
                          <a:latin typeface="Arial" panose="020B0604020202020204" pitchFamily="34" charset="0"/>
                          <a:ea typeface="黑体" panose="02010609060101010101" pitchFamily="49" charset="-122"/>
                        </a:defRPr>
                      </a:lvl1pPr>
                      <a:lvl2pPr marL="742950" indent="-285750">
                        <a:spcBef>
                          <a:spcPct val="20000"/>
                        </a:spcBef>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defRPr sz="2000">
                          <a:solidFill>
                            <a:schemeClr val="tx1"/>
                          </a:solidFill>
                          <a:latin typeface="Arial" panose="020B0604020202020204" pitchFamily="34" charset="0"/>
                          <a:ea typeface="黑体" panose="02010609060101010101" pitchFamily="49" charset="-122"/>
                        </a:defRPr>
                      </a:lvl3pPr>
                      <a:lvl4pPr marL="1600200" indent="-228600">
                        <a:spcBef>
                          <a:spcPct val="20000"/>
                        </a:spcBef>
                        <a:defRPr>
                          <a:solidFill>
                            <a:schemeClr val="tx1"/>
                          </a:solidFill>
                          <a:latin typeface="Arial" panose="020B0604020202020204" pitchFamily="34" charset="0"/>
                          <a:ea typeface="黑体" panose="02010609060101010101" pitchFamily="49" charset="-122"/>
                        </a:defRPr>
                      </a:lvl4pPr>
                      <a:lvl5pPr marL="2057400" indent="-228600">
                        <a:spcBef>
                          <a:spcPct val="20000"/>
                        </a:spcBef>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9p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kern="1200"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39.65</a:t>
                      </a:r>
                    </a:p>
                  </a:txBody>
                  <a:tcPr marL="91445" marR="91445" marT="45713" marB="45713" anchor="ctr" horzOverflow="overflow">
                    <a:lnL>
                      <a:noFill/>
                    </a:lnL>
                    <a:lnR>
                      <a:noFill/>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6"/>
                  </a:ext>
                </a:extLst>
              </a:tr>
              <a:tr h="428626">
                <a:tc>
                  <a:txBody>
                    <a:bodyPr/>
                    <a:lstStyle>
                      <a:lvl1pPr>
                        <a:spcBef>
                          <a:spcPct val="20000"/>
                        </a:spcBef>
                        <a:defRPr sz="2800">
                          <a:solidFill>
                            <a:schemeClr val="tx1"/>
                          </a:solidFill>
                          <a:latin typeface="Arial" panose="020B0604020202020204" pitchFamily="34" charset="0"/>
                          <a:ea typeface="黑体" panose="02010609060101010101" pitchFamily="49" charset="-122"/>
                        </a:defRPr>
                      </a:lvl1pPr>
                      <a:lvl2pPr marL="742950" indent="-285750">
                        <a:spcBef>
                          <a:spcPct val="20000"/>
                        </a:spcBef>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defRPr sz="2000">
                          <a:solidFill>
                            <a:schemeClr val="tx1"/>
                          </a:solidFill>
                          <a:latin typeface="Arial" panose="020B0604020202020204" pitchFamily="34" charset="0"/>
                          <a:ea typeface="黑体" panose="02010609060101010101" pitchFamily="49" charset="-122"/>
                        </a:defRPr>
                      </a:lvl3pPr>
                      <a:lvl4pPr marL="1600200" indent="-228600">
                        <a:spcBef>
                          <a:spcPct val="20000"/>
                        </a:spcBef>
                        <a:defRPr>
                          <a:solidFill>
                            <a:schemeClr val="tx1"/>
                          </a:solidFill>
                          <a:latin typeface="Arial" panose="020B0604020202020204" pitchFamily="34" charset="0"/>
                          <a:ea typeface="黑体" panose="02010609060101010101" pitchFamily="49" charset="-122"/>
                        </a:defRPr>
                      </a:lvl4pPr>
                      <a:lvl5pPr marL="2057400" indent="-228600">
                        <a:spcBef>
                          <a:spcPct val="20000"/>
                        </a:spcBef>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故障次数</a:t>
                      </a:r>
                    </a:p>
                  </a:txBody>
                  <a:tcPr marL="91445" marR="91445" marT="45713" marB="45713" anchor="ctr" horzOverflow="overflow">
                    <a:lnL>
                      <a:noFill/>
                    </a:lnL>
                    <a:lnR>
                      <a:noFill/>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solidFill>
                      <a:srgbClr val="F2DCDB"/>
                    </a:solidFill>
                  </a:tcPr>
                </a:tc>
                <a:tc>
                  <a:txBody>
                    <a:bodyPr/>
                    <a:lstStyle>
                      <a:lvl1pPr marL="228600" indent="-228600">
                        <a:spcBef>
                          <a:spcPct val="20000"/>
                        </a:spcBef>
                        <a:defRPr sz="2800">
                          <a:solidFill>
                            <a:schemeClr val="tx1"/>
                          </a:solidFill>
                          <a:latin typeface="Arial" panose="020B0604020202020204" pitchFamily="34" charset="0"/>
                          <a:ea typeface="黑体" panose="02010609060101010101" pitchFamily="49" charset="-122"/>
                        </a:defRPr>
                      </a:lvl1pPr>
                      <a:lvl2pPr marL="742950" indent="-285750">
                        <a:spcBef>
                          <a:spcPct val="20000"/>
                        </a:spcBef>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defRPr sz="2000">
                          <a:solidFill>
                            <a:schemeClr val="tx1"/>
                          </a:solidFill>
                          <a:latin typeface="Arial" panose="020B0604020202020204" pitchFamily="34" charset="0"/>
                          <a:ea typeface="黑体" panose="02010609060101010101" pitchFamily="49" charset="-122"/>
                        </a:defRPr>
                      </a:lvl3pPr>
                      <a:lvl4pPr marL="1600200" indent="-228600">
                        <a:spcBef>
                          <a:spcPct val="20000"/>
                        </a:spcBef>
                        <a:defRPr>
                          <a:solidFill>
                            <a:schemeClr val="tx1"/>
                          </a:solidFill>
                          <a:latin typeface="Arial" panose="020B0604020202020204" pitchFamily="34" charset="0"/>
                          <a:ea typeface="黑体" panose="02010609060101010101" pitchFamily="49" charset="-122"/>
                        </a:defRPr>
                      </a:lvl4pPr>
                      <a:lvl5pPr marL="2057400" indent="-228600">
                        <a:spcBef>
                          <a:spcPct val="20000"/>
                        </a:spcBef>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9pPr>
                    </a:lstStyle>
                    <a:p>
                      <a:pPr marL="228600" marR="0" lvl="0" indent="-228600" algn="ctr" defTabSz="914400" rtl="0" eaLnBrk="1" fontAlgn="base" latinLnBrk="0" hangingPunct="1">
                        <a:lnSpc>
                          <a:spcPct val="100000"/>
                        </a:lnSpc>
                        <a:spcBef>
                          <a:spcPct val="0"/>
                        </a:spcBef>
                        <a:spcAft>
                          <a:spcPct val="0"/>
                        </a:spcAft>
                        <a:buClrTx/>
                        <a:buSzTx/>
                        <a:buFontTx/>
                        <a:buNone/>
                        <a:tabLst/>
                      </a:pPr>
                      <a:endParaRPr kumimoji="0" lang="en-US" altLang="zh-CN" sz="2200" b="0" i="0" u="none" strike="noStrike" kern="1200"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1445" marR="91445" marT="45713" marB="45713" anchor="ctr" horzOverflow="overflow">
                    <a:lnL>
                      <a:noFill/>
                    </a:lnL>
                    <a:lnR>
                      <a:noFill/>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solidFill>
                      <a:schemeClr val="bg1"/>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kern="1200"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39</a:t>
                      </a:r>
                      <a:endParaRPr kumimoji="0" lang="zh-CN" altLang="en-US" sz="2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1445" marR="91445" marT="45713" marB="45713" anchor="ctr" horzOverflow="overflow">
                    <a:lnL>
                      <a:noFill/>
                    </a:lnL>
                    <a:lnR>
                      <a:noFill/>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7"/>
                  </a:ext>
                </a:extLst>
              </a:tr>
              <a:tr h="428626">
                <a:tc>
                  <a:txBody>
                    <a:bodyPr/>
                    <a:lstStyle>
                      <a:lvl1pPr>
                        <a:spcBef>
                          <a:spcPct val="20000"/>
                        </a:spcBef>
                        <a:defRPr sz="2800">
                          <a:solidFill>
                            <a:schemeClr val="tx1"/>
                          </a:solidFill>
                          <a:latin typeface="Arial" panose="020B0604020202020204" pitchFamily="34" charset="0"/>
                          <a:ea typeface="黑体" panose="02010609060101010101" pitchFamily="49" charset="-122"/>
                        </a:defRPr>
                      </a:lvl1pPr>
                      <a:lvl2pPr marL="742950" indent="-285750">
                        <a:spcBef>
                          <a:spcPct val="20000"/>
                        </a:spcBef>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defRPr sz="2000">
                          <a:solidFill>
                            <a:schemeClr val="tx1"/>
                          </a:solidFill>
                          <a:latin typeface="Arial" panose="020B0604020202020204" pitchFamily="34" charset="0"/>
                          <a:ea typeface="黑体" panose="02010609060101010101" pitchFamily="49" charset="-122"/>
                        </a:defRPr>
                      </a:lvl3pPr>
                      <a:lvl4pPr marL="1600200" indent="-228600">
                        <a:spcBef>
                          <a:spcPct val="20000"/>
                        </a:spcBef>
                        <a:defRPr>
                          <a:solidFill>
                            <a:schemeClr val="tx1"/>
                          </a:solidFill>
                          <a:latin typeface="Arial" panose="020B0604020202020204" pitchFamily="34" charset="0"/>
                          <a:ea typeface="黑体" panose="02010609060101010101" pitchFamily="49" charset="-122"/>
                        </a:defRPr>
                      </a:lvl4pPr>
                      <a:lvl5pPr marL="2057400" indent="-228600">
                        <a:spcBef>
                          <a:spcPct val="20000"/>
                        </a:spcBef>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开机率</a:t>
                      </a:r>
                      <a:r>
                        <a:rPr kumimoji="0" lang="en-US" altLang="zh-CN" sz="2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kumimoji="0" lang="zh-CN" altLang="en-US" sz="2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1445" marR="91445" marT="45713" marB="45713" anchor="ctr" horzOverflow="overflow">
                    <a:lnL>
                      <a:noFill/>
                    </a:lnL>
                    <a:lnR>
                      <a:noFill/>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solidFill>
                      <a:srgbClr val="F2DCDB"/>
                    </a:solidFill>
                  </a:tcPr>
                </a:tc>
                <a:tc>
                  <a:txBody>
                    <a:bodyPr/>
                    <a:lstStyle>
                      <a:lvl1pPr marL="228600" indent="-228600">
                        <a:spcBef>
                          <a:spcPct val="20000"/>
                        </a:spcBef>
                        <a:defRPr sz="2800">
                          <a:solidFill>
                            <a:schemeClr val="tx1"/>
                          </a:solidFill>
                          <a:latin typeface="Arial" panose="020B0604020202020204" pitchFamily="34" charset="0"/>
                          <a:ea typeface="黑体" panose="02010609060101010101" pitchFamily="49" charset="-122"/>
                        </a:defRPr>
                      </a:lvl1pPr>
                      <a:lvl2pPr marL="742950" indent="-285750">
                        <a:spcBef>
                          <a:spcPct val="20000"/>
                        </a:spcBef>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defRPr sz="2000">
                          <a:solidFill>
                            <a:schemeClr val="tx1"/>
                          </a:solidFill>
                          <a:latin typeface="Arial" panose="020B0604020202020204" pitchFamily="34" charset="0"/>
                          <a:ea typeface="黑体" panose="02010609060101010101" pitchFamily="49" charset="-122"/>
                        </a:defRPr>
                      </a:lvl3pPr>
                      <a:lvl4pPr marL="1600200" indent="-228600">
                        <a:spcBef>
                          <a:spcPct val="20000"/>
                        </a:spcBef>
                        <a:defRPr>
                          <a:solidFill>
                            <a:schemeClr val="tx1"/>
                          </a:solidFill>
                          <a:latin typeface="Arial" panose="020B0604020202020204" pitchFamily="34" charset="0"/>
                          <a:ea typeface="黑体" panose="02010609060101010101" pitchFamily="49" charset="-122"/>
                        </a:defRPr>
                      </a:lvl4pPr>
                      <a:lvl5pPr marL="2057400" indent="-228600">
                        <a:spcBef>
                          <a:spcPct val="20000"/>
                        </a:spcBef>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9p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95</a:t>
                      </a:r>
                    </a:p>
                  </a:txBody>
                  <a:tcPr marL="91445" marR="91445" marT="45713" marB="45713" anchor="ctr" horzOverflow="overflow">
                    <a:lnL>
                      <a:noFill/>
                    </a:lnL>
                    <a:lnR>
                      <a:noFill/>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solidFill>
                      <a:schemeClr val="bg1"/>
                    </a:solidFill>
                  </a:tcPr>
                </a:tc>
                <a:tc>
                  <a:txBody>
                    <a:bodyPr/>
                    <a:lstStyle>
                      <a:lvl1pPr marL="228600" indent="-228600">
                        <a:spcBef>
                          <a:spcPct val="20000"/>
                        </a:spcBef>
                        <a:defRPr sz="2800">
                          <a:solidFill>
                            <a:schemeClr val="tx1"/>
                          </a:solidFill>
                          <a:latin typeface="Arial" panose="020B0604020202020204" pitchFamily="34" charset="0"/>
                          <a:ea typeface="黑体" panose="02010609060101010101" pitchFamily="49" charset="-122"/>
                        </a:defRPr>
                      </a:lvl1pPr>
                      <a:lvl2pPr marL="742950" indent="-285750">
                        <a:spcBef>
                          <a:spcPct val="20000"/>
                        </a:spcBef>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defRPr sz="2000">
                          <a:solidFill>
                            <a:schemeClr val="tx1"/>
                          </a:solidFill>
                          <a:latin typeface="Arial" panose="020B0604020202020204" pitchFamily="34" charset="0"/>
                          <a:ea typeface="黑体" panose="02010609060101010101" pitchFamily="49" charset="-122"/>
                        </a:defRPr>
                      </a:lvl3pPr>
                      <a:lvl4pPr marL="1600200" indent="-228600">
                        <a:spcBef>
                          <a:spcPct val="20000"/>
                        </a:spcBef>
                        <a:defRPr>
                          <a:solidFill>
                            <a:schemeClr val="tx1"/>
                          </a:solidFill>
                          <a:latin typeface="Arial" panose="020B0604020202020204" pitchFamily="34" charset="0"/>
                          <a:ea typeface="黑体" panose="02010609060101010101" pitchFamily="49" charset="-122"/>
                        </a:defRPr>
                      </a:lvl4pPr>
                      <a:lvl5pPr marL="2057400" indent="-228600">
                        <a:spcBef>
                          <a:spcPct val="20000"/>
                        </a:spcBef>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9p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98.88</a:t>
                      </a:r>
                    </a:p>
                  </a:txBody>
                  <a:tcPr marL="91445" marR="91445" marT="45713" marB="45713" anchor="ctr" horzOverflow="overflow">
                    <a:lnL>
                      <a:noFill/>
                    </a:lnL>
                    <a:lnR>
                      <a:noFill/>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8"/>
                  </a:ext>
                </a:extLst>
              </a:tr>
              <a:tr h="428626">
                <a:tc>
                  <a:txBody>
                    <a:bodyPr/>
                    <a:lstStyle>
                      <a:lvl1pPr>
                        <a:spcBef>
                          <a:spcPct val="20000"/>
                        </a:spcBef>
                        <a:defRPr sz="2800">
                          <a:solidFill>
                            <a:schemeClr val="tx1"/>
                          </a:solidFill>
                          <a:latin typeface="Arial" panose="020B0604020202020204" pitchFamily="34" charset="0"/>
                          <a:ea typeface="黑体" panose="02010609060101010101" pitchFamily="49" charset="-122"/>
                        </a:defRPr>
                      </a:lvl1pPr>
                      <a:lvl2pPr marL="742950" indent="-285750">
                        <a:spcBef>
                          <a:spcPct val="20000"/>
                        </a:spcBef>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defRPr sz="2000">
                          <a:solidFill>
                            <a:schemeClr val="tx1"/>
                          </a:solidFill>
                          <a:latin typeface="Arial" panose="020B0604020202020204" pitchFamily="34" charset="0"/>
                          <a:ea typeface="黑体" panose="02010609060101010101" pitchFamily="49" charset="-122"/>
                        </a:defRPr>
                      </a:lvl3pPr>
                      <a:lvl4pPr marL="1600200" indent="-228600">
                        <a:spcBef>
                          <a:spcPct val="20000"/>
                        </a:spcBef>
                        <a:defRPr>
                          <a:solidFill>
                            <a:schemeClr val="tx1"/>
                          </a:solidFill>
                          <a:latin typeface="Arial" panose="020B0604020202020204" pitchFamily="34" charset="0"/>
                          <a:ea typeface="黑体" panose="02010609060101010101" pitchFamily="49" charset="-122"/>
                        </a:defRPr>
                      </a:lvl4pPr>
                      <a:lvl5pPr marL="2057400" indent="-228600">
                        <a:spcBef>
                          <a:spcPct val="20000"/>
                        </a:spcBef>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MTBF</a:t>
                      </a:r>
                      <a:r>
                        <a:rPr kumimoji="0" lang="zh-CN" altLang="en-US" sz="2200" b="0" i="0" u="none" strike="noStrike" cap="none" normalizeH="0" baseline="0" dirty="0" smtClean="0">
                          <a:ln>
                            <a:noFill/>
                          </a:ln>
                          <a:solidFill>
                            <a:srgbClr val="000000"/>
                          </a:solidFill>
                          <a:effectLst/>
                          <a:latin typeface="微软雅黑" panose="020B0503020204020204" pitchFamily="34" charset="-122"/>
                          <a:ea typeface="黑体" panose="02010609060101010101" pitchFamily="49" charset="-122"/>
                          <a:cs typeface="Times New Roman" panose="02020603050405020304" pitchFamily="18" charset="0"/>
                        </a:rPr>
                        <a:t>（小时 ）</a:t>
                      </a:r>
                      <a:endParaRPr kumimoji="0" lang="zh-CN" altLang="en-US" sz="2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1445" marR="91445" marT="45713" marB="45713" anchor="ctr" horzOverflow="overflow">
                    <a:lnL>
                      <a:noFill/>
                    </a:lnL>
                    <a:lnR>
                      <a:noFill/>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solidFill>
                      <a:srgbClr val="F2DCDB"/>
                    </a:solidFill>
                  </a:tcPr>
                </a:tc>
                <a:tc>
                  <a:txBody>
                    <a:bodyPr/>
                    <a:lstStyle>
                      <a:lvl1pPr marL="228600" indent="-228600">
                        <a:spcBef>
                          <a:spcPct val="20000"/>
                        </a:spcBef>
                        <a:defRPr sz="2800">
                          <a:solidFill>
                            <a:schemeClr val="tx1"/>
                          </a:solidFill>
                          <a:latin typeface="Arial" panose="020B0604020202020204" pitchFamily="34" charset="0"/>
                          <a:ea typeface="黑体" panose="02010609060101010101" pitchFamily="49" charset="-122"/>
                        </a:defRPr>
                      </a:lvl1pPr>
                      <a:lvl2pPr marL="742950" indent="-285750">
                        <a:spcBef>
                          <a:spcPct val="20000"/>
                        </a:spcBef>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defRPr sz="2000">
                          <a:solidFill>
                            <a:schemeClr val="tx1"/>
                          </a:solidFill>
                          <a:latin typeface="Arial" panose="020B0604020202020204" pitchFamily="34" charset="0"/>
                          <a:ea typeface="黑体" panose="02010609060101010101" pitchFamily="49" charset="-122"/>
                        </a:defRPr>
                      </a:lvl3pPr>
                      <a:lvl4pPr marL="1600200" indent="-228600">
                        <a:spcBef>
                          <a:spcPct val="20000"/>
                        </a:spcBef>
                        <a:defRPr>
                          <a:solidFill>
                            <a:schemeClr val="tx1"/>
                          </a:solidFill>
                          <a:latin typeface="Arial" panose="020B0604020202020204" pitchFamily="34" charset="0"/>
                          <a:ea typeface="黑体" panose="02010609060101010101" pitchFamily="49" charset="-122"/>
                        </a:defRPr>
                      </a:lvl4pPr>
                      <a:lvl5pPr marL="2057400" indent="-228600">
                        <a:spcBef>
                          <a:spcPct val="20000"/>
                        </a:spcBef>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9p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50</a:t>
                      </a:r>
                    </a:p>
                  </a:txBody>
                  <a:tcPr marL="91445" marR="91445" marT="45713" marB="45713" anchor="ctr" horzOverflow="overflow">
                    <a:lnL>
                      <a:noFill/>
                    </a:lnL>
                    <a:lnR>
                      <a:noFill/>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solidFill>
                      <a:schemeClr val="bg1"/>
                    </a:solidFill>
                  </a:tcPr>
                </a:tc>
                <a:tc>
                  <a:txBody>
                    <a:bodyPr/>
                    <a:lstStyle>
                      <a:lvl1pPr marL="228600" indent="-228600">
                        <a:spcBef>
                          <a:spcPct val="20000"/>
                        </a:spcBef>
                        <a:defRPr sz="2800">
                          <a:solidFill>
                            <a:schemeClr val="tx1"/>
                          </a:solidFill>
                          <a:latin typeface="Arial" panose="020B0604020202020204" pitchFamily="34" charset="0"/>
                          <a:ea typeface="黑体" panose="02010609060101010101" pitchFamily="49" charset="-122"/>
                        </a:defRPr>
                      </a:lvl1pPr>
                      <a:lvl2pPr marL="742950" indent="-285750">
                        <a:spcBef>
                          <a:spcPct val="20000"/>
                        </a:spcBef>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defRPr sz="2000">
                          <a:solidFill>
                            <a:schemeClr val="tx1"/>
                          </a:solidFill>
                          <a:latin typeface="Arial" panose="020B0604020202020204" pitchFamily="34" charset="0"/>
                          <a:ea typeface="黑体" panose="02010609060101010101" pitchFamily="49" charset="-122"/>
                        </a:defRPr>
                      </a:lvl3pPr>
                      <a:lvl4pPr marL="1600200" indent="-228600">
                        <a:spcBef>
                          <a:spcPct val="20000"/>
                        </a:spcBef>
                        <a:defRPr>
                          <a:solidFill>
                            <a:schemeClr val="tx1"/>
                          </a:solidFill>
                          <a:latin typeface="Arial" panose="020B0604020202020204" pitchFamily="34" charset="0"/>
                          <a:ea typeface="黑体" panose="02010609060101010101" pitchFamily="49" charset="-122"/>
                        </a:defRPr>
                      </a:lvl4pPr>
                      <a:lvl5pPr marL="2057400" indent="-228600">
                        <a:spcBef>
                          <a:spcPct val="20000"/>
                        </a:spcBef>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9p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87.18</a:t>
                      </a:r>
                    </a:p>
                  </a:txBody>
                  <a:tcPr marL="91445" marR="91445" marT="45713" marB="45713" anchor="ctr" horzOverflow="overflow">
                    <a:lnL>
                      <a:noFill/>
                    </a:lnL>
                    <a:lnR>
                      <a:noFill/>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9"/>
                  </a:ext>
                </a:extLst>
              </a:tr>
              <a:tr h="428626">
                <a:tc>
                  <a:txBody>
                    <a:bodyPr/>
                    <a:lstStyle>
                      <a:lvl1pPr>
                        <a:spcBef>
                          <a:spcPct val="20000"/>
                        </a:spcBef>
                        <a:defRPr sz="2800">
                          <a:solidFill>
                            <a:schemeClr val="tx1"/>
                          </a:solidFill>
                          <a:latin typeface="Arial" panose="020B0604020202020204" pitchFamily="34" charset="0"/>
                          <a:ea typeface="黑体" panose="02010609060101010101" pitchFamily="49" charset="-122"/>
                        </a:defRPr>
                      </a:lvl1pPr>
                      <a:lvl2pPr marL="742950" indent="-285750">
                        <a:spcBef>
                          <a:spcPct val="20000"/>
                        </a:spcBef>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defRPr sz="2000">
                          <a:solidFill>
                            <a:schemeClr val="tx1"/>
                          </a:solidFill>
                          <a:latin typeface="Arial" panose="020B0604020202020204" pitchFamily="34" charset="0"/>
                          <a:ea typeface="黑体" panose="02010609060101010101" pitchFamily="49" charset="-122"/>
                        </a:defRPr>
                      </a:lvl3pPr>
                      <a:lvl4pPr marL="1600200" indent="-228600">
                        <a:spcBef>
                          <a:spcPct val="20000"/>
                        </a:spcBef>
                        <a:defRPr>
                          <a:solidFill>
                            <a:schemeClr val="tx1"/>
                          </a:solidFill>
                          <a:latin typeface="Arial" panose="020B0604020202020204" pitchFamily="34" charset="0"/>
                          <a:ea typeface="黑体" panose="02010609060101010101" pitchFamily="49" charset="-122"/>
                        </a:defRPr>
                      </a:lvl4pPr>
                      <a:lvl5pPr marL="2057400" indent="-228600">
                        <a:spcBef>
                          <a:spcPct val="20000"/>
                        </a:spcBef>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MDT</a:t>
                      </a:r>
                      <a:r>
                        <a:rPr kumimoji="0" lang="zh-CN" altLang="en-US" sz="2200" b="0" i="0" u="none" strike="noStrike" cap="none" normalizeH="0" baseline="0" dirty="0" smtClean="0">
                          <a:ln>
                            <a:noFill/>
                          </a:ln>
                          <a:solidFill>
                            <a:srgbClr val="000000"/>
                          </a:solidFill>
                          <a:effectLst/>
                          <a:latin typeface="微软雅黑" panose="020B0503020204020204" pitchFamily="34" charset="-122"/>
                          <a:ea typeface="黑体" panose="02010609060101010101" pitchFamily="49" charset="-122"/>
                          <a:cs typeface="Times New Roman" panose="02020603050405020304" pitchFamily="18" charset="0"/>
                        </a:rPr>
                        <a:t>（小时 ）</a:t>
                      </a:r>
                      <a:endParaRPr kumimoji="0" lang="zh-CN" altLang="en-US" sz="2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1445" marR="91445" marT="45713" marB="45713" anchor="ctr" horzOverflow="overflow">
                    <a:lnL>
                      <a:noFill/>
                    </a:lnL>
                    <a:lnR>
                      <a:noFill/>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solidFill>
                      <a:srgbClr val="F2DCDB"/>
                    </a:solidFill>
                  </a:tcPr>
                </a:tc>
                <a:tc>
                  <a:txBody>
                    <a:bodyPr/>
                    <a:lstStyle>
                      <a:lvl1pPr marL="228600" indent="-228600">
                        <a:spcBef>
                          <a:spcPct val="20000"/>
                        </a:spcBef>
                        <a:defRPr sz="2800">
                          <a:solidFill>
                            <a:schemeClr val="tx1"/>
                          </a:solidFill>
                          <a:latin typeface="Arial" panose="020B0604020202020204" pitchFamily="34" charset="0"/>
                          <a:ea typeface="黑体" panose="02010609060101010101" pitchFamily="49" charset="-122"/>
                        </a:defRPr>
                      </a:lvl1pPr>
                      <a:lvl2pPr marL="742950" indent="-285750">
                        <a:spcBef>
                          <a:spcPct val="20000"/>
                        </a:spcBef>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defRPr sz="2000">
                          <a:solidFill>
                            <a:schemeClr val="tx1"/>
                          </a:solidFill>
                          <a:latin typeface="Arial" panose="020B0604020202020204" pitchFamily="34" charset="0"/>
                          <a:ea typeface="黑体" panose="02010609060101010101" pitchFamily="49" charset="-122"/>
                        </a:defRPr>
                      </a:lvl3pPr>
                      <a:lvl4pPr marL="1600200" indent="-228600">
                        <a:spcBef>
                          <a:spcPct val="20000"/>
                        </a:spcBef>
                        <a:defRPr>
                          <a:solidFill>
                            <a:schemeClr val="tx1"/>
                          </a:solidFill>
                          <a:latin typeface="Arial" panose="020B0604020202020204" pitchFamily="34" charset="0"/>
                          <a:ea typeface="黑体" panose="02010609060101010101" pitchFamily="49" charset="-122"/>
                        </a:defRPr>
                      </a:lvl4pPr>
                      <a:lvl5pPr marL="2057400" indent="-228600">
                        <a:spcBef>
                          <a:spcPct val="20000"/>
                        </a:spcBef>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9pPr>
                    </a:lstStyle>
                    <a:p>
                      <a:pPr marL="228600" marR="0" lvl="0" indent="-228600" algn="ctr" defTabSz="914400" rtl="0" eaLnBrk="1" fontAlgn="base" latinLnBrk="0" hangingPunct="1">
                        <a:lnSpc>
                          <a:spcPct val="100000"/>
                        </a:lnSpc>
                        <a:spcBef>
                          <a:spcPct val="0"/>
                        </a:spcBef>
                        <a:spcAft>
                          <a:spcPct val="0"/>
                        </a:spcAft>
                        <a:buClrTx/>
                        <a:buSzTx/>
                        <a:buFontTx/>
                        <a:buNone/>
                        <a:tabLst/>
                      </a:pPr>
                      <a:endParaRPr kumimoji="0" lang="en-US" altLang="zh-CN" sz="2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1445" marR="91445" marT="45713" marB="45713" anchor="ctr" horzOverflow="overflow">
                    <a:lnL>
                      <a:noFill/>
                    </a:lnL>
                    <a:lnR>
                      <a:noFill/>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solidFill>
                      <a:schemeClr val="bg1"/>
                    </a:solidFill>
                  </a:tcPr>
                </a:tc>
                <a:tc>
                  <a:txBody>
                    <a:bodyPr/>
                    <a:lstStyle>
                      <a:lvl1pPr marL="228600" indent="-228600">
                        <a:spcBef>
                          <a:spcPct val="20000"/>
                        </a:spcBef>
                        <a:defRPr sz="2800">
                          <a:solidFill>
                            <a:schemeClr val="tx1"/>
                          </a:solidFill>
                          <a:latin typeface="Arial" panose="020B0604020202020204" pitchFamily="34" charset="0"/>
                          <a:ea typeface="黑体" panose="02010609060101010101" pitchFamily="49" charset="-122"/>
                        </a:defRPr>
                      </a:lvl1pPr>
                      <a:lvl2pPr marL="742950" indent="-285750">
                        <a:spcBef>
                          <a:spcPct val="20000"/>
                        </a:spcBef>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defRPr sz="2000">
                          <a:solidFill>
                            <a:schemeClr val="tx1"/>
                          </a:solidFill>
                          <a:latin typeface="Arial" panose="020B0604020202020204" pitchFamily="34" charset="0"/>
                          <a:ea typeface="黑体" panose="02010609060101010101" pitchFamily="49" charset="-122"/>
                        </a:defRPr>
                      </a:lvl3pPr>
                      <a:lvl4pPr marL="1600200" indent="-228600">
                        <a:spcBef>
                          <a:spcPct val="20000"/>
                        </a:spcBef>
                        <a:defRPr>
                          <a:solidFill>
                            <a:schemeClr val="tx1"/>
                          </a:solidFill>
                          <a:latin typeface="Arial" panose="020B0604020202020204" pitchFamily="34" charset="0"/>
                          <a:ea typeface="黑体" panose="02010609060101010101" pitchFamily="49" charset="-122"/>
                        </a:defRPr>
                      </a:lvl4pPr>
                      <a:lvl5pPr marL="2057400" indent="-228600">
                        <a:spcBef>
                          <a:spcPct val="20000"/>
                        </a:spcBef>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9p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1.01</a:t>
                      </a:r>
                    </a:p>
                  </a:txBody>
                  <a:tcPr marL="91445" marR="91445" marT="45713" marB="45713" anchor="ctr" horzOverflow="overflow">
                    <a:lnL>
                      <a:noFill/>
                    </a:lnL>
                    <a:lnR>
                      <a:noFill/>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10"/>
                  </a:ext>
                </a:extLst>
              </a:tr>
            </a:tbl>
          </a:graphicData>
        </a:graphic>
      </p:graphicFrame>
      <p:sp>
        <p:nvSpPr>
          <p:cNvPr id="11" name="内容占位符 2"/>
          <p:cNvSpPr txBox="1">
            <a:spLocks/>
          </p:cNvSpPr>
          <p:nvPr/>
        </p:nvSpPr>
        <p:spPr>
          <a:xfrm>
            <a:off x="617538" y="6049963"/>
            <a:ext cx="8154987" cy="96678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lnSpc>
                <a:spcPct val="120000"/>
              </a:lnSpc>
              <a:buFontTx/>
              <a:buNone/>
              <a:defRPr/>
            </a:pPr>
            <a:r>
              <a:rPr lang="zh-CN" altLang="en-US" sz="1800" kern="0" dirty="0" smtClean="0">
                <a:latin typeface="+mj-ea"/>
              </a:rPr>
              <a:t>开机率</a:t>
            </a:r>
            <a:r>
              <a:rPr lang="en-US" altLang="zh-CN" sz="1800" kern="0" dirty="0" smtClean="0">
                <a:latin typeface="+mj-ea"/>
              </a:rPr>
              <a:t>=</a:t>
            </a:r>
            <a:r>
              <a:rPr lang="zh-CN" altLang="en-US" sz="1800" kern="0" dirty="0" smtClean="0">
                <a:latin typeface="+mj-ea"/>
              </a:rPr>
              <a:t>供光时间</a:t>
            </a:r>
            <a:r>
              <a:rPr lang="en-US" altLang="zh-CN" sz="1800" kern="0" dirty="0" smtClean="0">
                <a:latin typeface="+mj-ea"/>
              </a:rPr>
              <a:t>/(</a:t>
            </a:r>
            <a:r>
              <a:rPr lang="zh-CN" altLang="en-US" sz="1800" kern="0" dirty="0" smtClean="0">
                <a:latin typeface="+mj-ea"/>
              </a:rPr>
              <a:t>供光时间</a:t>
            </a:r>
            <a:r>
              <a:rPr lang="en-US" altLang="zh-CN" sz="1800" kern="0" dirty="0" smtClean="0">
                <a:latin typeface="+mj-ea"/>
              </a:rPr>
              <a:t>+</a:t>
            </a:r>
            <a:r>
              <a:rPr lang="zh-CN" altLang="en-US" sz="1800" kern="0" dirty="0" smtClean="0">
                <a:latin typeface="+mj-ea"/>
              </a:rPr>
              <a:t>故障时间</a:t>
            </a:r>
            <a:r>
              <a:rPr lang="en-US" altLang="zh-CN" sz="1800" kern="0" dirty="0" smtClean="0">
                <a:latin typeface="+mj-ea"/>
              </a:rPr>
              <a:t>)</a:t>
            </a:r>
          </a:p>
          <a:p>
            <a:pPr marL="0" indent="0">
              <a:lnSpc>
                <a:spcPct val="120000"/>
              </a:lnSpc>
              <a:buFontTx/>
              <a:buNone/>
              <a:defRPr/>
            </a:pPr>
            <a:r>
              <a:rPr lang="en-US" altLang="zh-CN" sz="1800" kern="0" dirty="0" smtClean="0">
                <a:latin typeface="+mj-ea"/>
              </a:rPr>
              <a:t>MTBF=</a:t>
            </a:r>
            <a:r>
              <a:rPr lang="zh-CN" altLang="en-US" sz="1800" kern="0" dirty="0" smtClean="0">
                <a:latin typeface="+mj-ea"/>
              </a:rPr>
              <a:t>供光时间</a:t>
            </a:r>
            <a:r>
              <a:rPr lang="en-US" altLang="zh-CN" sz="1800" kern="0" dirty="0" smtClean="0">
                <a:latin typeface="+mj-ea"/>
              </a:rPr>
              <a:t>/</a:t>
            </a:r>
            <a:r>
              <a:rPr lang="zh-CN" altLang="en-US" sz="1800" kern="0" dirty="0" smtClean="0">
                <a:latin typeface="+mj-ea"/>
              </a:rPr>
              <a:t>（故障次数</a:t>
            </a:r>
            <a:r>
              <a:rPr lang="en-US" altLang="zh-CN" sz="1800" kern="0" dirty="0" smtClean="0">
                <a:latin typeface="+mj-ea"/>
              </a:rPr>
              <a:t>+1</a:t>
            </a:r>
            <a:r>
              <a:rPr lang="zh-CN" altLang="en-US" sz="1800" kern="0" dirty="0">
                <a:latin typeface="+mj-ea"/>
              </a:rPr>
              <a:t>）</a:t>
            </a:r>
            <a:r>
              <a:rPr lang="zh-CN" altLang="en-US" sz="1800" kern="0" dirty="0" smtClean="0">
                <a:latin typeface="+mj-ea"/>
              </a:rPr>
              <a:t>  </a:t>
            </a:r>
            <a:r>
              <a:rPr lang="en-US" altLang="zh-CN" sz="1800" kern="0" dirty="0" smtClean="0">
                <a:latin typeface="+mj-ea"/>
              </a:rPr>
              <a:t>MDT=</a:t>
            </a:r>
            <a:r>
              <a:rPr lang="zh-CN" altLang="en-US" sz="1800" kern="0" dirty="0" smtClean="0">
                <a:latin typeface="+mj-ea"/>
              </a:rPr>
              <a:t>故障时间</a:t>
            </a:r>
            <a:r>
              <a:rPr lang="en-US" altLang="zh-CN" sz="1800" kern="0" dirty="0" smtClean="0">
                <a:latin typeface="+mj-ea"/>
              </a:rPr>
              <a:t>/</a:t>
            </a:r>
            <a:r>
              <a:rPr lang="zh-CN" altLang="en-US" sz="1800" kern="0" dirty="0" smtClean="0">
                <a:latin typeface="+mj-ea"/>
              </a:rPr>
              <a:t>故障次数 </a:t>
            </a:r>
            <a:endParaRPr lang="zh-CN" altLang="en-US" sz="1800" kern="0" dirty="0">
              <a:latin typeface="+mj-ea"/>
            </a:endParaRPr>
          </a:p>
        </p:txBody>
      </p:sp>
    </p:spTree>
  </p:cSld>
  <p:clrMapOvr>
    <a:masterClrMapping/>
  </p:clrMapOvr>
  <p:transition spd="slow" advTm="26455"/>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2" name="图示 261"/>
          <p:cNvGraphicFramePr/>
          <p:nvPr>
            <p:extLst>
              <p:ext uri="{D42A27DB-BD31-4B8C-83A1-F6EECF244321}">
                <p14:modId xmlns:p14="http://schemas.microsoft.com/office/powerpoint/2010/main" val="2096483541"/>
              </p:ext>
            </p:extLst>
          </p:nvPr>
        </p:nvGraphicFramePr>
        <p:xfrm>
          <a:off x="821803" y="1122744"/>
          <a:ext cx="8148577" cy="4965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63" name="AutoShape 5"/>
          <p:cNvSpPr>
            <a:spLocks noChangeArrowheads="1"/>
          </p:cNvSpPr>
          <p:nvPr/>
        </p:nvSpPr>
        <p:spPr bwMode="auto">
          <a:xfrm>
            <a:off x="1332654" y="1837970"/>
            <a:ext cx="6734900" cy="715963"/>
          </a:xfrm>
          <a:prstGeom prst="roundRect">
            <a:avLst>
              <a:gd name="adj" fmla="val 42329"/>
            </a:avLst>
          </a:prstGeom>
          <a:solidFill>
            <a:srgbClr val="F2F2F2"/>
          </a:solidFill>
          <a:ln w="19050" cmpd="sng">
            <a:solidFill>
              <a:srgbClr val="7F7F7F"/>
            </a:solidFill>
            <a:round/>
            <a:headEnd/>
            <a:tailEnd/>
          </a:ln>
        </p:spPr>
        <p:txBody>
          <a:bodyPr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nvGrpSpPr>
          <p:cNvPr id="7172" name="Group 9"/>
          <p:cNvGrpSpPr>
            <a:grpSpLocks/>
          </p:cNvGrpSpPr>
          <p:nvPr/>
        </p:nvGrpSpPr>
        <p:grpSpPr bwMode="auto">
          <a:xfrm>
            <a:off x="1168400" y="1679575"/>
            <a:ext cx="1219200" cy="914400"/>
            <a:chOff x="0" y="0"/>
            <a:chExt cx="1350" cy="1030"/>
          </a:xfrm>
        </p:grpSpPr>
        <p:sp>
          <p:nvSpPr>
            <p:cNvPr id="265" name="Oval 5"/>
            <p:cNvSpPr>
              <a:spLocks noChangeArrowheads="1"/>
            </p:cNvSpPr>
            <p:nvPr/>
          </p:nvSpPr>
          <p:spPr bwMode="auto">
            <a:xfrm>
              <a:off x="121" y="0"/>
              <a:ext cx="1020" cy="1030"/>
            </a:xfrm>
            <a:prstGeom prst="ellipse">
              <a:avLst/>
            </a:prstGeom>
            <a:solidFill>
              <a:srgbClr val="0077DA"/>
            </a:solidFill>
            <a:ln w="38100" cmpd="sng">
              <a:solidFill>
                <a:srgbClr val="EAEAEA"/>
              </a:solidFill>
              <a:round/>
              <a:headEnd/>
              <a:tailEnd/>
            </a:ln>
          </p:spPr>
          <p:txBody>
            <a:bodyPr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nvGrpSpPr>
            <p:cNvPr id="7176" name="Group 11"/>
            <p:cNvGrpSpPr>
              <a:grpSpLocks/>
            </p:cNvGrpSpPr>
            <p:nvPr/>
          </p:nvGrpSpPr>
          <p:grpSpPr bwMode="auto">
            <a:xfrm rot="10082854">
              <a:off x="-2" y="741"/>
              <a:ext cx="931" cy="229"/>
              <a:chOff x="0" y="0"/>
              <a:chExt cx="962" cy="234"/>
            </a:xfrm>
          </p:grpSpPr>
          <p:grpSp>
            <p:nvGrpSpPr>
              <p:cNvPr id="7200" name="Group 12"/>
              <p:cNvGrpSpPr>
                <a:grpSpLocks/>
              </p:cNvGrpSpPr>
              <p:nvPr/>
            </p:nvGrpSpPr>
            <p:grpSpPr bwMode="auto">
              <a:xfrm rot="-9970459" flipH="1" flipV="1">
                <a:off x="0" y="0"/>
                <a:ext cx="962" cy="234"/>
                <a:chOff x="0" y="0"/>
                <a:chExt cx="898" cy="236"/>
              </a:xfrm>
            </p:grpSpPr>
            <p:grpSp>
              <p:nvGrpSpPr>
                <p:cNvPr id="7212" name="Group 13"/>
                <p:cNvGrpSpPr>
                  <a:grpSpLocks/>
                </p:cNvGrpSpPr>
                <p:nvPr/>
              </p:nvGrpSpPr>
              <p:grpSpPr bwMode="auto">
                <a:xfrm>
                  <a:off x="0" y="0"/>
                  <a:ext cx="742" cy="186"/>
                  <a:chOff x="0" y="0"/>
                  <a:chExt cx="1118" cy="279"/>
                </a:xfrm>
              </p:grpSpPr>
              <p:sp>
                <p:nvSpPr>
                  <p:cNvPr id="357" name="AutoShape 9"/>
                  <p:cNvSpPr>
                    <a:spLocks noChangeArrowheads="1"/>
                  </p:cNvSpPr>
                  <p:nvPr/>
                </p:nvSpPr>
                <p:spPr bwMode="auto">
                  <a:xfrm rot="5263130">
                    <a:off x="386" y="-166"/>
                    <a:ext cx="229" cy="782"/>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58" name="AutoShape 10"/>
                  <p:cNvSpPr>
                    <a:spLocks noChangeArrowheads="1"/>
                  </p:cNvSpPr>
                  <p:nvPr/>
                </p:nvSpPr>
                <p:spPr bwMode="auto">
                  <a:xfrm rot="6078281">
                    <a:off x="525" y="-181"/>
                    <a:ext cx="227" cy="792"/>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59" name="AutoShape 11"/>
                  <p:cNvSpPr>
                    <a:spLocks noChangeArrowheads="1"/>
                  </p:cNvSpPr>
                  <p:nvPr/>
                </p:nvSpPr>
                <p:spPr bwMode="auto">
                  <a:xfrm rot="6373927">
                    <a:off x="579" y="-155"/>
                    <a:ext cx="229" cy="784"/>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60" name="AutoShape 12"/>
                  <p:cNvSpPr>
                    <a:spLocks noChangeArrowheads="1"/>
                  </p:cNvSpPr>
                  <p:nvPr/>
                </p:nvSpPr>
                <p:spPr bwMode="auto">
                  <a:xfrm rot="6906312">
                    <a:off x="678" y="-128"/>
                    <a:ext cx="227" cy="787"/>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nvGrpSpPr>
                <p:cNvPr id="7213" name="Group 18"/>
                <p:cNvGrpSpPr>
                  <a:grpSpLocks/>
                </p:cNvGrpSpPr>
                <p:nvPr/>
              </p:nvGrpSpPr>
              <p:grpSpPr bwMode="auto">
                <a:xfrm rot="1353540">
                  <a:off x="156" y="50"/>
                  <a:ext cx="742" cy="186"/>
                  <a:chOff x="0" y="0"/>
                  <a:chExt cx="1118" cy="279"/>
                </a:xfrm>
              </p:grpSpPr>
              <p:sp>
                <p:nvSpPr>
                  <p:cNvPr id="353" name="AutoShape 14"/>
                  <p:cNvSpPr>
                    <a:spLocks noChangeArrowheads="1"/>
                  </p:cNvSpPr>
                  <p:nvPr/>
                </p:nvSpPr>
                <p:spPr bwMode="auto">
                  <a:xfrm rot="5263130">
                    <a:off x="404" y="-216"/>
                    <a:ext cx="229" cy="787"/>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54" name="AutoShape 15"/>
                  <p:cNvSpPr>
                    <a:spLocks noChangeArrowheads="1"/>
                  </p:cNvSpPr>
                  <p:nvPr/>
                </p:nvSpPr>
                <p:spPr bwMode="auto">
                  <a:xfrm rot="6078281">
                    <a:off x="539" y="-212"/>
                    <a:ext cx="229" cy="784"/>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55" name="AutoShape 16"/>
                  <p:cNvSpPr>
                    <a:spLocks noChangeArrowheads="1"/>
                  </p:cNvSpPr>
                  <p:nvPr/>
                </p:nvSpPr>
                <p:spPr bwMode="auto">
                  <a:xfrm rot="6373927">
                    <a:off x="610" y="-185"/>
                    <a:ext cx="229" cy="782"/>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56" name="AutoShape 17"/>
                  <p:cNvSpPr>
                    <a:spLocks noChangeArrowheads="1"/>
                  </p:cNvSpPr>
                  <p:nvPr/>
                </p:nvSpPr>
                <p:spPr bwMode="auto">
                  <a:xfrm rot="6906312">
                    <a:off x="690" y="-156"/>
                    <a:ext cx="229" cy="779"/>
                  </a:xfrm>
                  <a:prstGeom prst="moon">
                    <a:avLst>
                      <a:gd name="adj" fmla="val 49773"/>
                    </a:avLst>
                  </a:prstGeom>
                  <a:solidFill>
                    <a:srgbClr val="FFFFFF">
                      <a:alpha val="3999"/>
                    </a:srgbClr>
                  </a:solidFill>
                  <a:ln w="9525">
                    <a:noFill/>
                    <a:miter lim="800000"/>
                    <a:headEnd/>
                    <a:tailEnd/>
                  </a:ln>
                </p:spPr>
                <p:txBody>
                  <a:bodyPr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grpSp>
            <p:nvGrpSpPr>
              <p:cNvPr id="7201" name="Group 23"/>
              <p:cNvGrpSpPr>
                <a:grpSpLocks/>
              </p:cNvGrpSpPr>
              <p:nvPr/>
            </p:nvGrpSpPr>
            <p:grpSpPr bwMode="auto">
              <a:xfrm rot="-9970459" flipH="1" flipV="1">
                <a:off x="83" y="26"/>
                <a:ext cx="788" cy="191"/>
                <a:chOff x="0" y="0"/>
                <a:chExt cx="898" cy="236"/>
              </a:xfrm>
            </p:grpSpPr>
            <p:grpSp>
              <p:nvGrpSpPr>
                <p:cNvPr id="7202" name="Group 24"/>
                <p:cNvGrpSpPr>
                  <a:grpSpLocks/>
                </p:cNvGrpSpPr>
                <p:nvPr/>
              </p:nvGrpSpPr>
              <p:grpSpPr bwMode="auto">
                <a:xfrm>
                  <a:off x="0" y="0"/>
                  <a:ext cx="742" cy="186"/>
                  <a:chOff x="0" y="0"/>
                  <a:chExt cx="1118" cy="279"/>
                </a:xfrm>
              </p:grpSpPr>
              <p:sp>
                <p:nvSpPr>
                  <p:cNvPr id="347" name="AutoShape 20"/>
                  <p:cNvSpPr>
                    <a:spLocks noChangeArrowheads="1"/>
                  </p:cNvSpPr>
                  <p:nvPr/>
                </p:nvSpPr>
                <p:spPr bwMode="auto">
                  <a:xfrm rot="5263130">
                    <a:off x="457" y="8"/>
                    <a:ext cx="278" cy="802"/>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48" name="AutoShape 21"/>
                  <p:cNvSpPr>
                    <a:spLocks noChangeArrowheads="1"/>
                  </p:cNvSpPr>
                  <p:nvPr/>
                </p:nvSpPr>
                <p:spPr bwMode="auto">
                  <a:xfrm rot="6078281">
                    <a:off x="593" y="12"/>
                    <a:ext cx="268" cy="802"/>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49" name="AutoShape 22"/>
                  <p:cNvSpPr>
                    <a:spLocks noChangeArrowheads="1"/>
                  </p:cNvSpPr>
                  <p:nvPr/>
                </p:nvSpPr>
                <p:spPr bwMode="auto">
                  <a:xfrm rot="6373927">
                    <a:off x="662" y="39"/>
                    <a:ext cx="271" cy="786"/>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50" name="AutoShape 23"/>
                  <p:cNvSpPr>
                    <a:spLocks noChangeArrowheads="1"/>
                  </p:cNvSpPr>
                  <p:nvPr/>
                </p:nvSpPr>
                <p:spPr bwMode="auto">
                  <a:xfrm rot="6906312">
                    <a:off x="752" y="65"/>
                    <a:ext cx="274" cy="786"/>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nvGrpSpPr>
                <p:cNvPr id="7203" name="Group 29"/>
                <p:cNvGrpSpPr>
                  <a:grpSpLocks/>
                </p:cNvGrpSpPr>
                <p:nvPr/>
              </p:nvGrpSpPr>
              <p:grpSpPr bwMode="auto">
                <a:xfrm rot="1353540">
                  <a:off x="156" y="50"/>
                  <a:ext cx="742" cy="186"/>
                  <a:chOff x="0" y="0"/>
                  <a:chExt cx="1118" cy="279"/>
                </a:xfrm>
              </p:grpSpPr>
              <p:sp>
                <p:nvSpPr>
                  <p:cNvPr id="343" name="AutoShape 25"/>
                  <p:cNvSpPr>
                    <a:spLocks noChangeArrowheads="1"/>
                  </p:cNvSpPr>
                  <p:nvPr/>
                </p:nvSpPr>
                <p:spPr bwMode="auto">
                  <a:xfrm rot="5263130">
                    <a:off x="493" y="-28"/>
                    <a:ext cx="278" cy="770"/>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44" name="AutoShape 26"/>
                  <p:cNvSpPr>
                    <a:spLocks noChangeArrowheads="1"/>
                  </p:cNvSpPr>
                  <p:nvPr/>
                </p:nvSpPr>
                <p:spPr bwMode="auto">
                  <a:xfrm rot="6078281">
                    <a:off x="633" y="-20"/>
                    <a:ext cx="264" cy="780"/>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45" name="AutoShape 27"/>
                  <p:cNvSpPr>
                    <a:spLocks noChangeArrowheads="1"/>
                  </p:cNvSpPr>
                  <p:nvPr/>
                </p:nvSpPr>
                <p:spPr bwMode="auto">
                  <a:xfrm rot="6373927">
                    <a:off x="701" y="-1"/>
                    <a:ext cx="271" cy="783"/>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46" name="AutoShape 28"/>
                  <p:cNvSpPr>
                    <a:spLocks noChangeArrowheads="1"/>
                  </p:cNvSpPr>
                  <p:nvPr/>
                </p:nvSpPr>
                <p:spPr bwMode="auto">
                  <a:xfrm rot="6906312">
                    <a:off x="786" y="8"/>
                    <a:ext cx="274" cy="798"/>
                  </a:xfrm>
                  <a:prstGeom prst="moon">
                    <a:avLst>
                      <a:gd name="adj" fmla="val 49773"/>
                    </a:avLst>
                  </a:prstGeom>
                  <a:solidFill>
                    <a:srgbClr val="FFFFFF">
                      <a:alpha val="3999"/>
                    </a:srgbClr>
                  </a:solidFill>
                  <a:ln w="9525">
                    <a:noFill/>
                    <a:miter lim="800000"/>
                    <a:headEnd/>
                    <a:tailEnd/>
                  </a:ln>
                </p:spPr>
                <p:txBody>
                  <a:bodyPr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grpSp>
        <p:grpSp>
          <p:nvGrpSpPr>
            <p:cNvPr id="7177" name="Group 34"/>
            <p:cNvGrpSpPr>
              <a:grpSpLocks/>
            </p:cNvGrpSpPr>
            <p:nvPr/>
          </p:nvGrpSpPr>
          <p:grpSpPr bwMode="auto">
            <a:xfrm>
              <a:off x="417" y="106"/>
              <a:ext cx="931" cy="229"/>
              <a:chOff x="0" y="0"/>
              <a:chExt cx="962" cy="234"/>
            </a:xfrm>
          </p:grpSpPr>
          <p:grpSp>
            <p:nvGrpSpPr>
              <p:cNvPr id="7178" name="Group 35"/>
              <p:cNvGrpSpPr>
                <a:grpSpLocks/>
              </p:cNvGrpSpPr>
              <p:nvPr/>
            </p:nvGrpSpPr>
            <p:grpSpPr bwMode="auto">
              <a:xfrm rot="-9970459" flipH="1" flipV="1">
                <a:off x="0" y="0"/>
                <a:ext cx="962" cy="234"/>
                <a:chOff x="0" y="0"/>
                <a:chExt cx="898" cy="236"/>
              </a:xfrm>
            </p:grpSpPr>
            <p:grpSp>
              <p:nvGrpSpPr>
                <p:cNvPr id="7190" name="Group 36"/>
                <p:cNvGrpSpPr>
                  <a:grpSpLocks/>
                </p:cNvGrpSpPr>
                <p:nvPr/>
              </p:nvGrpSpPr>
              <p:grpSpPr bwMode="auto">
                <a:xfrm>
                  <a:off x="0" y="0"/>
                  <a:ext cx="742" cy="186"/>
                  <a:chOff x="0" y="0"/>
                  <a:chExt cx="1118" cy="279"/>
                </a:xfrm>
              </p:grpSpPr>
              <p:sp>
                <p:nvSpPr>
                  <p:cNvPr id="335" name="AutoShape 32"/>
                  <p:cNvSpPr>
                    <a:spLocks noChangeArrowheads="1"/>
                  </p:cNvSpPr>
                  <p:nvPr/>
                </p:nvSpPr>
                <p:spPr bwMode="auto">
                  <a:xfrm rot="5263130">
                    <a:off x="172" y="-425"/>
                    <a:ext cx="229" cy="820"/>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36" name="AutoShape 33"/>
                  <p:cNvSpPr>
                    <a:spLocks noChangeArrowheads="1"/>
                  </p:cNvSpPr>
                  <p:nvPr/>
                </p:nvSpPr>
                <p:spPr bwMode="auto">
                  <a:xfrm rot="6078281">
                    <a:off x="287" y="-430"/>
                    <a:ext cx="229" cy="825"/>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37" name="AutoShape 34"/>
                  <p:cNvSpPr>
                    <a:spLocks noChangeArrowheads="1"/>
                  </p:cNvSpPr>
                  <p:nvPr/>
                </p:nvSpPr>
                <p:spPr bwMode="auto">
                  <a:xfrm rot="6373927">
                    <a:off x="371" y="-411"/>
                    <a:ext cx="227" cy="828"/>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38" name="AutoShape 35"/>
                  <p:cNvSpPr>
                    <a:spLocks noChangeArrowheads="1"/>
                  </p:cNvSpPr>
                  <p:nvPr/>
                </p:nvSpPr>
                <p:spPr bwMode="auto">
                  <a:xfrm rot="6906312">
                    <a:off x="456" y="-381"/>
                    <a:ext cx="229" cy="825"/>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nvGrpSpPr>
                <p:cNvPr id="7191" name="Group 41"/>
                <p:cNvGrpSpPr>
                  <a:grpSpLocks/>
                </p:cNvGrpSpPr>
                <p:nvPr/>
              </p:nvGrpSpPr>
              <p:grpSpPr bwMode="auto">
                <a:xfrm rot="1353540">
                  <a:off x="156" y="50"/>
                  <a:ext cx="742" cy="186"/>
                  <a:chOff x="0" y="0"/>
                  <a:chExt cx="1118" cy="279"/>
                </a:xfrm>
              </p:grpSpPr>
              <p:sp>
                <p:nvSpPr>
                  <p:cNvPr id="331" name="AutoShape 37"/>
                  <p:cNvSpPr>
                    <a:spLocks noChangeArrowheads="1"/>
                  </p:cNvSpPr>
                  <p:nvPr/>
                </p:nvSpPr>
                <p:spPr bwMode="auto">
                  <a:xfrm rot="5263130">
                    <a:off x="119" y="-366"/>
                    <a:ext cx="227" cy="828"/>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32" name="AutoShape 38"/>
                  <p:cNvSpPr>
                    <a:spLocks noChangeArrowheads="1"/>
                  </p:cNvSpPr>
                  <p:nvPr/>
                </p:nvSpPr>
                <p:spPr bwMode="auto">
                  <a:xfrm rot="6078281">
                    <a:off x="281" y="-374"/>
                    <a:ext cx="229" cy="817"/>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33" name="AutoShape 39"/>
                  <p:cNvSpPr>
                    <a:spLocks noChangeArrowheads="1"/>
                  </p:cNvSpPr>
                  <p:nvPr/>
                </p:nvSpPr>
                <p:spPr bwMode="auto">
                  <a:xfrm rot="6373927">
                    <a:off x="339" y="-354"/>
                    <a:ext cx="227" cy="817"/>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34" name="AutoShape 40"/>
                  <p:cNvSpPr>
                    <a:spLocks noChangeArrowheads="1"/>
                  </p:cNvSpPr>
                  <p:nvPr/>
                </p:nvSpPr>
                <p:spPr bwMode="auto">
                  <a:xfrm rot="6906312">
                    <a:off x="429" y="-324"/>
                    <a:ext cx="229" cy="817"/>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grpSp>
            <p:nvGrpSpPr>
              <p:cNvPr id="7179" name="Group 46"/>
              <p:cNvGrpSpPr>
                <a:grpSpLocks/>
              </p:cNvGrpSpPr>
              <p:nvPr/>
            </p:nvGrpSpPr>
            <p:grpSpPr bwMode="auto">
              <a:xfrm rot="-9970459" flipH="1" flipV="1">
                <a:off x="83" y="26"/>
                <a:ext cx="788" cy="191"/>
                <a:chOff x="0" y="0"/>
                <a:chExt cx="898" cy="236"/>
              </a:xfrm>
            </p:grpSpPr>
            <p:grpSp>
              <p:nvGrpSpPr>
                <p:cNvPr id="7180" name="Group 47"/>
                <p:cNvGrpSpPr>
                  <a:grpSpLocks/>
                </p:cNvGrpSpPr>
                <p:nvPr/>
              </p:nvGrpSpPr>
              <p:grpSpPr bwMode="auto">
                <a:xfrm>
                  <a:off x="0" y="0"/>
                  <a:ext cx="742" cy="186"/>
                  <a:chOff x="0" y="0"/>
                  <a:chExt cx="1118" cy="279"/>
                </a:xfrm>
              </p:grpSpPr>
              <p:sp>
                <p:nvSpPr>
                  <p:cNvPr id="309" name="AutoShape 43"/>
                  <p:cNvSpPr>
                    <a:spLocks noChangeArrowheads="1"/>
                  </p:cNvSpPr>
                  <p:nvPr/>
                </p:nvSpPr>
                <p:spPr bwMode="auto">
                  <a:xfrm rot="5263130">
                    <a:off x="151" y="-316"/>
                    <a:ext cx="284" cy="830"/>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10" name="AutoShape 44"/>
                  <p:cNvSpPr>
                    <a:spLocks noChangeArrowheads="1"/>
                  </p:cNvSpPr>
                  <p:nvPr/>
                </p:nvSpPr>
                <p:spPr bwMode="auto">
                  <a:xfrm rot="6078281">
                    <a:off x="272" y="-342"/>
                    <a:ext cx="305" cy="839"/>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11" name="AutoShape 45"/>
                  <p:cNvSpPr>
                    <a:spLocks noChangeArrowheads="1"/>
                  </p:cNvSpPr>
                  <p:nvPr/>
                </p:nvSpPr>
                <p:spPr bwMode="auto">
                  <a:xfrm rot="6373927">
                    <a:off x="346" y="-307"/>
                    <a:ext cx="274" cy="833"/>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12" name="AutoShape 46"/>
                  <p:cNvSpPr>
                    <a:spLocks noChangeArrowheads="1"/>
                  </p:cNvSpPr>
                  <p:nvPr/>
                </p:nvSpPr>
                <p:spPr bwMode="auto">
                  <a:xfrm rot="6906312">
                    <a:off x="441" y="-274"/>
                    <a:ext cx="284" cy="836"/>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nvGrpSpPr>
                <p:cNvPr id="7181" name="Group 52"/>
                <p:cNvGrpSpPr>
                  <a:grpSpLocks/>
                </p:cNvGrpSpPr>
                <p:nvPr/>
              </p:nvGrpSpPr>
              <p:grpSpPr bwMode="auto">
                <a:xfrm rot="1353540">
                  <a:off x="156" y="50"/>
                  <a:ext cx="742" cy="186"/>
                  <a:chOff x="0" y="0"/>
                  <a:chExt cx="1118" cy="279"/>
                </a:xfrm>
              </p:grpSpPr>
              <p:sp>
                <p:nvSpPr>
                  <p:cNvPr id="289" name="AutoShape 48"/>
                  <p:cNvSpPr>
                    <a:spLocks noChangeArrowheads="1"/>
                  </p:cNvSpPr>
                  <p:nvPr/>
                </p:nvSpPr>
                <p:spPr bwMode="auto">
                  <a:xfrm rot="5263130">
                    <a:off x="94" y="-314"/>
                    <a:ext cx="284" cy="855"/>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90" name="AutoShape 49"/>
                  <p:cNvSpPr>
                    <a:spLocks noChangeArrowheads="1"/>
                  </p:cNvSpPr>
                  <p:nvPr/>
                </p:nvSpPr>
                <p:spPr bwMode="auto">
                  <a:xfrm rot="6078281">
                    <a:off x="263" y="-310"/>
                    <a:ext cx="247" cy="839"/>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99" name="AutoShape 50"/>
                  <p:cNvSpPr>
                    <a:spLocks noChangeArrowheads="1"/>
                  </p:cNvSpPr>
                  <p:nvPr/>
                </p:nvSpPr>
                <p:spPr bwMode="auto">
                  <a:xfrm rot="6373927">
                    <a:off x="335" y="-269"/>
                    <a:ext cx="288" cy="823"/>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00" name="AutoShape 51"/>
                  <p:cNvSpPr>
                    <a:spLocks noChangeArrowheads="1"/>
                  </p:cNvSpPr>
                  <p:nvPr/>
                </p:nvSpPr>
                <p:spPr bwMode="auto">
                  <a:xfrm rot="6906312">
                    <a:off x="408" y="-282"/>
                    <a:ext cx="271" cy="830"/>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grpSp>
      </p:grpSp>
      <p:sp>
        <p:nvSpPr>
          <p:cNvPr id="361" name="Text Box 23"/>
          <p:cNvSpPr txBox="1">
            <a:spLocks noChangeArrowheads="1"/>
          </p:cNvSpPr>
          <p:nvPr/>
        </p:nvSpPr>
        <p:spPr bwMode="auto">
          <a:xfrm>
            <a:off x="3089275" y="1841500"/>
            <a:ext cx="3725863" cy="584200"/>
          </a:xfrm>
          <a:prstGeom prst="rect">
            <a:avLst/>
          </a:prstGeom>
          <a:noFill/>
          <a:ln w="9525">
            <a:noFill/>
            <a:miter lim="800000"/>
            <a:headEnd/>
            <a:tailEnd/>
          </a:ln>
        </p:spPr>
        <p:txBody>
          <a:bodyPr>
            <a:spAutoFit/>
          </a:bodyPr>
          <a:lstStyle/>
          <a:p>
            <a:pPr marL="457200" indent="-457200" algn="ctr">
              <a:spcBef>
                <a:spcPct val="50000"/>
              </a:spcBef>
              <a:buClr>
                <a:srgbClr val="000000"/>
              </a:buClr>
              <a:buFont typeface="Arial" pitchFamily="34" charset="0"/>
              <a:buNone/>
              <a:defRPr/>
            </a:pPr>
            <a:r>
              <a:rPr lang="zh-CN" altLang="en-US" sz="3200" b="1" dirty="0">
                <a:solidFill>
                  <a:srgbClr val="C00000"/>
                </a:solidFill>
                <a:latin typeface="+mj-ea"/>
                <a:ea typeface="+mj-ea"/>
              </a:rPr>
              <a:t>合肥光源运行总结</a:t>
            </a:r>
          </a:p>
        </p:txBody>
      </p:sp>
      <p:sp>
        <p:nvSpPr>
          <p:cNvPr id="362" name="Text Box 18"/>
          <p:cNvSpPr txBox="1">
            <a:spLocks noChangeArrowheads="1"/>
          </p:cNvSpPr>
          <p:nvPr/>
        </p:nvSpPr>
        <p:spPr bwMode="auto">
          <a:xfrm>
            <a:off x="1435100" y="1751013"/>
            <a:ext cx="519113" cy="584200"/>
          </a:xfrm>
          <a:prstGeom prst="rect">
            <a:avLst/>
          </a:prstGeom>
          <a:noFill/>
          <a:ln w="9525">
            <a:noFill/>
            <a:miter lim="800000"/>
            <a:headEnd/>
            <a:tailEnd/>
          </a:ln>
        </p:spPr>
        <p:txBody>
          <a:bodyPr>
            <a:spAutoFit/>
          </a:bodyPr>
          <a:lstStyle/>
          <a:p>
            <a:pPr algn="ctr">
              <a:spcBef>
                <a:spcPct val="50000"/>
              </a:spcBef>
              <a:buFont typeface="Arial" pitchFamily="34" charset="0"/>
              <a:buNone/>
              <a:defRPr/>
            </a:pPr>
            <a:r>
              <a:rPr lang="en-US" sz="3200" i="1" dirty="0">
                <a:solidFill>
                  <a:srgbClr val="FFFFFF"/>
                </a:solidFill>
                <a:latin typeface="+mj-ea"/>
                <a:ea typeface="+mj-ea"/>
                <a:cs typeface="Arial" pitchFamily="34" charset="0"/>
              </a:rPr>
              <a:t>1</a:t>
            </a:r>
          </a:p>
        </p:txBody>
      </p:sp>
    </p:spTree>
    <p:extLst>
      <p:ext uri="{BB962C8B-B14F-4D97-AF65-F5344CB8AC3E}">
        <p14:creationId xmlns:p14="http://schemas.microsoft.com/office/powerpoint/2010/main" val="2087655922"/>
      </p:ext>
    </p:extLst>
  </p:cSld>
  <p:clrMapOvr>
    <a:masterClrMapping/>
  </p:clrMapOvr>
  <p:transition spd="slow" advTm="5591"/>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高频腔频繁打火</a:t>
            </a:r>
            <a:endParaRPr lang="zh-CN" altLang="en-US" dirty="0"/>
          </a:p>
        </p:txBody>
      </p:sp>
      <p:pic>
        <p:nvPicPr>
          <p:cNvPr id="4" name="图片 3"/>
          <p:cNvPicPr>
            <a:picLocks noChangeAspect="1"/>
          </p:cNvPicPr>
          <p:nvPr/>
        </p:nvPicPr>
        <p:blipFill>
          <a:blip r:embed="rId2"/>
          <a:stretch>
            <a:fillRect/>
          </a:stretch>
        </p:blipFill>
        <p:spPr>
          <a:xfrm>
            <a:off x="691069" y="1158949"/>
            <a:ext cx="7463919" cy="5603980"/>
          </a:xfrm>
          <a:prstGeom prst="rect">
            <a:avLst/>
          </a:prstGeom>
        </p:spPr>
      </p:pic>
      <p:sp>
        <p:nvSpPr>
          <p:cNvPr id="5" name="TextBox 8">
            <a:extLst>
              <a:ext uri="{FF2B5EF4-FFF2-40B4-BE49-F238E27FC236}">
                <a16:creationId xmlns:a16="http://schemas.microsoft.com/office/drawing/2014/main" xmlns="" id="{79F70D17-2B9B-4463-A8FE-8A1560ED7143}"/>
              </a:ext>
            </a:extLst>
          </p:cNvPr>
          <p:cNvSpPr txBox="1"/>
          <p:nvPr/>
        </p:nvSpPr>
        <p:spPr>
          <a:xfrm>
            <a:off x="691069" y="3268441"/>
            <a:ext cx="7601509" cy="138499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zh-CN" altLang="en-US" sz="2800" dirty="0" smtClean="0"/>
              <a:t>维护</a:t>
            </a:r>
            <a:r>
              <a:rPr lang="zh-CN" altLang="en-US" sz="2800" dirty="0"/>
              <a:t>期间发现有</a:t>
            </a:r>
            <a:r>
              <a:rPr lang="en-US" altLang="zh-CN" sz="2800" dirty="0"/>
              <a:t>3</a:t>
            </a:r>
            <a:r>
              <a:rPr lang="zh-CN" altLang="en-US" sz="2800" dirty="0"/>
              <a:t>路高频腔冷却水路水流量下降</a:t>
            </a:r>
            <a:r>
              <a:rPr lang="en-US" altLang="zh-CN" sz="2800" dirty="0" smtClean="0"/>
              <a:t>(</a:t>
            </a:r>
            <a:r>
              <a:rPr lang="zh-CN" altLang="en-US" sz="2800" dirty="0" smtClean="0"/>
              <a:t>由</a:t>
            </a:r>
            <a:r>
              <a:rPr lang="en-US" altLang="zh-CN" sz="2800" dirty="0" smtClean="0"/>
              <a:t>10 </a:t>
            </a:r>
            <a:r>
              <a:rPr lang="en-US" altLang="zh-CN" sz="2800" dirty="0"/>
              <a:t>L/min</a:t>
            </a:r>
            <a:r>
              <a:rPr lang="zh-CN" altLang="en-US" sz="2800" dirty="0"/>
              <a:t>下降至</a:t>
            </a:r>
            <a:r>
              <a:rPr lang="en-US" altLang="zh-CN" sz="2800" dirty="0"/>
              <a:t>4 L/min</a:t>
            </a:r>
            <a:r>
              <a:rPr lang="zh-CN" altLang="en-US" sz="2800" dirty="0"/>
              <a:t>左右</a:t>
            </a:r>
            <a:r>
              <a:rPr lang="en-US" altLang="zh-CN" sz="2800" dirty="0"/>
              <a:t>)</a:t>
            </a:r>
            <a:r>
              <a:rPr lang="zh-CN" altLang="en-US" sz="2800" dirty="0"/>
              <a:t>，暑期检修期间对这几路水路进行</a:t>
            </a:r>
            <a:r>
              <a:rPr lang="zh-CN" altLang="en-US" sz="2800" dirty="0" smtClean="0"/>
              <a:t>清洗，目前已经恢复正常。</a:t>
            </a:r>
            <a:endParaRPr lang="en-US" altLang="zh-CN" sz="2800" dirty="0"/>
          </a:p>
        </p:txBody>
      </p:sp>
    </p:spTree>
    <p:extLst>
      <p:ext uri="{BB962C8B-B14F-4D97-AF65-F5344CB8AC3E}">
        <p14:creationId xmlns:p14="http://schemas.microsoft.com/office/powerpoint/2010/main" val="3006364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低电平输出增益问题</a:t>
            </a:r>
            <a:endParaRPr lang="zh-CN" altLang="en-US" dirty="0"/>
          </a:p>
        </p:txBody>
      </p:sp>
      <p:pic>
        <p:nvPicPr>
          <p:cNvPr id="4" name="图片 3"/>
          <p:cNvPicPr>
            <a:picLocks noChangeAspect="1"/>
          </p:cNvPicPr>
          <p:nvPr/>
        </p:nvPicPr>
        <p:blipFill>
          <a:blip r:embed="rId2"/>
          <a:stretch>
            <a:fillRect/>
          </a:stretch>
        </p:blipFill>
        <p:spPr>
          <a:xfrm>
            <a:off x="139378" y="1102589"/>
            <a:ext cx="5616067" cy="2870058"/>
          </a:xfrm>
          <a:prstGeom prst="rect">
            <a:avLst/>
          </a:prstGeom>
        </p:spPr>
      </p:pic>
      <p:sp>
        <p:nvSpPr>
          <p:cNvPr id="5" name="椭圆 4"/>
          <p:cNvSpPr/>
          <p:nvPr/>
        </p:nvSpPr>
        <p:spPr bwMode="auto">
          <a:xfrm>
            <a:off x="1715365" y="1664373"/>
            <a:ext cx="921600" cy="637271"/>
          </a:xfrm>
          <a:prstGeom prst="ellipse">
            <a:avLst/>
          </a:prstGeom>
          <a:noFill/>
          <a:ln w="25400" cap="flat" cmpd="sng" algn="ctr">
            <a:solidFill>
              <a:srgbClr val="FF0000"/>
            </a:solidFill>
            <a:prstDash val="solid"/>
            <a:round/>
            <a:headEnd type="none" w="med" len="med"/>
            <a:tailEnd type="none" w="med" len="med"/>
          </a:ln>
          <a:effectLst>
            <a:outerShdw dist="38100" dir="5400000" algn="ctr" rotWithShape="0">
              <a:srgbClr val="7F7F7F">
                <a:alpha val="37999"/>
              </a:srgbClr>
            </a:outerShdw>
          </a:effectLst>
          <a:extLst/>
        </p:spPr>
        <p:txBody>
          <a:bodyPr vert="horz" wrap="square" lIns="899795" tIns="46990" rIns="90170" bIns="4699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6" name="TextBox 8"/>
          <p:cNvSpPr txBox="1"/>
          <p:nvPr/>
        </p:nvSpPr>
        <p:spPr>
          <a:xfrm>
            <a:off x="5821467" y="1441524"/>
            <a:ext cx="2891609"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zh-CN" altLang="en-US" sz="1600" dirty="0"/>
              <a:t>束流无法注入到</a:t>
            </a:r>
            <a:r>
              <a:rPr lang="en-US" altLang="zh-CN" sz="1600" dirty="0" smtClean="0"/>
              <a:t>360mA</a:t>
            </a:r>
            <a:r>
              <a:rPr lang="zh-CN" altLang="en-US" sz="1600" dirty="0" smtClean="0"/>
              <a:t>，在</a:t>
            </a:r>
            <a:r>
              <a:rPr lang="en-US" altLang="zh-CN" sz="1600" dirty="0" smtClean="0"/>
              <a:t>300 mA</a:t>
            </a:r>
            <a:r>
              <a:rPr lang="zh-CN" altLang="en-US" sz="1600" dirty="0" smtClean="0"/>
              <a:t>遇到</a:t>
            </a:r>
            <a:r>
              <a:rPr lang="zh-CN" altLang="en-US" sz="1600" dirty="0"/>
              <a:t>了流强限</a:t>
            </a:r>
            <a:endParaRPr lang="en-US" altLang="zh-CN" sz="1600" dirty="0"/>
          </a:p>
        </p:txBody>
      </p:sp>
      <p:pic>
        <p:nvPicPr>
          <p:cNvPr id="8" name="图片 7"/>
          <p:cNvPicPr>
            <a:picLocks noChangeAspect="1"/>
          </p:cNvPicPr>
          <p:nvPr/>
        </p:nvPicPr>
        <p:blipFill>
          <a:blip r:embed="rId3"/>
          <a:stretch>
            <a:fillRect/>
          </a:stretch>
        </p:blipFill>
        <p:spPr>
          <a:xfrm>
            <a:off x="627499" y="3961624"/>
            <a:ext cx="5047159" cy="2858248"/>
          </a:xfrm>
          <a:prstGeom prst="rect">
            <a:avLst/>
          </a:prstGeom>
        </p:spPr>
      </p:pic>
      <p:sp>
        <p:nvSpPr>
          <p:cNvPr id="9" name="椭圆 8"/>
          <p:cNvSpPr/>
          <p:nvPr/>
        </p:nvSpPr>
        <p:spPr bwMode="auto">
          <a:xfrm>
            <a:off x="4016109" y="4962962"/>
            <a:ext cx="860612" cy="417330"/>
          </a:xfrm>
          <a:prstGeom prst="ellipse">
            <a:avLst/>
          </a:prstGeom>
          <a:noFill/>
          <a:ln w="25400" cap="flat" cmpd="sng" algn="ctr">
            <a:solidFill>
              <a:srgbClr val="FF0000"/>
            </a:solidFill>
            <a:prstDash val="solid"/>
            <a:round/>
            <a:headEnd type="none" w="med" len="med"/>
            <a:tailEnd type="none" w="med" len="med"/>
          </a:ln>
          <a:effectLst>
            <a:outerShdw dist="38100" dir="5400000" algn="ctr" rotWithShape="0">
              <a:srgbClr val="7F7F7F">
                <a:alpha val="37999"/>
              </a:srgbClr>
            </a:outerShdw>
          </a:effectLst>
          <a:extLst/>
        </p:spPr>
        <p:txBody>
          <a:bodyPr vert="horz" wrap="square" lIns="899795" tIns="46990" rIns="90170" bIns="4699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0" name="TextBox 8"/>
          <p:cNvSpPr txBox="1"/>
          <p:nvPr/>
        </p:nvSpPr>
        <p:spPr>
          <a:xfrm>
            <a:off x="5821466" y="2291928"/>
            <a:ext cx="2891610" cy="107721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zh-CN" altLang="en-US" sz="1600" dirty="0" smtClean="0"/>
              <a:t>检查发现</a:t>
            </a:r>
            <a:r>
              <a:rPr lang="en-US" altLang="zh-CN" sz="1600" dirty="0" smtClean="0"/>
              <a:t>PI</a:t>
            </a:r>
            <a:r>
              <a:rPr lang="zh-CN" altLang="en-US" sz="1600" dirty="0" smtClean="0"/>
              <a:t>反馈的</a:t>
            </a:r>
            <a:r>
              <a:rPr lang="en-US" altLang="zh-CN" sz="1600" dirty="0" smtClean="0"/>
              <a:t>IQ</a:t>
            </a:r>
            <a:r>
              <a:rPr lang="zh-CN" altLang="en-US" sz="1600" dirty="0" smtClean="0"/>
              <a:t>参数输出值</a:t>
            </a:r>
            <a:r>
              <a:rPr lang="zh-CN" altLang="en-US" sz="1600" dirty="0"/>
              <a:t>很高</a:t>
            </a:r>
            <a:r>
              <a:rPr lang="zh-CN" altLang="en-US" sz="1600" dirty="0" smtClean="0"/>
              <a:t>，在注入</a:t>
            </a:r>
            <a:r>
              <a:rPr lang="zh-CN" altLang="en-US" sz="1600" dirty="0"/>
              <a:t>到</a:t>
            </a:r>
            <a:r>
              <a:rPr lang="en-US" altLang="zh-CN" sz="1600" dirty="0" smtClean="0"/>
              <a:t>300mA</a:t>
            </a:r>
            <a:r>
              <a:rPr lang="zh-CN" altLang="en-US" sz="1600" dirty="0" smtClean="0"/>
              <a:t>之前就</a:t>
            </a:r>
            <a:r>
              <a:rPr lang="zh-CN" altLang="en-US" sz="1600" dirty="0"/>
              <a:t>已经达到</a:t>
            </a:r>
            <a:r>
              <a:rPr lang="zh-CN" altLang="en-US" sz="1600" dirty="0" smtClean="0"/>
              <a:t>饱和。低</a:t>
            </a:r>
            <a:r>
              <a:rPr lang="zh-CN" altLang="en-US" sz="1600" dirty="0"/>
              <a:t>电平输出功率饱和</a:t>
            </a:r>
            <a:r>
              <a:rPr lang="zh-CN" altLang="en-US" sz="1600" dirty="0" smtClean="0"/>
              <a:t>，导致自动</a:t>
            </a:r>
            <a:r>
              <a:rPr lang="zh-CN" altLang="en-US" sz="1600" dirty="0"/>
              <a:t>开环。</a:t>
            </a:r>
            <a:endParaRPr lang="en-US" altLang="zh-CN" sz="1600" dirty="0"/>
          </a:p>
        </p:txBody>
      </p:sp>
      <p:sp>
        <p:nvSpPr>
          <p:cNvPr id="12" name="文本框 11"/>
          <p:cNvSpPr txBox="1"/>
          <p:nvPr/>
        </p:nvSpPr>
        <p:spPr>
          <a:xfrm>
            <a:off x="5755445" y="5234452"/>
            <a:ext cx="3173402" cy="1569660"/>
          </a:xfrm>
          <a:prstGeom prst="rect">
            <a:avLst/>
          </a:prstGeom>
          <a:noFill/>
        </p:spPr>
        <p:txBody>
          <a:bodyPr wrap="square" rtlCol="0">
            <a:spAutoFit/>
          </a:bodyPr>
          <a:lstStyle/>
          <a:p>
            <a:pPr algn="just"/>
            <a:r>
              <a:rPr lang="zh-CN" altLang="en-US" sz="1600" dirty="0">
                <a:latin typeface="+mn-ea"/>
                <a:ea typeface="+mn-ea"/>
              </a:rPr>
              <a:t>经过分析，放大链路的一个</a:t>
            </a:r>
            <a:r>
              <a:rPr lang="en-US" altLang="zh-CN" sz="1600" dirty="0" smtClean="0">
                <a:latin typeface="+mn-ea"/>
                <a:ea typeface="+mn-ea"/>
              </a:rPr>
              <a:t>mini-circuits</a:t>
            </a:r>
            <a:r>
              <a:rPr lang="zh-CN" altLang="en-US" sz="1600" dirty="0">
                <a:latin typeface="+mn-ea"/>
                <a:ea typeface="+mn-ea"/>
              </a:rPr>
              <a:t> </a:t>
            </a:r>
            <a:r>
              <a:rPr lang="en-US" altLang="zh-CN" sz="1600" dirty="0" smtClean="0">
                <a:latin typeface="+mn-ea"/>
                <a:ea typeface="+mn-ea"/>
              </a:rPr>
              <a:t>ZFL-2-8</a:t>
            </a:r>
            <a:r>
              <a:rPr lang="zh-CN" altLang="en-US" sz="1600" dirty="0">
                <a:latin typeface="+mn-ea"/>
                <a:ea typeface="+mn-ea"/>
              </a:rPr>
              <a:t>有源放大器的增益</a:t>
            </a:r>
            <a:r>
              <a:rPr lang="zh-CN" altLang="en-US" sz="1600" dirty="0" smtClean="0">
                <a:latin typeface="+mn-ea"/>
                <a:ea typeface="+mn-ea"/>
              </a:rPr>
              <a:t>不稳定，</a:t>
            </a:r>
            <a:r>
              <a:rPr lang="zh-CN" altLang="en-US" sz="1600" dirty="0">
                <a:latin typeface="+mn-ea"/>
                <a:ea typeface="+mn-ea"/>
              </a:rPr>
              <a:t>导致低电平输出功率</a:t>
            </a:r>
            <a:r>
              <a:rPr lang="zh-CN" altLang="en-US" sz="1600" dirty="0" smtClean="0">
                <a:latin typeface="+mn-ea"/>
                <a:ea typeface="+mn-ea"/>
              </a:rPr>
              <a:t>饱和开环。由于</a:t>
            </a:r>
            <a:r>
              <a:rPr lang="zh-CN" altLang="en-US" sz="1600" dirty="0">
                <a:latin typeface="+mn-ea"/>
                <a:ea typeface="+mn-ea"/>
              </a:rPr>
              <a:t>该放大器没有备件，临时去掉放大链路上的</a:t>
            </a:r>
            <a:r>
              <a:rPr lang="en-US" altLang="zh-CN" sz="1600" dirty="0">
                <a:latin typeface="+mn-ea"/>
                <a:ea typeface="+mn-ea"/>
              </a:rPr>
              <a:t>1dB</a:t>
            </a:r>
            <a:r>
              <a:rPr lang="zh-CN" altLang="en-US" sz="1600" dirty="0">
                <a:latin typeface="+mn-ea"/>
                <a:ea typeface="+mn-ea"/>
              </a:rPr>
              <a:t>衰减器，补偿放大器的增益</a:t>
            </a:r>
            <a:r>
              <a:rPr lang="zh-CN" altLang="en-US" sz="1600" dirty="0" smtClean="0">
                <a:latin typeface="+mn-ea"/>
                <a:ea typeface="+mn-ea"/>
              </a:rPr>
              <a:t>不足</a:t>
            </a:r>
            <a:endParaRPr lang="en-US" altLang="zh-CN" sz="1600" dirty="0">
              <a:latin typeface="+mn-ea"/>
              <a:ea typeface="+mn-ea"/>
            </a:endParaRPr>
          </a:p>
        </p:txBody>
      </p:sp>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21466" y="3658784"/>
            <a:ext cx="3107381" cy="1512843"/>
          </a:xfrm>
          <a:prstGeom prst="rect">
            <a:avLst/>
          </a:prstGeom>
        </p:spPr>
      </p:pic>
    </p:spTree>
    <p:extLst>
      <p:ext uri="{BB962C8B-B14F-4D97-AF65-F5344CB8AC3E}">
        <p14:creationId xmlns:p14="http://schemas.microsoft.com/office/powerpoint/2010/main" val="2502239768"/>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
          <p:cNvSpPr>
            <a:spLocks noChangeArrowheads="1"/>
          </p:cNvSpPr>
          <p:nvPr/>
        </p:nvSpPr>
        <p:spPr bwMode="auto">
          <a:xfrm>
            <a:off x="1830388" y="2989263"/>
            <a:ext cx="5570537" cy="715962"/>
          </a:xfrm>
          <a:prstGeom prst="roundRect">
            <a:avLst>
              <a:gd name="adj" fmla="val 42329"/>
            </a:avLst>
          </a:prstGeom>
          <a:solidFill>
            <a:srgbClr val="F2F2F2"/>
          </a:solidFill>
          <a:ln w="19050" cmpd="sng">
            <a:solidFill>
              <a:srgbClr val="7F7F7F"/>
            </a:solidFill>
            <a:round/>
            <a:headEnd/>
            <a:tailEnd/>
          </a:ln>
        </p:spPr>
        <p:txBody>
          <a:bodyPr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5" name="AutoShape 5"/>
          <p:cNvSpPr>
            <a:spLocks noChangeArrowheads="1"/>
          </p:cNvSpPr>
          <p:nvPr/>
        </p:nvSpPr>
        <p:spPr bwMode="auto">
          <a:xfrm>
            <a:off x="1830388" y="4291013"/>
            <a:ext cx="5570537" cy="715962"/>
          </a:xfrm>
          <a:prstGeom prst="roundRect">
            <a:avLst>
              <a:gd name="adj" fmla="val 42329"/>
            </a:avLst>
          </a:prstGeom>
          <a:solidFill>
            <a:srgbClr val="F2F2F2"/>
          </a:solidFill>
          <a:ln w="19050" cmpd="sng">
            <a:solidFill>
              <a:srgbClr val="7F7F7F"/>
            </a:solidFill>
            <a:round/>
            <a:headEnd/>
            <a:tailEnd/>
          </a:ln>
        </p:spPr>
        <p:txBody>
          <a:bodyPr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6" name="AutoShape 5"/>
          <p:cNvSpPr>
            <a:spLocks noChangeArrowheads="1"/>
          </p:cNvSpPr>
          <p:nvPr/>
        </p:nvSpPr>
        <p:spPr bwMode="auto">
          <a:xfrm>
            <a:off x="1830388" y="5553075"/>
            <a:ext cx="5570537" cy="715963"/>
          </a:xfrm>
          <a:prstGeom prst="roundRect">
            <a:avLst>
              <a:gd name="adj" fmla="val 42329"/>
            </a:avLst>
          </a:prstGeom>
          <a:solidFill>
            <a:srgbClr val="F2F2F2"/>
          </a:solidFill>
          <a:ln w="19050" cmpd="sng">
            <a:solidFill>
              <a:srgbClr val="7F7F7F"/>
            </a:solidFill>
            <a:round/>
            <a:headEnd/>
            <a:tailEnd/>
          </a:ln>
        </p:spPr>
        <p:txBody>
          <a:bodyPr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8" name="AutoShape 5"/>
          <p:cNvSpPr>
            <a:spLocks noChangeArrowheads="1"/>
          </p:cNvSpPr>
          <p:nvPr/>
        </p:nvSpPr>
        <p:spPr bwMode="auto">
          <a:xfrm>
            <a:off x="1830388" y="1735138"/>
            <a:ext cx="5570537" cy="715962"/>
          </a:xfrm>
          <a:prstGeom prst="roundRect">
            <a:avLst>
              <a:gd name="adj" fmla="val 42329"/>
            </a:avLst>
          </a:prstGeom>
          <a:solidFill>
            <a:srgbClr val="F2F2F2"/>
          </a:solidFill>
          <a:ln w="19050" cmpd="sng">
            <a:solidFill>
              <a:srgbClr val="7F7F7F"/>
            </a:solidFill>
            <a:round/>
            <a:headEnd/>
            <a:tailEnd/>
          </a:ln>
        </p:spPr>
        <p:txBody>
          <a:bodyPr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9" name="Text Box 23"/>
          <p:cNvSpPr txBox="1">
            <a:spLocks noChangeArrowheads="1"/>
          </p:cNvSpPr>
          <p:nvPr/>
        </p:nvSpPr>
        <p:spPr bwMode="auto">
          <a:xfrm>
            <a:off x="3092450" y="1643063"/>
            <a:ext cx="3524250" cy="744537"/>
          </a:xfrm>
          <a:prstGeom prst="rect">
            <a:avLst/>
          </a:prstGeom>
          <a:noFill/>
          <a:ln w="9525">
            <a:noFill/>
            <a:miter lim="800000"/>
            <a:headEnd/>
            <a:tailEnd/>
          </a:ln>
        </p:spPr>
        <p:txBody>
          <a:bodyPr>
            <a:spAutoFit/>
          </a:bodyPr>
          <a:lstStyle/>
          <a:p>
            <a:pPr eaLnBrk="1" hangingPunct="1">
              <a:lnSpc>
                <a:spcPct val="150000"/>
              </a:lnSpc>
              <a:defRPr/>
            </a:pPr>
            <a:r>
              <a:rPr lang="zh-CN" altLang="en-US" sz="3200" dirty="0">
                <a:latin typeface="+mj-ea"/>
                <a:ea typeface="+mj-ea"/>
              </a:rPr>
              <a:t>合肥光源运行总结</a:t>
            </a:r>
          </a:p>
        </p:txBody>
      </p:sp>
      <p:grpSp>
        <p:nvGrpSpPr>
          <p:cNvPr id="23559" name="Group 9"/>
          <p:cNvGrpSpPr>
            <a:grpSpLocks/>
          </p:cNvGrpSpPr>
          <p:nvPr/>
        </p:nvGrpSpPr>
        <p:grpSpPr bwMode="auto">
          <a:xfrm>
            <a:off x="1922463" y="4197350"/>
            <a:ext cx="1217612" cy="914400"/>
            <a:chOff x="0" y="0"/>
            <a:chExt cx="1350" cy="1030"/>
          </a:xfrm>
        </p:grpSpPr>
        <p:sp>
          <p:nvSpPr>
            <p:cNvPr id="284" name="Oval 5"/>
            <p:cNvSpPr>
              <a:spLocks noChangeArrowheads="1"/>
            </p:cNvSpPr>
            <p:nvPr/>
          </p:nvSpPr>
          <p:spPr bwMode="auto">
            <a:xfrm>
              <a:off x="121" y="0"/>
              <a:ext cx="1019" cy="1030"/>
            </a:xfrm>
            <a:prstGeom prst="ellipse">
              <a:avLst/>
            </a:prstGeom>
            <a:solidFill>
              <a:srgbClr val="0077DA"/>
            </a:solidFill>
            <a:ln w="38100" cmpd="sng">
              <a:solidFill>
                <a:srgbClr val="EAEAEA"/>
              </a:solidFill>
              <a:round/>
              <a:headEnd/>
              <a:tailEnd/>
            </a:ln>
          </p:spPr>
          <p:txBody>
            <a:bodyPr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nvGrpSpPr>
            <p:cNvPr id="23760" name="Group 11"/>
            <p:cNvGrpSpPr>
              <a:grpSpLocks/>
            </p:cNvGrpSpPr>
            <p:nvPr/>
          </p:nvGrpSpPr>
          <p:grpSpPr bwMode="auto">
            <a:xfrm rot="10082854">
              <a:off x="-2" y="741"/>
              <a:ext cx="931" cy="229"/>
              <a:chOff x="0" y="0"/>
              <a:chExt cx="962" cy="234"/>
            </a:xfrm>
          </p:grpSpPr>
          <p:grpSp>
            <p:nvGrpSpPr>
              <p:cNvPr id="23784" name="Group 12"/>
              <p:cNvGrpSpPr>
                <a:grpSpLocks/>
              </p:cNvGrpSpPr>
              <p:nvPr/>
            </p:nvGrpSpPr>
            <p:grpSpPr bwMode="auto">
              <a:xfrm rot="-9970459" flipH="1" flipV="1">
                <a:off x="0" y="0"/>
                <a:ext cx="962" cy="234"/>
                <a:chOff x="0" y="0"/>
                <a:chExt cx="898" cy="236"/>
              </a:xfrm>
            </p:grpSpPr>
            <p:grpSp>
              <p:nvGrpSpPr>
                <p:cNvPr id="23796" name="Group 13"/>
                <p:cNvGrpSpPr>
                  <a:grpSpLocks/>
                </p:cNvGrpSpPr>
                <p:nvPr/>
              </p:nvGrpSpPr>
              <p:grpSpPr bwMode="auto">
                <a:xfrm>
                  <a:off x="0" y="0"/>
                  <a:ext cx="742" cy="186"/>
                  <a:chOff x="0" y="0"/>
                  <a:chExt cx="1118" cy="279"/>
                </a:xfrm>
              </p:grpSpPr>
              <p:sp>
                <p:nvSpPr>
                  <p:cNvPr id="327" name="AutoShape 9"/>
                  <p:cNvSpPr>
                    <a:spLocks noChangeArrowheads="1"/>
                  </p:cNvSpPr>
                  <p:nvPr/>
                </p:nvSpPr>
                <p:spPr bwMode="auto">
                  <a:xfrm rot="5263130">
                    <a:off x="329" y="-188"/>
                    <a:ext cx="229" cy="790"/>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28" name="AutoShape 10"/>
                  <p:cNvSpPr>
                    <a:spLocks noChangeArrowheads="1"/>
                  </p:cNvSpPr>
                  <p:nvPr/>
                </p:nvSpPr>
                <p:spPr bwMode="auto">
                  <a:xfrm rot="6078281">
                    <a:off x="471" y="-208"/>
                    <a:ext cx="229" cy="808"/>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29" name="AutoShape 11"/>
                  <p:cNvSpPr>
                    <a:spLocks noChangeArrowheads="1"/>
                  </p:cNvSpPr>
                  <p:nvPr/>
                </p:nvSpPr>
                <p:spPr bwMode="auto">
                  <a:xfrm rot="6373927">
                    <a:off x="535" y="-199"/>
                    <a:ext cx="229" cy="808"/>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30" name="AutoShape 12"/>
                  <p:cNvSpPr>
                    <a:spLocks noChangeArrowheads="1"/>
                  </p:cNvSpPr>
                  <p:nvPr/>
                </p:nvSpPr>
                <p:spPr bwMode="auto">
                  <a:xfrm rot="6906312">
                    <a:off x="629" y="-152"/>
                    <a:ext cx="229" cy="808"/>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nvGrpSpPr>
                <p:cNvPr id="23797" name="Group 18"/>
                <p:cNvGrpSpPr>
                  <a:grpSpLocks/>
                </p:cNvGrpSpPr>
                <p:nvPr/>
              </p:nvGrpSpPr>
              <p:grpSpPr bwMode="auto">
                <a:xfrm rot="1353540">
                  <a:off x="156" y="50"/>
                  <a:ext cx="742" cy="186"/>
                  <a:chOff x="0" y="0"/>
                  <a:chExt cx="1118" cy="279"/>
                </a:xfrm>
              </p:grpSpPr>
              <p:sp>
                <p:nvSpPr>
                  <p:cNvPr id="323" name="AutoShape 14"/>
                  <p:cNvSpPr>
                    <a:spLocks noChangeArrowheads="1"/>
                  </p:cNvSpPr>
                  <p:nvPr/>
                </p:nvSpPr>
                <p:spPr bwMode="auto">
                  <a:xfrm rot="5263130">
                    <a:off x="357" y="-222"/>
                    <a:ext cx="227" cy="806"/>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24" name="AutoShape 15"/>
                  <p:cNvSpPr>
                    <a:spLocks noChangeArrowheads="1"/>
                  </p:cNvSpPr>
                  <p:nvPr/>
                </p:nvSpPr>
                <p:spPr bwMode="auto">
                  <a:xfrm rot="6078281">
                    <a:off x="491" y="-226"/>
                    <a:ext cx="229" cy="801"/>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25" name="AutoShape 16"/>
                  <p:cNvSpPr>
                    <a:spLocks noChangeArrowheads="1"/>
                  </p:cNvSpPr>
                  <p:nvPr/>
                </p:nvSpPr>
                <p:spPr bwMode="auto">
                  <a:xfrm rot="6373927">
                    <a:off x="571" y="-204"/>
                    <a:ext cx="227" cy="803"/>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26" name="AutoShape 17"/>
                  <p:cNvSpPr>
                    <a:spLocks noChangeArrowheads="1"/>
                  </p:cNvSpPr>
                  <p:nvPr/>
                </p:nvSpPr>
                <p:spPr bwMode="auto">
                  <a:xfrm rot="6906312">
                    <a:off x="646" y="-163"/>
                    <a:ext cx="229" cy="801"/>
                  </a:xfrm>
                  <a:prstGeom prst="moon">
                    <a:avLst>
                      <a:gd name="adj" fmla="val 49773"/>
                    </a:avLst>
                  </a:prstGeom>
                  <a:solidFill>
                    <a:srgbClr val="FFFFFF">
                      <a:alpha val="3999"/>
                    </a:srgbClr>
                  </a:solidFill>
                  <a:ln w="9525">
                    <a:noFill/>
                    <a:miter lim="800000"/>
                    <a:headEnd/>
                    <a:tailEnd/>
                  </a:ln>
                </p:spPr>
                <p:txBody>
                  <a:bodyPr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grpSp>
            <p:nvGrpSpPr>
              <p:cNvPr id="23785" name="Group 23"/>
              <p:cNvGrpSpPr>
                <a:grpSpLocks/>
              </p:cNvGrpSpPr>
              <p:nvPr/>
            </p:nvGrpSpPr>
            <p:grpSpPr bwMode="auto">
              <a:xfrm rot="-9970459" flipH="1" flipV="1">
                <a:off x="83" y="26"/>
                <a:ext cx="788" cy="191"/>
                <a:chOff x="0" y="0"/>
                <a:chExt cx="898" cy="236"/>
              </a:xfrm>
            </p:grpSpPr>
            <p:grpSp>
              <p:nvGrpSpPr>
                <p:cNvPr id="23786" name="Group 24"/>
                <p:cNvGrpSpPr>
                  <a:grpSpLocks/>
                </p:cNvGrpSpPr>
                <p:nvPr/>
              </p:nvGrpSpPr>
              <p:grpSpPr bwMode="auto">
                <a:xfrm>
                  <a:off x="0" y="0"/>
                  <a:ext cx="742" cy="186"/>
                  <a:chOff x="0" y="0"/>
                  <a:chExt cx="1118" cy="279"/>
                </a:xfrm>
              </p:grpSpPr>
              <p:sp>
                <p:nvSpPr>
                  <p:cNvPr id="317" name="AutoShape 20"/>
                  <p:cNvSpPr>
                    <a:spLocks noChangeArrowheads="1"/>
                  </p:cNvSpPr>
                  <p:nvPr/>
                </p:nvSpPr>
                <p:spPr bwMode="auto">
                  <a:xfrm rot="5263130">
                    <a:off x="382" y="-101"/>
                    <a:ext cx="240" cy="806"/>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18" name="AutoShape 21"/>
                  <p:cNvSpPr>
                    <a:spLocks noChangeArrowheads="1"/>
                  </p:cNvSpPr>
                  <p:nvPr/>
                </p:nvSpPr>
                <p:spPr bwMode="auto">
                  <a:xfrm rot="6078281">
                    <a:off x="508" y="-97"/>
                    <a:ext cx="261" cy="803"/>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19" name="AutoShape 22"/>
                  <p:cNvSpPr>
                    <a:spLocks noChangeArrowheads="1"/>
                  </p:cNvSpPr>
                  <p:nvPr/>
                </p:nvSpPr>
                <p:spPr bwMode="auto">
                  <a:xfrm rot="6373927">
                    <a:off x="592" y="-72"/>
                    <a:ext cx="247" cy="793"/>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20" name="AutoShape 23"/>
                  <p:cNvSpPr>
                    <a:spLocks noChangeArrowheads="1"/>
                  </p:cNvSpPr>
                  <p:nvPr/>
                </p:nvSpPr>
                <p:spPr bwMode="auto">
                  <a:xfrm rot="6906312">
                    <a:off x="683" y="-44"/>
                    <a:ext cx="244" cy="809"/>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nvGrpSpPr>
                <p:cNvPr id="23787" name="Group 29"/>
                <p:cNvGrpSpPr>
                  <a:grpSpLocks/>
                </p:cNvGrpSpPr>
                <p:nvPr/>
              </p:nvGrpSpPr>
              <p:grpSpPr bwMode="auto">
                <a:xfrm rot="1353540">
                  <a:off x="156" y="50"/>
                  <a:ext cx="742" cy="186"/>
                  <a:chOff x="0" y="0"/>
                  <a:chExt cx="1118" cy="279"/>
                </a:xfrm>
              </p:grpSpPr>
              <p:sp>
                <p:nvSpPr>
                  <p:cNvPr id="313" name="AutoShape 25"/>
                  <p:cNvSpPr>
                    <a:spLocks noChangeArrowheads="1"/>
                  </p:cNvSpPr>
                  <p:nvPr/>
                </p:nvSpPr>
                <p:spPr bwMode="auto">
                  <a:xfrm rot="5263130">
                    <a:off x="412" y="-130"/>
                    <a:ext cx="254" cy="803"/>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14" name="AutoShape 26"/>
                  <p:cNvSpPr>
                    <a:spLocks noChangeArrowheads="1"/>
                  </p:cNvSpPr>
                  <p:nvPr/>
                </p:nvSpPr>
                <p:spPr bwMode="auto">
                  <a:xfrm rot="6078281">
                    <a:off x="543" y="-117"/>
                    <a:ext cx="254" cy="796"/>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15" name="AutoShape 27"/>
                  <p:cNvSpPr>
                    <a:spLocks noChangeArrowheads="1"/>
                  </p:cNvSpPr>
                  <p:nvPr/>
                </p:nvSpPr>
                <p:spPr bwMode="auto">
                  <a:xfrm rot="6373927">
                    <a:off x="630" y="-89"/>
                    <a:ext cx="247" cy="799"/>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16" name="AutoShape 28"/>
                  <p:cNvSpPr>
                    <a:spLocks noChangeArrowheads="1"/>
                  </p:cNvSpPr>
                  <p:nvPr/>
                </p:nvSpPr>
                <p:spPr bwMode="auto">
                  <a:xfrm rot="6906312">
                    <a:off x="703" y="-74"/>
                    <a:ext cx="257" cy="799"/>
                  </a:xfrm>
                  <a:prstGeom prst="moon">
                    <a:avLst>
                      <a:gd name="adj" fmla="val 49773"/>
                    </a:avLst>
                  </a:prstGeom>
                  <a:solidFill>
                    <a:srgbClr val="FFFFFF">
                      <a:alpha val="3999"/>
                    </a:srgbClr>
                  </a:solidFill>
                  <a:ln w="9525">
                    <a:noFill/>
                    <a:miter lim="800000"/>
                    <a:headEnd/>
                    <a:tailEnd/>
                  </a:ln>
                </p:spPr>
                <p:txBody>
                  <a:bodyPr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grpSp>
        <p:grpSp>
          <p:nvGrpSpPr>
            <p:cNvPr id="23761" name="Group 34"/>
            <p:cNvGrpSpPr>
              <a:grpSpLocks/>
            </p:cNvGrpSpPr>
            <p:nvPr/>
          </p:nvGrpSpPr>
          <p:grpSpPr bwMode="auto">
            <a:xfrm>
              <a:off x="417" y="106"/>
              <a:ext cx="931" cy="229"/>
              <a:chOff x="0" y="0"/>
              <a:chExt cx="962" cy="234"/>
            </a:xfrm>
          </p:grpSpPr>
          <p:grpSp>
            <p:nvGrpSpPr>
              <p:cNvPr id="23762" name="Group 35"/>
              <p:cNvGrpSpPr>
                <a:grpSpLocks/>
              </p:cNvGrpSpPr>
              <p:nvPr/>
            </p:nvGrpSpPr>
            <p:grpSpPr bwMode="auto">
              <a:xfrm rot="-9970459" flipH="1" flipV="1">
                <a:off x="0" y="0"/>
                <a:ext cx="962" cy="234"/>
                <a:chOff x="0" y="0"/>
                <a:chExt cx="898" cy="236"/>
              </a:xfrm>
            </p:grpSpPr>
            <p:grpSp>
              <p:nvGrpSpPr>
                <p:cNvPr id="23774" name="Group 36"/>
                <p:cNvGrpSpPr>
                  <a:grpSpLocks/>
                </p:cNvGrpSpPr>
                <p:nvPr/>
              </p:nvGrpSpPr>
              <p:grpSpPr bwMode="auto">
                <a:xfrm>
                  <a:off x="0" y="0"/>
                  <a:ext cx="742" cy="186"/>
                  <a:chOff x="0" y="0"/>
                  <a:chExt cx="1118" cy="279"/>
                </a:xfrm>
              </p:grpSpPr>
              <p:sp>
                <p:nvSpPr>
                  <p:cNvPr id="305" name="AutoShape 32"/>
                  <p:cNvSpPr>
                    <a:spLocks noChangeArrowheads="1"/>
                  </p:cNvSpPr>
                  <p:nvPr/>
                </p:nvSpPr>
                <p:spPr bwMode="auto">
                  <a:xfrm rot="5263130">
                    <a:off x="232" y="-377"/>
                    <a:ext cx="229" cy="801"/>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06" name="AutoShape 33"/>
                  <p:cNvSpPr>
                    <a:spLocks noChangeArrowheads="1"/>
                  </p:cNvSpPr>
                  <p:nvPr/>
                </p:nvSpPr>
                <p:spPr bwMode="auto">
                  <a:xfrm rot="6078281">
                    <a:off x="388" y="-367"/>
                    <a:ext cx="227" cy="808"/>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07" name="AutoShape 34"/>
                  <p:cNvSpPr>
                    <a:spLocks noChangeArrowheads="1"/>
                  </p:cNvSpPr>
                  <p:nvPr/>
                </p:nvSpPr>
                <p:spPr bwMode="auto">
                  <a:xfrm rot="6373927">
                    <a:off x="473" y="-337"/>
                    <a:ext cx="229" cy="813"/>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08" name="AutoShape 35"/>
                  <p:cNvSpPr>
                    <a:spLocks noChangeArrowheads="1"/>
                  </p:cNvSpPr>
                  <p:nvPr/>
                </p:nvSpPr>
                <p:spPr bwMode="auto">
                  <a:xfrm rot="6906312">
                    <a:off x="547" y="-324"/>
                    <a:ext cx="229" cy="801"/>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nvGrpSpPr>
                <p:cNvPr id="23775" name="Group 41"/>
                <p:cNvGrpSpPr>
                  <a:grpSpLocks/>
                </p:cNvGrpSpPr>
                <p:nvPr/>
              </p:nvGrpSpPr>
              <p:grpSpPr bwMode="auto">
                <a:xfrm rot="1353540">
                  <a:off x="156" y="50"/>
                  <a:ext cx="742" cy="186"/>
                  <a:chOff x="0" y="0"/>
                  <a:chExt cx="1118" cy="279"/>
                </a:xfrm>
              </p:grpSpPr>
              <p:sp>
                <p:nvSpPr>
                  <p:cNvPr id="301" name="AutoShape 37"/>
                  <p:cNvSpPr>
                    <a:spLocks noChangeArrowheads="1"/>
                  </p:cNvSpPr>
                  <p:nvPr/>
                </p:nvSpPr>
                <p:spPr bwMode="auto">
                  <a:xfrm rot="5263130">
                    <a:off x="215" y="-335"/>
                    <a:ext cx="227" cy="806"/>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02" name="AutoShape 38"/>
                  <p:cNvSpPr>
                    <a:spLocks noChangeArrowheads="1"/>
                  </p:cNvSpPr>
                  <p:nvPr/>
                </p:nvSpPr>
                <p:spPr bwMode="auto">
                  <a:xfrm rot="6078281">
                    <a:off x="360" y="-350"/>
                    <a:ext cx="229" cy="808"/>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03" name="AutoShape 39"/>
                  <p:cNvSpPr>
                    <a:spLocks noChangeArrowheads="1"/>
                  </p:cNvSpPr>
                  <p:nvPr/>
                </p:nvSpPr>
                <p:spPr bwMode="auto">
                  <a:xfrm rot="6373927">
                    <a:off x="408" y="-334"/>
                    <a:ext cx="229" cy="806"/>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04" name="AutoShape 40"/>
                  <p:cNvSpPr>
                    <a:spLocks noChangeArrowheads="1"/>
                  </p:cNvSpPr>
                  <p:nvPr/>
                </p:nvSpPr>
                <p:spPr bwMode="auto">
                  <a:xfrm rot="6906312">
                    <a:off x="505" y="-298"/>
                    <a:ext cx="227" cy="796"/>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grpSp>
            <p:nvGrpSpPr>
              <p:cNvPr id="23763" name="Group 46"/>
              <p:cNvGrpSpPr>
                <a:grpSpLocks/>
              </p:cNvGrpSpPr>
              <p:nvPr/>
            </p:nvGrpSpPr>
            <p:grpSpPr bwMode="auto">
              <a:xfrm rot="-9970459" flipH="1" flipV="1">
                <a:off x="83" y="26"/>
                <a:ext cx="788" cy="191"/>
                <a:chOff x="0" y="0"/>
                <a:chExt cx="898" cy="236"/>
              </a:xfrm>
            </p:grpSpPr>
            <p:grpSp>
              <p:nvGrpSpPr>
                <p:cNvPr id="23764" name="Group 47"/>
                <p:cNvGrpSpPr>
                  <a:grpSpLocks/>
                </p:cNvGrpSpPr>
                <p:nvPr/>
              </p:nvGrpSpPr>
              <p:grpSpPr bwMode="auto">
                <a:xfrm>
                  <a:off x="0" y="0"/>
                  <a:ext cx="742" cy="186"/>
                  <a:chOff x="0" y="0"/>
                  <a:chExt cx="1118" cy="279"/>
                </a:xfrm>
              </p:grpSpPr>
              <p:sp>
                <p:nvSpPr>
                  <p:cNvPr id="295" name="AutoShape 43"/>
                  <p:cNvSpPr>
                    <a:spLocks noChangeArrowheads="1"/>
                  </p:cNvSpPr>
                  <p:nvPr/>
                </p:nvSpPr>
                <p:spPr bwMode="auto">
                  <a:xfrm rot="5263130">
                    <a:off x="229" y="-342"/>
                    <a:ext cx="264" cy="803"/>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96" name="AutoShape 44"/>
                  <p:cNvSpPr>
                    <a:spLocks noChangeArrowheads="1"/>
                  </p:cNvSpPr>
                  <p:nvPr/>
                </p:nvSpPr>
                <p:spPr bwMode="auto">
                  <a:xfrm rot="6078281">
                    <a:off x="406" y="-315"/>
                    <a:ext cx="251" cy="812"/>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97" name="AutoShape 45"/>
                  <p:cNvSpPr>
                    <a:spLocks noChangeArrowheads="1"/>
                  </p:cNvSpPr>
                  <p:nvPr/>
                </p:nvSpPr>
                <p:spPr bwMode="auto">
                  <a:xfrm rot="6373927">
                    <a:off x="445" y="-303"/>
                    <a:ext cx="257" cy="793"/>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98" name="AutoShape 46"/>
                  <p:cNvSpPr>
                    <a:spLocks noChangeArrowheads="1"/>
                  </p:cNvSpPr>
                  <p:nvPr/>
                </p:nvSpPr>
                <p:spPr bwMode="auto">
                  <a:xfrm rot="6906312">
                    <a:off x="537" y="-290"/>
                    <a:ext cx="257" cy="803"/>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nvGrpSpPr>
                <p:cNvPr id="23765" name="Group 52"/>
                <p:cNvGrpSpPr>
                  <a:grpSpLocks/>
                </p:cNvGrpSpPr>
                <p:nvPr/>
              </p:nvGrpSpPr>
              <p:grpSpPr bwMode="auto">
                <a:xfrm rot="1353540">
                  <a:off x="156" y="50"/>
                  <a:ext cx="742" cy="186"/>
                  <a:chOff x="0" y="0"/>
                  <a:chExt cx="1118" cy="279"/>
                </a:xfrm>
              </p:grpSpPr>
              <p:sp>
                <p:nvSpPr>
                  <p:cNvPr id="291" name="AutoShape 48"/>
                  <p:cNvSpPr>
                    <a:spLocks noChangeArrowheads="1"/>
                  </p:cNvSpPr>
                  <p:nvPr/>
                </p:nvSpPr>
                <p:spPr bwMode="auto">
                  <a:xfrm rot="5263130">
                    <a:off x="205" y="-335"/>
                    <a:ext cx="257" cy="799"/>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92" name="AutoShape 49"/>
                  <p:cNvSpPr>
                    <a:spLocks noChangeArrowheads="1"/>
                  </p:cNvSpPr>
                  <p:nvPr/>
                </p:nvSpPr>
                <p:spPr bwMode="auto">
                  <a:xfrm rot="6078281">
                    <a:off x="348" y="-341"/>
                    <a:ext cx="251" cy="799"/>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93" name="AutoShape 50"/>
                  <p:cNvSpPr>
                    <a:spLocks noChangeArrowheads="1"/>
                  </p:cNvSpPr>
                  <p:nvPr/>
                </p:nvSpPr>
                <p:spPr bwMode="auto">
                  <a:xfrm rot="6373927">
                    <a:off x="434" y="-318"/>
                    <a:ext cx="264" cy="799"/>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94" name="AutoShape 51"/>
                  <p:cNvSpPr>
                    <a:spLocks noChangeArrowheads="1"/>
                  </p:cNvSpPr>
                  <p:nvPr/>
                </p:nvSpPr>
                <p:spPr bwMode="auto">
                  <a:xfrm rot="6906312">
                    <a:off x="509" y="-290"/>
                    <a:ext cx="257" cy="806"/>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grpSp>
      </p:grpSp>
      <p:grpSp>
        <p:nvGrpSpPr>
          <p:cNvPr id="23560" name="Group 57"/>
          <p:cNvGrpSpPr>
            <a:grpSpLocks/>
          </p:cNvGrpSpPr>
          <p:nvPr/>
        </p:nvGrpSpPr>
        <p:grpSpPr bwMode="auto">
          <a:xfrm>
            <a:off x="1930400" y="2886075"/>
            <a:ext cx="1203325" cy="900113"/>
            <a:chOff x="0" y="0"/>
            <a:chExt cx="1354" cy="1031"/>
          </a:xfrm>
        </p:grpSpPr>
        <p:sp>
          <p:nvSpPr>
            <p:cNvPr id="237" name="Oval 53"/>
            <p:cNvSpPr>
              <a:spLocks noChangeArrowheads="1"/>
            </p:cNvSpPr>
            <p:nvPr/>
          </p:nvSpPr>
          <p:spPr bwMode="auto">
            <a:xfrm>
              <a:off x="104" y="0"/>
              <a:ext cx="1024" cy="1036"/>
            </a:xfrm>
            <a:prstGeom prst="ellipse">
              <a:avLst/>
            </a:prstGeom>
            <a:solidFill>
              <a:srgbClr val="1759A9"/>
            </a:solidFill>
            <a:ln w="38100" cmpd="sng">
              <a:solidFill>
                <a:srgbClr val="EAEAEA"/>
              </a:solidFill>
              <a:round/>
              <a:headEnd/>
              <a:tailEnd/>
            </a:ln>
          </p:spPr>
          <p:txBody>
            <a:bodyPr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nvGrpSpPr>
            <p:cNvPr id="23713" name="Group 59"/>
            <p:cNvGrpSpPr>
              <a:grpSpLocks/>
            </p:cNvGrpSpPr>
            <p:nvPr/>
          </p:nvGrpSpPr>
          <p:grpSpPr bwMode="auto">
            <a:xfrm rot="10082854">
              <a:off x="-2" y="746"/>
              <a:ext cx="931" cy="229"/>
              <a:chOff x="0" y="0"/>
              <a:chExt cx="962" cy="234"/>
            </a:xfrm>
          </p:grpSpPr>
          <p:grpSp>
            <p:nvGrpSpPr>
              <p:cNvPr id="23737" name="Group 60"/>
              <p:cNvGrpSpPr>
                <a:grpSpLocks/>
              </p:cNvGrpSpPr>
              <p:nvPr/>
            </p:nvGrpSpPr>
            <p:grpSpPr bwMode="auto">
              <a:xfrm rot="-9970459" flipH="1" flipV="1">
                <a:off x="0" y="0"/>
                <a:ext cx="962" cy="234"/>
                <a:chOff x="0" y="0"/>
                <a:chExt cx="898" cy="236"/>
              </a:xfrm>
            </p:grpSpPr>
            <p:grpSp>
              <p:nvGrpSpPr>
                <p:cNvPr id="23749" name="Group 61"/>
                <p:cNvGrpSpPr>
                  <a:grpSpLocks/>
                </p:cNvGrpSpPr>
                <p:nvPr/>
              </p:nvGrpSpPr>
              <p:grpSpPr bwMode="auto">
                <a:xfrm>
                  <a:off x="0" y="0"/>
                  <a:ext cx="742" cy="186"/>
                  <a:chOff x="0" y="0"/>
                  <a:chExt cx="1118" cy="279"/>
                </a:xfrm>
              </p:grpSpPr>
              <p:sp>
                <p:nvSpPr>
                  <p:cNvPr id="280" name="AutoShape 57"/>
                  <p:cNvSpPr>
                    <a:spLocks noChangeArrowheads="1"/>
                  </p:cNvSpPr>
                  <p:nvPr/>
                </p:nvSpPr>
                <p:spPr bwMode="auto">
                  <a:xfrm rot="5263130">
                    <a:off x="313" y="-241"/>
                    <a:ext cx="228" cy="807"/>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81" name="AutoShape 58"/>
                  <p:cNvSpPr>
                    <a:spLocks noChangeArrowheads="1"/>
                  </p:cNvSpPr>
                  <p:nvPr/>
                </p:nvSpPr>
                <p:spPr bwMode="auto">
                  <a:xfrm rot="6078281">
                    <a:off x="462" y="-257"/>
                    <a:ext cx="225" cy="792"/>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82" name="AutoShape 59"/>
                  <p:cNvSpPr>
                    <a:spLocks noChangeArrowheads="1"/>
                  </p:cNvSpPr>
                  <p:nvPr/>
                </p:nvSpPr>
                <p:spPr bwMode="auto">
                  <a:xfrm rot="6373927">
                    <a:off x="513" y="-265"/>
                    <a:ext cx="216" cy="813"/>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83" name="AutoShape 60"/>
                  <p:cNvSpPr>
                    <a:spLocks noChangeArrowheads="1"/>
                  </p:cNvSpPr>
                  <p:nvPr/>
                </p:nvSpPr>
                <p:spPr bwMode="auto">
                  <a:xfrm rot="6906312">
                    <a:off x="593" y="-240"/>
                    <a:ext cx="228" cy="813"/>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nvGrpSpPr>
                <p:cNvPr id="23750" name="Group 66"/>
                <p:cNvGrpSpPr>
                  <a:grpSpLocks/>
                </p:cNvGrpSpPr>
                <p:nvPr/>
              </p:nvGrpSpPr>
              <p:grpSpPr bwMode="auto">
                <a:xfrm rot="1353540">
                  <a:off x="156" y="50"/>
                  <a:ext cx="742" cy="186"/>
                  <a:chOff x="0" y="0"/>
                  <a:chExt cx="1118" cy="279"/>
                </a:xfrm>
              </p:grpSpPr>
              <p:sp>
                <p:nvSpPr>
                  <p:cNvPr id="276" name="AutoShape 62"/>
                  <p:cNvSpPr>
                    <a:spLocks noChangeArrowheads="1"/>
                  </p:cNvSpPr>
                  <p:nvPr/>
                </p:nvSpPr>
                <p:spPr bwMode="auto">
                  <a:xfrm rot="5263130">
                    <a:off x="347" y="-248"/>
                    <a:ext cx="225" cy="794"/>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77" name="AutoShape 63"/>
                  <p:cNvSpPr>
                    <a:spLocks noChangeArrowheads="1"/>
                  </p:cNvSpPr>
                  <p:nvPr/>
                </p:nvSpPr>
                <p:spPr bwMode="auto">
                  <a:xfrm rot="6078281">
                    <a:off x="480" y="-256"/>
                    <a:ext cx="225" cy="797"/>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78" name="AutoShape 64"/>
                  <p:cNvSpPr>
                    <a:spLocks noChangeArrowheads="1"/>
                  </p:cNvSpPr>
                  <p:nvPr/>
                </p:nvSpPr>
                <p:spPr bwMode="auto">
                  <a:xfrm rot="6373927">
                    <a:off x="562" y="-242"/>
                    <a:ext cx="216" cy="794"/>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79" name="AutoShape 65"/>
                  <p:cNvSpPr>
                    <a:spLocks noChangeArrowheads="1"/>
                  </p:cNvSpPr>
                  <p:nvPr/>
                </p:nvSpPr>
                <p:spPr bwMode="auto">
                  <a:xfrm rot="6906312">
                    <a:off x="635" y="-195"/>
                    <a:ext cx="225" cy="794"/>
                  </a:xfrm>
                  <a:prstGeom prst="moon">
                    <a:avLst>
                      <a:gd name="adj" fmla="val 49773"/>
                    </a:avLst>
                  </a:prstGeom>
                  <a:solidFill>
                    <a:srgbClr val="FFFFFF">
                      <a:alpha val="3999"/>
                    </a:srgbClr>
                  </a:solidFill>
                  <a:ln w="9525">
                    <a:noFill/>
                    <a:miter lim="800000"/>
                    <a:headEnd/>
                    <a:tailEnd/>
                  </a:ln>
                </p:spPr>
                <p:txBody>
                  <a:bodyPr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grpSp>
            <p:nvGrpSpPr>
              <p:cNvPr id="23738" name="Group 71"/>
              <p:cNvGrpSpPr>
                <a:grpSpLocks/>
              </p:cNvGrpSpPr>
              <p:nvPr/>
            </p:nvGrpSpPr>
            <p:grpSpPr bwMode="auto">
              <a:xfrm rot="-9970459" flipH="1" flipV="1">
                <a:off x="83" y="26"/>
                <a:ext cx="788" cy="191"/>
                <a:chOff x="0" y="0"/>
                <a:chExt cx="898" cy="236"/>
              </a:xfrm>
            </p:grpSpPr>
            <p:grpSp>
              <p:nvGrpSpPr>
                <p:cNvPr id="23739" name="Group 72"/>
                <p:cNvGrpSpPr>
                  <a:grpSpLocks/>
                </p:cNvGrpSpPr>
                <p:nvPr/>
              </p:nvGrpSpPr>
              <p:grpSpPr bwMode="auto">
                <a:xfrm>
                  <a:off x="0" y="0"/>
                  <a:ext cx="742" cy="186"/>
                  <a:chOff x="0" y="0"/>
                  <a:chExt cx="1118" cy="279"/>
                </a:xfrm>
              </p:grpSpPr>
              <p:sp>
                <p:nvSpPr>
                  <p:cNvPr id="270" name="AutoShape 68"/>
                  <p:cNvSpPr>
                    <a:spLocks noChangeArrowheads="1"/>
                  </p:cNvSpPr>
                  <p:nvPr/>
                </p:nvSpPr>
                <p:spPr bwMode="auto">
                  <a:xfrm rot="5263130">
                    <a:off x="367" y="-170"/>
                    <a:ext cx="234" cy="827"/>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71" name="AutoShape 69"/>
                  <p:cNvSpPr>
                    <a:spLocks noChangeArrowheads="1"/>
                  </p:cNvSpPr>
                  <p:nvPr/>
                </p:nvSpPr>
                <p:spPr bwMode="auto">
                  <a:xfrm rot="6078281">
                    <a:off x="505" y="-176"/>
                    <a:ext cx="234" cy="830"/>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72" name="AutoShape 70"/>
                  <p:cNvSpPr>
                    <a:spLocks noChangeArrowheads="1"/>
                  </p:cNvSpPr>
                  <p:nvPr/>
                </p:nvSpPr>
                <p:spPr bwMode="auto">
                  <a:xfrm rot="6373927">
                    <a:off x="586" y="-157"/>
                    <a:ext cx="231" cy="824"/>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73" name="AutoShape 71"/>
                  <p:cNvSpPr>
                    <a:spLocks noChangeArrowheads="1"/>
                  </p:cNvSpPr>
                  <p:nvPr/>
                </p:nvSpPr>
                <p:spPr bwMode="auto">
                  <a:xfrm rot="6906312">
                    <a:off x="676" y="-128"/>
                    <a:ext cx="234" cy="840"/>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nvGrpSpPr>
                <p:cNvPr id="23740" name="Group 77"/>
                <p:cNvGrpSpPr>
                  <a:grpSpLocks/>
                </p:cNvGrpSpPr>
                <p:nvPr/>
              </p:nvGrpSpPr>
              <p:grpSpPr bwMode="auto">
                <a:xfrm rot="1353540">
                  <a:off x="156" y="50"/>
                  <a:ext cx="742" cy="186"/>
                  <a:chOff x="0" y="0"/>
                  <a:chExt cx="1118" cy="279"/>
                </a:xfrm>
              </p:grpSpPr>
              <p:sp>
                <p:nvSpPr>
                  <p:cNvPr id="266" name="AutoShape 73"/>
                  <p:cNvSpPr>
                    <a:spLocks noChangeArrowheads="1"/>
                  </p:cNvSpPr>
                  <p:nvPr/>
                </p:nvSpPr>
                <p:spPr bwMode="auto">
                  <a:xfrm rot="5263130">
                    <a:off x="406" y="-160"/>
                    <a:ext cx="231" cy="830"/>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67" name="AutoShape 74"/>
                  <p:cNvSpPr>
                    <a:spLocks noChangeArrowheads="1"/>
                  </p:cNvSpPr>
                  <p:nvPr/>
                </p:nvSpPr>
                <p:spPr bwMode="auto">
                  <a:xfrm rot="6078281">
                    <a:off x="545" y="-157"/>
                    <a:ext cx="231" cy="824"/>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68" name="AutoShape 75"/>
                  <p:cNvSpPr>
                    <a:spLocks noChangeArrowheads="1"/>
                  </p:cNvSpPr>
                  <p:nvPr/>
                </p:nvSpPr>
                <p:spPr bwMode="auto">
                  <a:xfrm rot="6373927">
                    <a:off x="619" y="-138"/>
                    <a:ext cx="231" cy="827"/>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69" name="AutoShape 76"/>
                  <p:cNvSpPr>
                    <a:spLocks noChangeArrowheads="1"/>
                  </p:cNvSpPr>
                  <p:nvPr/>
                </p:nvSpPr>
                <p:spPr bwMode="auto">
                  <a:xfrm rot="6906312">
                    <a:off x="724" y="-126"/>
                    <a:ext cx="231" cy="824"/>
                  </a:xfrm>
                  <a:prstGeom prst="moon">
                    <a:avLst>
                      <a:gd name="adj" fmla="val 49773"/>
                    </a:avLst>
                  </a:prstGeom>
                  <a:solidFill>
                    <a:srgbClr val="FFFFFF">
                      <a:alpha val="3999"/>
                    </a:srgbClr>
                  </a:solidFill>
                  <a:ln w="9525">
                    <a:noFill/>
                    <a:miter lim="800000"/>
                    <a:headEnd/>
                    <a:tailEnd/>
                  </a:ln>
                </p:spPr>
                <p:txBody>
                  <a:bodyPr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grpSp>
        <p:grpSp>
          <p:nvGrpSpPr>
            <p:cNvPr id="23714" name="Group 82"/>
            <p:cNvGrpSpPr>
              <a:grpSpLocks/>
            </p:cNvGrpSpPr>
            <p:nvPr/>
          </p:nvGrpSpPr>
          <p:grpSpPr bwMode="auto">
            <a:xfrm rot="344040">
              <a:off x="418" y="124"/>
              <a:ext cx="933" cy="229"/>
              <a:chOff x="0" y="0"/>
              <a:chExt cx="962" cy="234"/>
            </a:xfrm>
          </p:grpSpPr>
          <p:grpSp>
            <p:nvGrpSpPr>
              <p:cNvPr id="23715" name="Group 83"/>
              <p:cNvGrpSpPr>
                <a:grpSpLocks/>
              </p:cNvGrpSpPr>
              <p:nvPr/>
            </p:nvGrpSpPr>
            <p:grpSpPr bwMode="auto">
              <a:xfrm rot="-9970459" flipH="1" flipV="1">
                <a:off x="0" y="0"/>
                <a:ext cx="962" cy="234"/>
                <a:chOff x="0" y="0"/>
                <a:chExt cx="898" cy="236"/>
              </a:xfrm>
            </p:grpSpPr>
            <p:grpSp>
              <p:nvGrpSpPr>
                <p:cNvPr id="23727" name="Group 84"/>
                <p:cNvGrpSpPr>
                  <a:grpSpLocks/>
                </p:cNvGrpSpPr>
                <p:nvPr/>
              </p:nvGrpSpPr>
              <p:grpSpPr bwMode="auto">
                <a:xfrm>
                  <a:off x="0" y="0"/>
                  <a:ext cx="742" cy="186"/>
                  <a:chOff x="0" y="0"/>
                  <a:chExt cx="1118" cy="279"/>
                </a:xfrm>
              </p:grpSpPr>
              <p:sp>
                <p:nvSpPr>
                  <p:cNvPr id="258" name="AutoShape 80"/>
                  <p:cNvSpPr>
                    <a:spLocks noChangeArrowheads="1"/>
                  </p:cNvSpPr>
                  <p:nvPr/>
                </p:nvSpPr>
                <p:spPr bwMode="auto">
                  <a:xfrm rot="5263130">
                    <a:off x="226" y="-365"/>
                    <a:ext cx="216" cy="800"/>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59" name="AutoShape 81"/>
                  <p:cNvSpPr>
                    <a:spLocks noChangeArrowheads="1"/>
                  </p:cNvSpPr>
                  <p:nvPr/>
                </p:nvSpPr>
                <p:spPr bwMode="auto">
                  <a:xfrm rot="6078281">
                    <a:off x="348" y="-356"/>
                    <a:ext cx="222" cy="806"/>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60" name="AutoShape 82"/>
                  <p:cNvSpPr>
                    <a:spLocks noChangeArrowheads="1"/>
                  </p:cNvSpPr>
                  <p:nvPr/>
                </p:nvSpPr>
                <p:spPr bwMode="auto">
                  <a:xfrm rot="6373927">
                    <a:off x="433" y="-333"/>
                    <a:ext cx="216" cy="798"/>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61" name="AutoShape 83"/>
                  <p:cNvSpPr>
                    <a:spLocks noChangeArrowheads="1"/>
                  </p:cNvSpPr>
                  <p:nvPr/>
                </p:nvSpPr>
                <p:spPr bwMode="auto">
                  <a:xfrm rot="6906312">
                    <a:off x="542" y="-302"/>
                    <a:ext cx="219" cy="808"/>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nvGrpSpPr>
                <p:cNvPr id="23728" name="Group 89"/>
                <p:cNvGrpSpPr>
                  <a:grpSpLocks/>
                </p:cNvGrpSpPr>
                <p:nvPr/>
              </p:nvGrpSpPr>
              <p:grpSpPr bwMode="auto">
                <a:xfrm rot="1353540">
                  <a:off x="156" y="50"/>
                  <a:ext cx="742" cy="186"/>
                  <a:chOff x="0" y="0"/>
                  <a:chExt cx="1118" cy="279"/>
                </a:xfrm>
              </p:grpSpPr>
              <p:sp>
                <p:nvSpPr>
                  <p:cNvPr id="254" name="AutoShape 85"/>
                  <p:cNvSpPr>
                    <a:spLocks noChangeArrowheads="1"/>
                  </p:cNvSpPr>
                  <p:nvPr/>
                </p:nvSpPr>
                <p:spPr bwMode="auto">
                  <a:xfrm rot="5263130">
                    <a:off x="234" y="-315"/>
                    <a:ext cx="216" cy="800"/>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55" name="AutoShape 86"/>
                  <p:cNvSpPr>
                    <a:spLocks noChangeArrowheads="1"/>
                  </p:cNvSpPr>
                  <p:nvPr/>
                </p:nvSpPr>
                <p:spPr bwMode="auto">
                  <a:xfrm rot="6078281">
                    <a:off x="366" y="-319"/>
                    <a:ext cx="216" cy="806"/>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56" name="AutoShape 87"/>
                  <p:cNvSpPr>
                    <a:spLocks noChangeArrowheads="1"/>
                  </p:cNvSpPr>
                  <p:nvPr/>
                </p:nvSpPr>
                <p:spPr bwMode="auto">
                  <a:xfrm rot="6373927">
                    <a:off x="432" y="-297"/>
                    <a:ext cx="216" cy="800"/>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57" name="AutoShape 88"/>
                  <p:cNvSpPr>
                    <a:spLocks noChangeArrowheads="1"/>
                  </p:cNvSpPr>
                  <p:nvPr/>
                </p:nvSpPr>
                <p:spPr bwMode="auto">
                  <a:xfrm rot="6906312">
                    <a:off x="530" y="-251"/>
                    <a:ext cx="225" cy="811"/>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grpSp>
            <p:nvGrpSpPr>
              <p:cNvPr id="23716" name="Group 94"/>
              <p:cNvGrpSpPr>
                <a:grpSpLocks/>
              </p:cNvGrpSpPr>
              <p:nvPr/>
            </p:nvGrpSpPr>
            <p:grpSpPr bwMode="auto">
              <a:xfrm rot="-9970459" flipH="1" flipV="1">
                <a:off x="83" y="26"/>
                <a:ext cx="788" cy="191"/>
                <a:chOff x="0" y="0"/>
                <a:chExt cx="898" cy="236"/>
              </a:xfrm>
            </p:grpSpPr>
            <p:grpSp>
              <p:nvGrpSpPr>
                <p:cNvPr id="23717" name="Group 95"/>
                <p:cNvGrpSpPr>
                  <a:grpSpLocks/>
                </p:cNvGrpSpPr>
                <p:nvPr/>
              </p:nvGrpSpPr>
              <p:grpSpPr bwMode="auto">
                <a:xfrm>
                  <a:off x="0" y="0"/>
                  <a:ext cx="742" cy="186"/>
                  <a:chOff x="0" y="0"/>
                  <a:chExt cx="1118" cy="279"/>
                </a:xfrm>
              </p:grpSpPr>
              <p:sp>
                <p:nvSpPr>
                  <p:cNvPr id="248" name="AutoShape 91"/>
                  <p:cNvSpPr>
                    <a:spLocks noChangeArrowheads="1"/>
                  </p:cNvSpPr>
                  <p:nvPr/>
                </p:nvSpPr>
                <p:spPr bwMode="auto">
                  <a:xfrm rot="5263130">
                    <a:off x="134" y="-342"/>
                    <a:ext cx="231" cy="822"/>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49" name="AutoShape 92"/>
                  <p:cNvSpPr>
                    <a:spLocks noChangeArrowheads="1"/>
                  </p:cNvSpPr>
                  <p:nvPr/>
                </p:nvSpPr>
                <p:spPr bwMode="auto">
                  <a:xfrm rot="6078281">
                    <a:off x="306" y="-325"/>
                    <a:ext cx="234" cy="832"/>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50" name="AutoShape 93"/>
                  <p:cNvSpPr>
                    <a:spLocks noChangeArrowheads="1"/>
                  </p:cNvSpPr>
                  <p:nvPr/>
                </p:nvSpPr>
                <p:spPr bwMode="auto">
                  <a:xfrm rot="6373927">
                    <a:off x="368" y="-328"/>
                    <a:ext cx="231" cy="838"/>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51" name="AutoShape 94"/>
                  <p:cNvSpPr>
                    <a:spLocks noChangeArrowheads="1"/>
                  </p:cNvSpPr>
                  <p:nvPr/>
                </p:nvSpPr>
                <p:spPr bwMode="auto">
                  <a:xfrm rot="6906312">
                    <a:off x="460" y="-288"/>
                    <a:ext cx="231" cy="841"/>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nvGrpSpPr>
                <p:cNvPr id="23718" name="Group 100"/>
                <p:cNvGrpSpPr>
                  <a:grpSpLocks/>
                </p:cNvGrpSpPr>
                <p:nvPr/>
              </p:nvGrpSpPr>
              <p:grpSpPr bwMode="auto">
                <a:xfrm rot="1353540">
                  <a:off x="156" y="50"/>
                  <a:ext cx="742" cy="186"/>
                  <a:chOff x="0" y="0"/>
                  <a:chExt cx="1118" cy="279"/>
                </a:xfrm>
              </p:grpSpPr>
              <p:sp>
                <p:nvSpPr>
                  <p:cNvPr id="244" name="AutoShape 96"/>
                  <p:cNvSpPr>
                    <a:spLocks noChangeArrowheads="1"/>
                  </p:cNvSpPr>
                  <p:nvPr/>
                </p:nvSpPr>
                <p:spPr bwMode="auto">
                  <a:xfrm rot="5263130">
                    <a:off x="148" y="-300"/>
                    <a:ext cx="231" cy="835"/>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45" name="AutoShape 97"/>
                  <p:cNvSpPr>
                    <a:spLocks noChangeArrowheads="1"/>
                  </p:cNvSpPr>
                  <p:nvPr/>
                </p:nvSpPr>
                <p:spPr bwMode="auto">
                  <a:xfrm rot="6078281">
                    <a:off x="268" y="-312"/>
                    <a:ext cx="231" cy="825"/>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46" name="AutoShape 98"/>
                  <p:cNvSpPr>
                    <a:spLocks noChangeArrowheads="1"/>
                  </p:cNvSpPr>
                  <p:nvPr/>
                </p:nvSpPr>
                <p:spPr bwMode="auto">
                  <a:xfrm rot="6373927">
                    <a:off x="358" y="-286"/>
                    <a:ext cx="234" cy="825"/>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47" name="AutoShape 99"/>
                  <p:cNvSpPr>
                    <a:spLocks noChangeArrowheads="1"/>
                  </p:cNvSpPr>
                  <p:nvPr/>
                </p:nvSpPr>
                <p:spPr bwMode="auto">
                  <a:xfrm rot="6906312">
                    <a:off x="450" y="-258"/>
                    <a:ext cx="234" cy="835"/>
                  </a:xfrm>
                  <a:prstGeom prst="moon">
                    <a:avLst>
                      <a:gd name="adj" fmla="val 49773"/>
                    </a:avLst>
                  </a:prstGeom>
                  <a:solidFill>
                    <a:srgbClr val="FFFFFF">
                      <a:alpha val="1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grpSp>
      </p:grpSp>
      <p:grpSp>
        <p:nvGrpSpPr>
          <p:cNvPr id="23561" name="Group 105"/>
          <p:cNvGrpSpPr>
            <a:grpSpLocks/>
          </p:cNvGrpSpPr>
          <p:nvPr/>
        </p:nvGrpSpPr>
        <p:grpSpPr bwMode="auto">
          <a:xfrm>
            <a:off x="1927225" y="5440363"/>
            <a:ext cx="1208088" cy="898525"/>
            <a:chOff x="0" y="0"/>
            <a:chExt cx="1358" cy="1030"/>
          </a:xfrm>
        </p:grpSpPr>
        <p:sp>
          <p:nvSpPr>
            <p:cNvPr id="166" name="Oval 101"/>
            <p:cNvSpPr>
              <a:spLocks noChangeArrowheads="1"/>
            </p:cNvSpPr>
            <p:nvPr/>
          </p:nvSpPr>
          <p:spPr bwMode="auto">
            <a:xfrm>
              <a:off x="118" y="4"/>
              <a:ext cx="1023" cy="1026"/>
            </a:xfrm>
            <a:prstGeom prst="ellipse">
              <a:avLst/>
            </a:prstGeom>
            <a:solidFill>
              <a:srgbClr val="53A9F7"/>
            </a:solidFill>
            <a:ln w="28575" cmpd="sng">
              <a:solidFill>
                <a:srgbClr val="EAEAEA"/>
              </a:solidFill>
              <a:round/>
              <a:headEnd/>
              <a:tailEnd/>
            </a:ln>
          </p:spPr>
          <p:txBody>
            <a:bodyPr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nvGrpSpPr>
            <p:cNvPr id="23642" name="Group 107"/>
            <p:cNvGrpSpPr>
              <a:grpSpLocks/>
            </p:cNvGrpSpPr>
            <p:nvPr/>
          </p:nvGrpSpPr>
          <p:grpSpPr bwMode="auto">
            <a:xfrm rot="10082854">
              <a:off x="-3" y="743"/>
              <a:ext cx="933" cy="228"/>
              <a:chOff x="0" y="0"/>
              <a:chExt cx="962" cy="234"/>
            </a:xfrm>
          </p:grpSpPr>
          <p:grpSp>
            <p:nvGrpSpPr>
              <p:cNvPr id="23690" name="Group 108"/>
              <p:cNvGrpSpPr>
                <a:grpSpLocks/>
              </p:cNvGrpSpPr>
              <p:nvPr/>
            </p:nvGrpSpPr>
            <p:grpSpPr bwMode="auto">
              <a:xfrm rot="-9970459" flipH="1" flipV="1">
                <a:off x="0" y="0"/>
                <a:ext cx="962" cy="234"/>
                <a:chOff x="0" y="0"/>
                <a:chExt cx="898" cy="236"/>
              </a:xfrm>
            </p:grpSpPr>
            <p:grpSp>
              <p:nvGrpSpPr>
                <p:cNvPr id="23702" name="Group 109"/>
                <p:cNvGrpSpPr>
                  <a:grpSpLocks/>
                </p:cNvGrpSpPr>
                <p:nvPr/>
              </p:nvGrpSpPr>
              <p:grpSpPr bwMode="auto">
                <a:xfrm>
                  <a:off x="0" y="0"/>
                  <a:ext cx="742" cy="186"/>
                  <a:chOff x="0" y="0"/>
                  <a:chExt cx="1118" cy="279"/>
                </a:xfrm>
              </p:grpSpPr>
              <p:sp>
                <p:nvSpPr>
                  <p:cNvPr id="233" name="AutoShape 105"/>
                  <p:cNvSpPr>
                    <a:spLocks noChangeArrowheads="1"/>
                  </p:cNvSpPr>
                  <p:nvPr/>
                </p:nvSpPr>
                <p:spPr bwMode="auto">
                  <a:xfrm rot="5263130">
                    <a:off x="368" y="-272"/>
                    <a:ext cx="235" cy="818"/>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34" name="AutoShape 106"/>
                  <p:cNvSpPr>
                    <a:spLocks noChangeArrowheads="1"/>
                  </p:cNvSpPr>
                  <p:nvPr/>
                </p:nvSpPr>
                <p:spPr bwMode="auto">
                  <a:xfrm rot="6078281">
                    <a:off x="476" y="-260"/>
                    <a:ext cx="235" cy="815"/>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35" name="AutoShape 107"/>
                  <p:cNvSpPr>
                    <a:spLocks noChangeArrowheads="1"/>
                  </p:cNvSpPr>
                  <p:nvPr/>
                </p:nvSpPr>
                <p:spPr bwMode="auto">
                  <a:xfrm rot="6373927">
                    <a:off x="563" y="-241"/>
                    <a:ext cx="226" cy="818"/>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36" name="AutoShape 108"/>
                  <p:cNvSpPr>
                    <a:spLocks noChangeArrowheads="1"/>
                  </p:cNvSpPr>
                  <p:nvPr/>
                </p:nvSpPr>
                <p:spPr bwMode="auto">
                  <a:xfrm rot="6906312">
                    <a:off x="644" y="-212"/>
                    <a:ext cx="229" cy="815"/>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nvGrpSpPr>
                <p:cNvPr id="23703" name="Group 114"/>
                <p:cNvGrpSpPr>
                  <a:grpSpLocks/>
                </p:cNvGrpSpPr>
                <p:nvPr/>
              </p:nvGrpSpPr>
              <p:grpSpPr bwMode="auto">
                <a:xfrm rot="1353540">
                  <a:off x="156" y="50"/>
                  <a:ext cx="742" cy="186"/>
                  <a:chOff x="0" y="0"/>
                  <a:chExt cx="1118" cy="279"/>
                </a:xfrm>
              </p:grpSpPr>
              <p:sp>
                <p:nvSpPr>
                  <p:cNvPr id="229" name="AutoShape 110"/>
                  <p:cNvSpPr>
                    <a:spLocks noChangeArrowheads="1"/>
                  </p:cNvSpPr>
                  <p:nvPr/>
                </p:nvSpPr>
                <p:spPr bwMode="auto">
                  <a:xfrm rot="5263130">
                    <a:off x="359" y="-288"/>
                    <a:ext cx="235" cy="818"/>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30" name="AutoShape 111"/>
                  <p:cNvSpPr>
                    <a:spLocks noChangeArrowheads="1"/>
                  </p:cNvSpPr>
                  <p:nvPr/>
                </p:nvSpPr>
                <p:spPr bwMode="auto">
                  <a:xfrm rot="6078281">
                    <a:off x="494" y="-263"/>
                    <a:ext cx="235" cy="813"/>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31" name="AutoShape 112"/>
                  <p:cNvSpPr>
                    <a:spLocks noChangeArrowheads="1"/>
                  </p:cNvSpPr>
                  <p:nvPr/>
                </p:nvSpPr>
                <p:spPr bwMode="auto">
                  <a:xfrm rot="6373927">
                    <a:off x="564" y="-250"/>
                    <a:ext cx="237" cy="818"/>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32" name="AutoShape 113"/>
                  <p:cNvSpPr>
                    <a:spLocks noChangeArrowheads="1"/>
                  </p:cNvSpPr>
                  <p:nvPr/>
                </p:nvSpPr>
                <p:spPr bwMode="auto">
                  <a:xfrm rot="6906312">
                    <a:off x="657" y="-230"/>
                    <a:ext cx="235" cy="815"/>
                  </a:xfrm>
                  <a:prstGeom prst="moon">
                    <a:avLst>
                      <a:gd name="adj" fmla="val 49773"/>
                    </a:avLst>
                  </a:prstGeom>
                  <a:solidFill>
                    <a:srgbClr val="FFFFFF">
                      <a:alpha val="3999"/>
                    </a:srgbClr>
                  </a:solidFill>
                  <a:ln w="9525">
                    <a:noFill/>
                    <a:miter lim="800000"/>
                    <a:headEnd/>
                    <a:tailEnd/>
                  </a:ln>
                </p:spPr>
                <p:txBody>
                  <a:bodyPr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grpSp>
            <p:nvGrpSpPr>
              <p:cNvPr id="23691" name="Group 119"/>
              <p:cNvGrpSpPr>
                <a:grpSpLocks/>
              </p:cNvGrpSpPr>
              <p:nvPr/>
            </p:nvGrpSpPr>
            <p:grpSpPr bwMode="auto">
              <a:xfrm rot="-9970459" flipH="1" flipV="1">
                <a:off x="83" y="26"/>
                <a:ext cx="788" cy="191"/>
                <a:chOff x="0" y="0"/>
                <a:chExt cx="898" cy="236"/>
              </a:xfrm>
            </p:grpSpPr>
            <p:grpSp>
              <p:nvGrpSpPr>
                <p:cNvPr id="23692" name="Group 120"/>
                <p:cNvGrpSpPr>
                  <a:grpSpLocks/>
                </p:cNvGrpSpPr>
                <p:nvPr/>
              </p:nvGrpSpPr>
              <p:grpSpPr bwMode="auto">
                <a:xfrm>
                  <a:off x="0" y="0"/>
                  <a:ext cx="742" cy="186"/>
                  <a:chOff x="0" y="0"/>
                  <a:chExt cx="1118" cy="279"/>
                </a:xfrm>
              </p:grpSpPr>
              <p:sp>
                <p:nvSpPr>
                  <p:cNvPr id="223" name="AutoShape 116"/>
                  <p:cNvSpPr>
                    <a:spLocks noChangeArrowheads="1"/>
                  </p:cNvSpPr>
                  <p:nvPr/>
                </p:nvSpPr>
                <p:spPr bwMode="auto">
                  <a:xfrm rot="5263130">
                    <a:off x="374" y="-173"/>
                    <a:ext cx="235" cy="818"/>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24" name="AutoShape 117"/>
                  <p:cNvSpPr>
                    <a:spLocks noChangeArrowheads="1"/>
                  </p:cNvSpPr>
                  <p:nvPr/>
                </p:nvSpPr>
                <p:spPr bwMode="auto">
                  <a:xfrm rot="6078281">
                    <a:off x="521" y="-163"/>
                    <a:ext cx="235" cy="815"/>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25" name="AutoShape 118"/>
                  <p:cNvSpPr>
                    <a:spLocks noChangeArrowheads="1"/>
                  </p:cNvSpPr>
                  <p:nvPr/>
                </p:nvSpPr>
                <p:spPr bwMode="auto">
                  <a:xfrm rot="6373927">
                    <a:off x="585" y="-141"/>
                    <a:ext cx="235" cy="815"/>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26" name="AutoShape 119"/>
                  <p:cNvSpPr>
                    <a:spLocks noChangeArrowheads="1"/>
                  </p:cNvSpPr>
                  <p:nvPr/>
                </p:nvSpPr>
                <p:spPr bwMode="auto">
                  <a:xfrm rot="6906312">
                    <a:off x="694" y="-122"/>
                    <a:ext cx="235" cy="818"/>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nvGrpSpPr>
                <p:cNvPr id="23693" name="Group 125"/>
                <p:cNvGrpSpPr>
                  <a:grpSpLocks/>
                </p:cNvGrpSpPr>
                <p:nvPr/>
              </p:nvGrpSpPr>
              <p:grpSpPr bwMode="auto">
                <a:xfrm rot="1353540">
                  <a:off x="156" y="50"/>
                  <a:ext cx="742" cy="186"/>
                  <a:chOff x="0" y="0"/>
                  <a:chExt cx="1118" cy="279"/>
                </a:xfrm>
              </p:grpSpPr>
              <p:sp>
                <p:nvSpPr>
                  <p:cNvPr id="219" name="AutoShape 121"/>
                  <p:cNvSpPr>
                    <a:spLocks noChangeArrowheads="1"/>
                  </p:cNvSpPr>
                  <p:nvPr/>
                </p:nvSpPr>
                <p:spPr bwMode="auto">
                  <a:xfrm rot="5263130">
                    <a:off x="439" y="-179"/>
                    <a:ext cx="235" cy="815"/>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20" name="AutoShape 122"/>
                  <p:cNvSpPr>
                    <a:spLocks noChangeArrowheads="1"/>
                  </p:cNvSpPr>
                  <p:nvPr/>
                </p:nvSpPr>
                <p:spPr bwMode="auto">
                  <a:xfrm rot="6078281">
                    <a:off x="592" y="-192"/>
                    <a:ext cx="235" cy="818"/>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21" name="AutoShape 123"/>
                  <p:cNvSpPr>
                    <a:spLocks noChangeArrowheads="1"/>
                  </p:cNvSpPr>
                  <p:nvPr/>
                </p:nvSpPr>
                <p:spPr bwMode="auto">
                  <a:xfrm rot="6373927">
                    <a:off x="652" y="-153"/>
                    <a:ext cx="246" cy="815"/>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22" name="AutoShape 124"/>
                  <p:cNvSpPr>
                    <a:spLocks noChangeArrowheads="1"/>
                  </p:cNvSpPr>
                  <p:nvPr/>
                </p:nvSpPr>
                <p:spPr bwMode="auto">
                  <a:xfrm rot="6906312">
                    <a:off x="742" y="-126"/>
                    <a:ext cx="242" cy="818"/>
                  </a:xfrm>
                  <a:prstGeom prst="moon">
                    <a:avLst>
                      <a:gd name="adj" fmla="val 49773"/>
                    </a:avLst>
                  </a:prstGeom>
                  <a:solidFill>
                    <a:srgbClr val="FFFFFF">
                      <a:alpha val="3999"/>
                    </a:srgbClr>
                  </a:solidFill>
                  <a:ln w="9525">
                    <a:noFill/>
                    <a:miter lim="800000"/>
                    <a:headEnd/>
                    <a:tailEnd/>
                  </a:ln>
                </p:spPr>
                <p:txBody>
                  <a:bodyPr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grpSp>
        <p:grpSp>
          <p:nvGrpSpPr>
            <p:cNvPr id="23643" name="Group 130"/>
            <p:cNvGrpSpPr>
              <a:grpSpLocks/>
            </p:cNvGrpSpPr>
            <p:nvPr/>
          </p:nvGrpSpPr>
          <p:grpSpPr bwMode="auto">
            <a:xfrm rot="-232145">
              <a:off x="380" y="64"/>
              <a:ext cx="961" cy="247"/>
              <a:chOff x="0" y="0"/>
              <a:chExt cx="992" cy="258"/>
            </a:xfrm>
          </p:grpSpPr>
          <p:grpSp>
            <p:nvGrpSpPr>
              <p:cNvPr id="23644" name="Group 131"/>
              <p:cNvGrpSpPr>
                <a:grpSpLocks/>
              </p:cNvGrpSpPr>
              <p:nvPr/>
            </p:nvGrpSpPr>
            <p:grpSpPr bwMode="auto">
              <a:xfrm rot="513316">
                <a:off x="0" y="0"/>
                <a:ext cx="962" cy="234"/>
                <a:chOff x="0" y="0"/>
                <a:chExt cx="962" cy="234"/>
              </a:xfrm>
            </p:grpSpPr>
            <p:grpSp>
              <p:nvGrpSpPr>
                <p:cNvPr id="23668" name="Group 132"/>
                <p:cNvGrpSpPr>
                  <a:grpSpLocks/>
                </p:cNvGrpSpPr>
                <p:nvPr/>
              </p:nvGrpSpPr>
              <p:grpSpPr bwMode="auto">
                <a:xfrm rot="-9970459" flipH="1" flipV="1">
                  <a:off x="0" y="0"/>
                  <a:ext cx="962" cy="234"/>
                  <a:chOff x="0" y="0"/>
                  <a:chExt cx="898" cy="236"/>
                </a:xfrm>
              </p:grpSpPr>
              <p:grpSp>
                <p:nvGrpSpPr>
                  <p:cNvPr id="23680" name="Group 133"/>
                  <p:cNvGrpSpPr>
                    <a:grpSpLocks/>
                  </p:cNvGrpSpPr>
                  <p:nvPr/>
                </p:nvGrpSpPr>
                <p:grpSpPr bwMode="auto">
                  <a:xfrm>
                    <a:off x="0" y="0"/>
                    <a:ext cx="742" cy="186"/>
                    <a:chOff x="0" y="0"/>
                    <a:chExt cx="1118" cy="279"/>
                  </a:xfrm>
                </p:grpSpPr>
                <p:sp>
                  <p:nvSpPr>
                    <p:cNvPr id="211" name="AutoShape 129"/>
                    <p:cNvSpPr>
                      <a:spLocks noChangeArrowheads="1"/>
                    </p:cNvSpPr>
                    <p:nvPr/>
                  </p:nvSpPr>
                  <p:spPr bwMode="auto">
                    <a:xfrm rot="5263130">
                      <a:off x="190" y="-291"/>
                      <a:ext cx="219" cy="795"/>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12" name="AutoShape 130"/>
                    <p:cNvSpPr>
                      <a:spLocks noChangeArrowheads="1"/>
                    </p:cNvSpPr>
                    <p:nvPr/>
                  </p:nvSpPr>
                  <p:spPr bwMode="auto">
                    <a:xfrm rot="6078281">
                      <a:off x="316" y="-279"/>
                      <a:ext cx="224" cy="798"/>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13" name="AutoShape 131"/>
                    <p:cNvSpPr>
                      <a:spLocks noChangeArrowheads="1"/>
                    </p:cNvSpPr>
                    <p:nvPr/>
                  </p:nvSpPr>
                  <p:spPr bwMode="auto">
                    <a:xfrm rot="6373927">
                      <a:off x="396" y="-257"/>
                      <a:ext cx="224" cy="798"/>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14" name="AutoShape 132"/>
                    <p:cNvSpPr>
                      <a:spLocks noChangeArrowheads="1"/>
                    </p:cNvSpPr>
                    <p:nvPr/>
                  </p:nvSpPr>
                  <p:spPr bwMode="auto">
                    <a:xfrm rot="6906312">
                      <a:off x="493" y="-236"/>
                      <a:ext cx="224" cy="798"/>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nvGrpSpPr>
                  <p:cNvPr id="23681" name="Group 138"/>
                  <p:cNvGrpSpPr>
                    <a:grpSpLocks/>
                  </p:cNvGrpSpPr>
                  <p:nvPr/>
                </p:nvGrpSpPr>
                <p:grpSpPr bwMode="auto">
                  <a:xfrm rot="1353540">
                    <a:off x="156" y="50"/>
                    <a:ext cx="742" cy="186"/>
                    <a:chOff x="0" y="0"/>
                    <a:chExt cx="1118" cy="279"/>
                  </a:xfrm>
                </p:grpSpPr>
                <p:sp>
                  <p:nvSpPr>
                    <p:cNvPr id="207" name="AutoShape 134"/>
                    <p:cNvSpPr>
                      <a:spLocks noChangeArrowheads="1"/>
                    </p:cNvSpPr>
                    <p:nvPr/>
                  </p:nvSpPr>
                  <p:spPr bwMode="auto">
                    <a:xfrm rot="5263130">
                      <a:off x="175" y="-289"/>
                      <a:ext cx="227" cy="803"/>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08" name="AutoShape 135"/>
                    <p:cNvSpPr>
                      <a:spLocks noChangeArrowheads="1"/>
                    </p:cNvSpPr>
                    <p:nvPr/>
                  </p:nvSpPr>
                  <p:spPr bwMode="auto">
                    <a:xfrm rot="6078281">
                      <a:off x="294" y="-264"/>
                      <a:ext cx="227" cy="806"/>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09" name="AutoShape 136"/>
                    <p:cNvSpPr>
                      <a:spLocks noChangeArrowheads="1"/>
                    </p:cNvSpPr>
                    <p:nvPr/>
                  </p:nvSpPr>
                  <p:spPr bwMode="auto">
                    <a:xfrm rot="6373927">
                      <a:off x="376" y="-241"/>
                      <a:ext cx="224" cy="795"/>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10" name="AutoShape 137"/>
                    <p:cNvSpPr>
                      <a:spLocks noChangeArrowheads="1"/>
                    </p:cNvSpPr>
                    <p:nvPr/>
                  </p:nvSpPr>
                  <p:spPr bwMode="auto">
                    <a:xfrm rot="6906312">
                      <a:off x="480" y="-188"/>
                      <a:ext cx="216" cy="782"/>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grpSp>
              <p:nvGrpSpPr>
                <p:cNvPr id="23669" name="Group 143"/>
                <p:cNvGrpSpPr>
                  <a:grpSpLocks/>
                </p:cNvGrpSpPr>
                <p:nvPr/>
              </p:nvGrpSpPr>
              <p:grpSpPr bwMode="auto">
                <a:xfrm rot="-9970459" flipH="1" flipV="1">
                  <a:off x="83" y="26"/>
                  <a:ext cx="788" cy="191"/>
                  <a:chOff x="0" y="0"/>
                  <a:chExt cx="898" cy="236"/>
                </a:xfrm>
              </p:grpSpPr>
              <p:grpSp>
                <p:nvGrpSpPr>
                  <p:cNvPr id="23670" name="Group 144"/>
                  <p:cNvGrpSpPr>
                    <a:grpSpLocks/>
                  </p:cNvGrpSpPr>
                  <p:nvPr/>
                </p:nvGrpSpPr>
                <p:grpSpPr bwMode="auto">
                  <a:xfrm>
                    <a:off x="0" y="0"/>
                    <a:ext cx="742" cy="186"/>
                    <a:chOff x="0" y="0"/>
                    <a:chExt cx="1118" cy="279"/>
                  </a:xfrm>
                </p:grpSpPr>
                <p:sp>
                  <p:nvSpPr>
                    <p:cNvPr id="201" name="AutoShape 140"/>
                    <p:cNvSpPr>
                      <a:spLocks noChangeArrowheads="1"/>
                    </p:cNvSpPr>
                    <p:nvPr/>
                  </p:nvSpPr>
                  <p:spPr bwMode="auto">
                    <a:xfrm rot="5263130">
                      <a:off x="111" y="-419"/>
                      <a:ext cx="222" cy="826"/>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02" name="AutoShape 141"/>
                    <p:cNvSpPr>
                      <a:spLocks noChangeArrowheads="1"/>
                    </p:cNvSpPr>
                    <p:nvPr/>
                  </p:nvSpPr>
                  <p:spPr bwMode="auto">
                    <a:xfrm rot="6078281">
                      <a:off x="260" y="-413"/>
                      <a:ext cx="204" cy="838"/>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03" name="AutoShape 142"/>
                    <p:cNvSpPr>
                      <a:spLocks noChangeArrowheads="1"/>
                    </p:cNvSpPr>
                    <p:nvPr/>
                  </p:nvSpPr>
                  <p:spPr bwMode="auto">
                    <a:xfrm rot="6373927">
                      <a:off x="331" y="-406"/>
                      <a:ext cx="222" cy="835"/>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04" name="AutoShape 143"/>
                    <p:cNvSpPr>
                      <a:spLocks noChangeArrowheads="1"/>
                    </p:cNvSpPr>
                    <p:nvPr/>
                  </p:nvSpPr>
                  <p:spPr bwMode="auto">
                    <a:xfrm rot="6906312">
                      <a:off x="415" y="-323"/>
                      <a:ext cx="222" cy="838"/>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nvGrpSpPr>
                  <p:cNvPr id="23671" name="Group 149"/>
                  <p:cNvGrpSpPr>
                    <a:grpSpLocks/>
                  </p:cNvGrpSpPr>
                  <p:nvPr/>
                </p:nvGrpSpPr>
                <p:grpSpPr bwMode="auto">
                  <a:xfrm rot="1353540">
                    <a:off x="156" y="50"/>
                    <a:ext cx="742" cy="186"/>
                    <a:chOff x="0" y="0"/>
                    <a:chExt cx="1118" cy="279"/>
                  </a:xfrm>
                </p:grpSpPr>
                <p:sp>
                  <p:nvSpPr>
                    <p:cNvPr id="197" name="AutoShape 145"/>
                    <p:cNvSpPr>
                      <a:spLocks noChangeArrowheads="1"/>
                    </p:cNvSpPr>
                    <p:nvPr/>
                  </p:nvSpPr>
                  <p:spPr bwMode="auto">
                    <a:xfrm rot="5263130">
                      <a:off x="37" y="-278"/>
                      <a:ext cx="208" cy="826"/>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98" name="AutoShape 146"/>
                    <p:cNvSpPr>
                      <a:spLocks noChangeArrowheads="1"/>
                    </p:cNvSpPr>
                    <p:nvPr/>
                  </p:nvSpPr>
                  <p:spPr bwMode="auto">
                    <a:xfrm rot="6078281">
                      <a:off x="174" y="-298"/>
                      <a:ext cx="215" cy="826"/>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99" name="AutoShape 147"/>
                    <p:cNvSpPr>
                      <a:spLocks noChangeArrowheads="1"/>
                    </p:cNvSpPr>
                    <p:nvPr/>
                  </p:nvSpPr>
                  <p:spPr bwMode="auto">
                    <a:xfrm rot="6373927">
                      <a:off x="278" y="-276"/>
                      <a:ext cx="222" cy="845"/>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00" name="AutoShape 148"/>
                    <p:cNvSpPr>
                      <a:spLocks noChangeArrowheads="1"/>
                    </p:cNvSpPr>
                    <p:nvPr/>
                  </p:nvSpPr>
                  <p:spPr bwMode="auto">
                    <a:xfrm rot="6906312">
                      <a:off x="368" y="-251"/>
                      <a:ext cx="215" cy="832"/>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grpSp>
          <p:grpSp>
            <p:nvGrpSpPr>
              <p:cNvPr id="23645" name="Group 154"/>
              <p:cNvGrpSpPr>
                <a:grpSpLocks/>
              </p:cNvGrpSpPr>
              <p:nvPr/>
            </p:nvGrpSpPr>
            <p:grpSpPr bwMode="auto">
              <a:xfrm rot="513316">
                <a:off x="30" y="24"/>
                <a:ext cx="962" cy="234"/>
                <a:chOff x="0" y="0"/>
                <a:chExt cx="962" cy="234"/>
              </a:xfrm>
            </p:grpSpPr>
            <p:grpSp>
              <p:nvGrpSpPr>
                <p:cNvPr id="23646" name="Group 155"/>
                <p:cNvGrpSpPr>
                  <a:grpSpLocks/>
                </p:cNvGrpSpPr>
                <p:nvPr/>
              </p:nvGrpSpPr>
              <p:grpSpPr bwMode="auto">
                <a:xfrm rot="-9970459" flipH="1" flipV="1">
                  <a:off x="0" y="0"/>
                  <a:ext cx="962" cy="234"/>
                  <a:chOff x="0" y="0"/>
                  <a:chExt cx="898" cy="236"/>
                </a:xfrm>
              </p:grpSpPr>
              <p:grpSp>
                <p:nvGrpSpPr>
                  <p:cNvPr id="23658" name="Group 156"/>
                  <p:cNvGrpSpPr>
                    <a:grpSpLocks/>
                  </p:cNvGrpSpPr>
                  <p:nvPr/>
                </p:nvGrpSpPr>
                <p:grpSpPr bwMode="auto">
                  <a:xfrm>
                    <a:off x="0" y="0"/>
                    <a:ext cx="742" cy="186"/>
                    <a:chOff x="0" y="0"/>
                    <a:chExt cx="1118" cy="279"/>
                  </a:xfrm>
                </p:grpSpPr>
                <p:sp>
                  <p:nvSpPr>
                    <p:cNvPr id="189" name="AutoShape 152"/>
                    <p:cNvSpPr>
                      <a:spLocks noChangeArrowheads="1"/>
                    </p:cNvSpPr>
                    <p:nvPr/>
                  </p:nvSpPr>
                  <p:spPr bwMode="auto">
                    <a:xfrm rot="5263130">
                      <a:off x="186" y="-282"/>
                      <a:ext cx="227" cy="795"/>
                    </a:xfrm>
                    <a:prstGeom prst="moon">
                      <a:avLst>
                        <a:gd name="adj" fmla="val 49773"/>
                      </a:avLst>
                    </a:prstGeom>
                    <a:solidFill>
                      <a:srgbClr val="FFFFFF">
                        <a:alpha val="1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90" name="AutoShape 153"/>
                    <p:cNvSpPr>
                      <a:spLocks noChangeArrowheads="1"/>
                    </p:cNvSpPr>
                    <p:nvPr/>
                  </p:nvSpPr>
                  <p:spPr bwMode="auto">
                    <a:xfrm rot="6078281">
                      <a:off x="316" y="-285"/>
                      <a:ext cx="227" cy="795"/>
                    </a:xfrm>
                    <a:prstGeom prst="moon">
                      <a:avLst>
                        <a:gd name="adj" fmla="val 49773"/>
                      </a:avLst>
                    </a:prstGeom>
                    <a:solidFill>
                      <a:srgbClr val="FFFFFF">
                        <a:alpha val="1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91" name="AutoShape 154"/>
                    <p:cNvSpPr>
                      <a:spLocks noChangeArrowheads="1"/>
                    </p:cNvSpPr>
                    <p:nvPr/>
                  </p:nvSpPr>
                  <p:spPr bwMode="auto">
                    <a:xfrm rot="6373927">
                      <a:off x="392" y="-258"/>
                      <a:ext cx="227" cy="795"/>
                    </a:xfrm>
                    <a:prstGeom prst="moon">
                      <a:avLst>
                        <a:gd name="adj" fmla="val 49773"/>
                      </a:avLst>
                    </a:prstGeom>
                    <a:solidFill>
                      <a:srgbClr val="FFFFFF">
                        <a:alpha val="1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92" name="AutoShape 155"/>
                    <p:cNvSpPr>
                      <a:spLocks noChangeArrowheads="1"/>
                    </p:cNvSpPr>
                    <p:nvPr/>
                  </p:nvSpPr>
                  <p:spPr bwMode="auto">
                    <a:xfrm rot="6906312">
                      <a:off x="485" y="-200"/>
                      <a:ext cx="224" cy="795"/>
                    </a:xfrm>
                    <a:prstGeom prst="moon">
                      <a:avLst>
                        <a:gd name="adj" fmla="val 49773"/>
                      </a:avLst>
                    </a:prstGeom>
                    <a:solidFill>
                      <a:srgbClr val="FFFFFF">
                        <a:alpha val="1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nvGrpSpPr>
                  <p:cNvPr id="23659" name="Group 161"/>
                  <p:cNvGrpSpPr>
                    <a:grpSpLocks/>
                  </p:cNvGrpSpPr>
                  <p:nvPr/>
                </p:nvGrpSpPr>
                <p:grpSpPr bwMode="auto">
                  <a:xfrm rot="1353540">
                    <a:off x="156" y="50"/>
                    <a:ext cx="742" cy="186"/>
                    <a:chOff x="0" y="0"/>
                    <a:chExt cx="1118" cy="279"/>
                  </a:xfrm>
                </p:grpSpPr>
                <p:sp>
                  <p:nvSpPr>
                    <p:cNvPr id="185" name="AutoShape 157"/>
                    <p:cNvSpPr>
                      <a:spLocks noChangeArrowheads="1"/>
                    </p:cNvSpPr>
                    <p:nvPr/>
                  </p:nvSpPr>
                  <p:spPr bwMode="auto">
                    <a:xfrm rot="5263130">
                      <a:off x="186" y="-255"/>
                      <a:ext cx="227" cy="795"/>
                    </a:xfrm>
                    <a:prstGeom prst="moon">
                      <a:avLst>
                        <a:gd name="adj" fmla="val 49773"/>
                      </a:avLst>
                    </a:prstGeom>
                    <a:solidFill>
                      <a:srgbClr val="FFFFFF">
                        <a:alpha val="1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86" name="AutoShape 158"/>
                    <p:cNvSpPr>
                      <a:spLocks noChangeArrowheads="1"/>
                    </p:cNvSpPr>
                    <p:nvPr/>
                  </p:nvSpPr>
                  <p:spPr bwMode="auto">
                    <a:xfrm rot="6078281">
                      <a:off x="307" y="-242"/>
                      <a:ext cx="224" cy="806"/>
                    </a:xfrm>
                    <a:prstGeom prst="moon">
                      <a:avLst>
                        <a:gd name="adj" fmla="val 49773"/>
                      </a:avLst>
                    </a:prstGeom>
                    <a:solidFill>
                      <a:srgbClr val="FFFFFF">
                        <a:alpha val="1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87" name="AutoShape 159"/>
                    <p:cNvSpPr>
                      <a:spLocks noChangeArrowheads="1"/>
                    </p:cNvSpPr>
                    <p:nvPr/>
                  </p:nvSpPr>
                  <p:spPr bwMode="auto">
                    <a:xfrm rot="6373927">
                      <a:off x="401" y="-211"/>
                      <a:ext cx="224" cy="793"/>
                    </a:xfrm>
                    <a:prstGeom prst="moon">
                      <a:avLst>
                        <a:gd name="adj" fmla="val 49773"/>
                      </a:avLst>
                    </a:prstGeom>
                    <a:solidFill>
                      <a:srgbClr val="FFFFFF">
                        <a:alpha val="1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88" name="AutoShape 160"/>
                    <p:cNvSpPr>
                      <a:spLocks noChangeArrowheads="1"/>
                    </p:cNvSpPr>
                    <p:nvPr/>
                  </p:nvSpPr>
                  <p:spPr bwMode="auto">
                    <a:xfrm rot="6906312">
                      <a:off x="507" y="-165"/>
                      <a:ext cx="216" cy="788"/>
                    </a:xfrm>
                    <a:prstGeom prst="moon">
                      <a:avLst>
                        <a:gd name="adj" fmla="val 49773"/>
                      </a:avLst>
                    </a:prstGeom>
                    <a:solidFill>
                      <a:srgbClr val="FFFFFF">
                        <a:alpha val="1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grpSp>
              <p:nvGrpSpPr>
                <p:cNvPr id="23647" name="Group 166"/>
                <p:cNvGrpSpPr>
                  <a:grpSpLocks/>
                </p:cNvGrpSpPr>
                <p:nvPr/>
              </p:nvGrpSpPr>
              <p:grpSpPr bwMode="auto">
                <a:xfrm rot="-9970459" flipH="1" flipV="1">
                  <a:off x="83" y="26"/>
                  <a:ext cx="788" cy="191"/>
                  <a:chOff x="0" y="0"/>
                  <a:chExt cx="898" cy="236"/>
                </a:xfrm>
              </p:grpSpPr>
              <p:grpSp>
                <p:nvGrpSpPr>
                  <p:cNvPr id="23648" name="Group 167"/>
                  <p:cNvGrpSpPr>
                    <a:grpSpLocks/>
                  </p:cNvGrpSpPr>
                  <p:nvPr/>
                </p:nvGrpSpPr>
                <p:grpSpPr bwMode="auto">
                  <a:xfrm>
                    <a:off x="0" y="0"/>
                    <a:ext cx="742" cy="186"/>
                    <a:chOff x="0" y="0"/>
                    <a:chExt cx="1118" cy="279"/>
                  </a:xfrm>
                </p:grpSpPr>
                <p:sp>
                  <p:nvSpPr>
                    <p:cNvPr id="179" name="AutoShape 163"/>
                    <p:cNvSpPr>
                      <a:spLocks noChangeArrowheads="1"/>
                    </p:cNvSpPr>
                    <p:nvPr/>
                  </p:nvSpPr>
                  <p:spPr bwMode="auto">
                    <a:xfrm rot="5263130">
                      <a:off x="128" y="-399"/>
                      <a:ext cx="208" cy="841"/>
                    </a:xfrm>
                    <a:prstGeom prst="moon">
                      <a:avLst>
                        <a:gd name="adj" fmla="val 49773"/>
                      </a:avLst>
                    </a:prstGeom>
                    <a:solidFill>
                      <a:srgbClr val="FFFFFF">
                        <a:alpha val="1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80" name="AutoShape 164"/>
                    <p:cNvSpPr>
                      <a:spLocks noChangeArrowheads="1"/>
                    </p:cNvSpPr>
                    <p:nvPr/>
                  </p:nvSpPr>
                  <p:spPr bwMode="auto">
                    <a:xfrm rot="6078281">
                      <a:off x="241" y="-378"/>
                      <a:ext cx="215" cy="832"/>
                    </a:xfrm>
                    <a:prstGeom prst="moon">
                      <a:avLst>
                        <a:gd name="adj" fmla="val 49773"/>
                      </a:avLst>
                    </a:prstGeom>
                    <a:solidFill>
                      <a:srgbClr val="FFFFFF">
                        <a:alpha val="1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81" name="AutoShape 165"/>
                    <p:cNvSpPr>
                      <a:spLocks noChangeArrowheads="1"/>
                    </p:cNvSpPr>
                    <p:nvPr/>
                  </p:nvSpPr>
                  <p:spPr bwMode="auto">
                    <a:xfrm rot="6373927">
                      <a:off x="325" y="-388"/>
                      <a:ext cx="222" cy="838"/>
                    </a:xfrm>
                    <a:prstGeom prst="moon">
                      <a:avLst>
                        <a:gd name="adj" fmla="val 49773"/>
                      </a:avLst>
                    </a:prstGeom>
                    <a:solidFill>
                      <a:srgbClr val="FFFFFF">
                        <a:alpha val="1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82" name="AutoShape 166"/>
                    <p:cNvSpPr>
                      <a:spLocks noChangeArrowheads="1"/>
                    </p:cNvSpPr>
                    <p:nvPr/>
                  </p:nvSpPr>
                  <p:spPr bwMode="auto">
                    <a:xfrm rot="6906312">
                      <a:off x="401" y="-346"/>
                      <a:ext cx="222" cy="838"/>
                    </a:xfrm>
                    <a:prstGeom prst="moon">
                      <a:avLst>
                        <a:gd name="adj" fmla="val 49773"/>
                      </a:avLst>
                    </a:prstGeom>
                    <a:solidFill>
                      <a:srgbClr val="FFFFFF">
                        <a:alpha val="1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nvGrpSpPr>
                  <p:cNvPr id="23649" name="Group 172"/>
                  <p:cNvGrpSpPr>
                    <a:grpSpLocks/>
                  </p:cNvGrpSpPr>
                  <p:nvPr/>
                </p:nvGrpSpPr>
                <p:grpSpPr bwMode="auto">
                  <a:xfrm rot="1353540">
                    <a:off x="156" y="50"/>
                    <a:ext cx="742" cy="186"/>
                    <a:chOff x="0" y="0"/>
                    <a:chExt cx="1118" cy="279"/>
                  </a:xfrm>
                </p:grpSpPr>
                <p:sp>
                  <p:nvSpPr>
                    <p:cNvPr id="175" name="AutoShape 168"/>
                    <p:cNvSpPr>
                      <a:spLocks noChangeArrowheads="1"/>
                    </p:cNvSpPr>
                    <p:nvPr/>
                  </p:nvSpPr>
                  <p:spPr bwMode="auto">
                    <a:xfrm rot="5263130">
                      <a:off x="59" y="-284"/>
                      <a:ext cx="215" cy="838"/>
                    </a:xfrm>
                    <a:prstGeom prst="moon">
                      <a:avLst>
                        <a:gd name="adj" fmla="val 49773"/>
                      </a:avLst>
                    </a:prstGeom>
                    <a:solidFill>
                      <a:srgbClr val="FFFFFF">
                        <a:alpha val="1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76" name="AutoShape 169"/>
                    <p:cNvSpPr>
                      <a:spLocks noChangeArrowheads="1"/>
                    </p:cNvSpPr>
                    <p:nvPr/>
                  </p:nvSpPr>
                  <p:spPr bwMode="auto">
                    <a:xfrm rot="6078281">
                      <a:off x="224" y="-283"/>
                      <a:ext cx="222" cy="838"/>
                    </a:xfrm>
                    <a:prstGeom prst="moon">
                      <a:avLst>
                        <a:gd name="adj" fmla="val 49773"/>
                      </a:avLst>
                    </a:prstGeom>
                    <a:solidFill>
                      <a:srgbClr val="FFFFFF">
                        <a:alpha val="1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77" name="AutoShape 170"/>
                    <p:cNvSpPr>
                      <a:spLocks noChangeArrowheads="1"/>
                    </p:cNvSpPr>
                    <p:nvPr/>
                  </p:nvSpPr>
                  <p:spPr bwMode="auto">
                    <a:xfrm rot="6373927">
                      <a:off x="292" y="-259"/>
                      <a:ext cx="208" cy="838"/>
                    </a:xfrm>
                    <a:prstGeom prst="moon">
                      <a:avLst>
                        <a:gd name="adj" fmla="val 49773"/>
                      </a:avLst>
                    </a:prstGeom>
                    <a:solidFill>
                      <a:srgbClr val="FFFFFF">
                        <a:alpha val="1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78" name="AutoShape 171"/>
                    <p:cNvSpPr>
                      <a:spLocks noChangeArrowheads="1"/>
                    </p:cNvSpPr>
                    <p:nvPr/>
                  </p:nvSpPr>
                  <p:spPr bwMode="auto">
                    <a:xfrm rot="6906312">
                      <a:off x="381" y="-223"/>
                      <a:ext cx="215" cy="832"/>
                    </a:xfrm>
                    <a:prstGeom prst="moon">
                      <a:avLst>
                        <a:gd name="adj" fmla="val 49773"/>
                      </a:avLst>
                    </a:prstGeom>
                    <a:solidFill>
                      <a:srgbClr val="FFFFFF">
                        <a:alpha val="1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grpSp>
        </p:grpSp>
      </p:grpSp>
      <p:grpSp>
        <p:nvGrpSpPr>
          <p:cNvPr id="23562" name="Group 177"/>
          <p:cNvGrpSpPr>
            <a:grpSpLocks/>
          </p:cNvGrpSpPr>
          <p:nvPr/>
        </p:nvGrpSpPr>
        <p:grpSpPr bwMode="auto">
          <a:xfrm>
            <a:off x="1909763" y="1595438"/>
            <a:ext cx="1244600" cy="927100"/>
            <a:chOff x="0" y="0"/>
            <a:chExt cx="1358" cy="1030"/>
          </a:xfrm>
        </p:grpSpPr>
        <p:sp>
          <p:nvSpPr>
            <p:cNvPr id="95" name="Oval 173"/>
            <p:cNvSpPr>
              <a:spLocks noChangeArrowheads="1"/>
            </p:cNvSpPr>
            <p:nvPr/>
          </p:nvSpPr>
          <p:spPr bwMode="auto">
            <a:xfrm>
              <a:off x="120" y="0"/>
              <a:ext cx="1022" cy="1028"/>
            </a:xfrm>
            <a:prstGeom prst="ellipse">
              <a:avLst/>
            </a:prstGeom>
            <a:solidFill>
              <a:srgbClr val="053275"/>
            </a:solidFill>
            <a:ln w="38100" cmpd="sng">
              <a:solidFill>
                <a:srgbClr val="EAEAEA"/>
              </a:solidFill>
              <a:round/>
              <a:headEnd/>
              <a:tailEnd/>
            </a:ln>
          </p:spPr>
          <p:txBody>
            <a:bodyPr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nvGrpSpPr>
            <p:cNvPr id="23571" name="Group 179"/>
            <p:cNvGrpSpPr>
              <a:grpSpLocks/>
            </p:cNvGrpSpPr>
            <p:nvPr/>
          </p:nvGrpSpPr>
          <p:grpSpPr bwMode="auto">
            <a:xfrm rot="10082854">
              <a:off x="-3" y="743"/>
              <a:ext cx="933" cy="228"/>
              <a:chOff x="0" y="0"/>
              <a:chExt cx="962" cy="234"/>
            </a:xfrm>
          </p:grpSpPr>
          <p:grpSp>
            <p:nvGrpSpPr>
              <p:cNvPr id="23619" name="Group 180"/>
              <p:cNvGrpSpPr>
                <a:grpSpLocks/>
              </p:cNvGrpSpPr>
              <p:nvPr/>
            </p:nvGrpSpPr>
            <p:grpSpPr bwMode="auto">
              <a:xfrm rot="-9970459" flipH="1" flipV="1">
                <a:off x="0" y="0"/>
                <a:ext cx="962" cy="234"/>
                <a:chOff x="0" y="0"/>
                <a:chExt cx="898" cy="236"/>
              </a:xfrm>
            </p:grpSpPr>
            <p:grpSp>
              <p:nvGrpSpPr>
                <p:cNvPr id="23631" name="Group 181"/>
                <p:cNvGrpSpPr>
                  <a:grpSpLocks/>
                </p:cNvGrpSpPr>
                <p:nvPr/>
              </p:nvGrpSpPr>
              <p:grpSpPr bwMode="auto">
                <a:xfrm>
                  <a:off x="0" y="0"/>
                  <a:ext cx="742" cy="186"/>
                  <a:chOff x="0" y="0"/>
                  <a:chExt cx="1118" cy="279"/>
                </a:xfrm>
              </p:grpSpPr>
              <p:sp>
                <p:nvSpPr>
                  <p:cNvPr id="162" name="AutoShape 177"/>
                  <p:cNvSpPr>
                    <a:spLocks noChangeArrowheads="1"/>
                  </p:cNvSpPr>
                  <p:nvPr/>
                </p:nvSpPr>
                <p:spPr bwMode="auto">
                  <a:xfrm rot="5263130">
                    <a:off x="321" y="-252"/>
                    <a:ext cx="227" cy="816"/>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63" name="AutoShape 178"/>
                  <p:cNvSpPr>
                    <a:spLocks noChangeArrowheads="1"/>
                  </p:cNvSpPr>
                  <p:nvPr/>
                </p:nvSpPr>
                <p:spPr bwMode="auto">
                  <a:xfrm rot="6078281">
                    <a:off x="470" y="-267"/>
                    <a:ext cx="227" cy="814"/>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64" name="AutoShape 179"/>
                  <p:cNvSpPr>
                    <a:spLocks noChangeArrowheads="1"/>
                  </p:cNvSpPr>
                  <p:nvPr/>
                </p:nvSpPr>
                <p:spPr bwMode="auto">
                  <a:xfrm rot="6373927">
                    <a:off x="531" y="-247"/>
                    <a:ext cx="227" cy="814"/>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65" name="AutoShape 180"/>
                  <p:cNvSpPr>
                    <a:spLocks noChangeArrowheads="1"/>
                  </p:cNvSpPr>
                  <p:nvPr/>
                </p:nvSpPr>
                <p:spPr bwMode="auto">
                  <a:xfrm rot="6906312">
                    <a:off x="594" y="-241"/>
                    <a:ext cx="227" cy="814"/>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nvGrpSpPr>
                <p:cNvPr id="23632" name="Group 186"/>
                <p:cNvGrpSpPr>
                  <a:grpSpLocks/>
                </p:cNvGrpSpPr>
                <p:nvPr/>
              </p:nvGrpSpPr>
              <p:grpSpPr bwMode="auto">
                <a:xfrm rot="1353540">
                  <a:off x="156" y="50"/>
                  <a:ext cx="742" cy="186"/>
                  <a:chOff x="0" y="0"/>
                  <a:chExt cx="1118" cy="279"/>
                </a:xfrm>
              </p:grpSpPr>
              <p:sp>
                <p:nvSpPr>
                  <p:cNvPr id="158" name="AutoShape 182"/>
                  <p:cNvSpPr>
                    <a:spLocks noChangeArrowheads="1"/>
                  </p:cNvSpPr>
                  <p:nvPr/>
                </p:nvSpPr>
                <p:spPr bwMode="auto">
                  <a:xfrm rot="5263130">
                    <a:off x="357" y="-245"/>
                    <a:ext cx="225" cy="814"/>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59" name="AutoShape 183"/>
                  <p:cNvSpPr>
                    <a:spLocks noChangeArrowheads="1"/>
                  </p:cNvSpPr>
                  <p:nvPr/>
                </p:nvSpPr>
                <p:spPr bwMode="auto">
                  <a:xfrm rot="6078281">
                    <a:off x="497" y="-246"/>
                    <a:ext cx="222" cy="814"/>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60" name="AutoShape 184"/>
                  <p:cNvSpPr>
                    <a:spLocks noChangeArrowheads="1"/>
                  </p:cNvSpPr>
                  <p:nvPr/>
                </p:nvSpPr>
                <p:spPr bwMode="auto">
                  <a:xfrm rot="6373927">
                    <a:off x="581" y="-229"/>
                    <a:ext cx="227" cy="814"/>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61" name="AutoShape 185"/>
                  <p:cNvSpPr>
                    <a:spLocks noChangeArrowheads="1"/>
                  </p:cNvSpPr>
                  <p:nvPr/>
                </p:nvSpPr>
                <p:spPr bwMode="auto">
                  <a:xfrm rot="6906312">
                    <a:off x="681" y="-238"/>
                    <a:ext cx="227" cy="814"/>
                  </a:xfrm>
                  <a:prstGeom prst="moon">
                    <a:avLst>
                      <a:gd name="adj" fmla="val 49773"/>
                    </a:avLst>
                  </a:prstGeom>
                  <a:solidFill>
                    <a:srgbClr val="FFFFFF">
                      <a:alpha val="3999"/>
                    </a:srgbClr>
                  </a:solidFill>
                  <a:ln w="9525">
                    <a:noFill/>
                    <a:miter lim="800000"/>
                    <a:headEnd/>
                    <a:tailEnd/>
                  </a:ln>
                </p:spPr>
                <p:txBody>
                  <a:bodyPr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grpSp>
            <p:nvGrpSpPr>
              <p:cNvPr id="23620" name="Group 191"/>
              <p:cNvGrpSpPr>
                <a:grpSpLocks/>
              </p:cNvGrpSpPr>
              <p:nvPr/>
            </p:nvGrpSpPr>
            <p:grpSpPr bwMode="auto">
              <a:xfrm rot="-9970459" flipH="1" flipV="1">
                <a:off x="83" y="26"/>
                <a:ext cx="788" cy="191"/>
                <a:chOff x="0" y="0"/>
                <a:chExt cx="898" cy="236"/>
              </a:xfrm>
            </p:grpSpPr>
            <p:grpSp>
              <p:nvGrpSpPr>
                <p:cNvPr id="23621" name="Group 192"/>
                <p:cNvGrpSpPr>
                  <a:grpSpLocks/>
                </p:cNvGrpSpPr>
                <p:nvPr/>
              </p:nvGrpSpPr>
              <p:grpSpPr bwMode="auto">
                <a:xfrm>
                  <a:off x="0" y="0"/>
                  <a:ext cx="742" cy="186"/>
                  <a:chOff x="0" y="0"/>
                  <a:chExt cx="1118" cy="279"/>
                </a:xfrm>
              </p:grpSpPr>
              <p:sp>
                <p:nvSpPr>
                  <p:cNvPr id="152" name="AutoShape 188"/>
                  <p:cNvSpPr>
                    <a:spLocks noChangeArrowheads="1"/>
                  </p:cNvSpPr>
                  <p:nvPr/>
                </p:nvSpPr>
                <p:spPr bwMode="auto">
                  <a:xfrm rot="5263130">
                    <a:off x="357" y="-166"/>
                    <a:ext cx="248" cy="788"/>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53" name="AutoShape 189"/>
                  <p:cNvSpPr>
                    <a:spLocks noChangeArrowheads="1"/>
                  </p:cNvSpPr>
                  <p:nvPr/>
                </p:nvSpPr>
                <p:spPr bwMode="auto">
                  <a:xfrm rot="6078281">
                    <a:off x="477" y="-150"/>
                    <a:ext cx="278" cy="782"/>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54" name="AutoShape 190"/>
                  <p:cNvSpPr>
                    <a:spLocks noChangeArrowheads="1"/>
                  </p:cNvSpPr>
                  <p:nvPr/>
                </p:nvSpPr>
                <p:spPr bwMode="auto">
                  <a:xfrm rot="6373927">
                    <a:off x="559" y="-138"/>
                    <a:ext cx="238" cy="794"/>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55" name="AutoShape 191"/>
                  <p:cNvSpPr>
                    <a:spLocks noChangeArrowheads="1"/>
                  </p:cNvSpPr>
                  <p:nvPr/>
                </p:nvSpPr>
                <p:spPr bwMode="auto">
                  <a:xfrm rot="6906312">
                    <a:off x="655" y="-98"/>
                    <a:ext cx="238" cy="788"/>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nvGrpSpPr>
                <p:cNvPr id="23622" name="Group 197"/>
                <p:cNvGrpSpPr>
                  <a:grpSpLocks/>
                </p:cNvGrpSpPr>
                <p:nvPr/>
              </p:nvGrpSpPr>
              <p:grpSpPr bwMode="auto">
                <a:xfrm rot="1353540">
                  <a:off x="156" y="50"/>
                  <a:ext cx="742" cy="186"/>
                  <a:chOff x="0" y="0"/>
                  <a:chExt cx="1118" cy="279"/>
                </a:xfrm>
              </p:grpSpPr>
              <p:sp>
                <p:nvSpPr>
                  <p:cNvPr id="148" name="AutoShape 193"/>
                  <p:cNvSpPr>
                    <a:spLocks noChangeArrowheads="1"/>
                  </p:cNvSpPr>
                  <p:nvPr/>
                </p:nvSpPr>
                <p:spPr bwMode="auto">
                  <a:xfrm rot="5263130">
                    <a:off x="410" y="-139"/>
                    <a:ext cx="278" cy="788"/>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49" name="AutoShape 194"/>
                  <p:cNvSpPr>
                    <a:spLocks noChangeArrowheads="1"/>
                  </p:cNvSpPr>
                  <p:nvPr/>
                </p:nvSpPr>
                <p:spPr bwMode="auto">
                  <a:xfrm rot="6078281">
                    <a:off x="541" y="-142"/>
                    <a:ext cx="282" cy="791"/>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50" name="AutoShape 195"/>
                  <p:cNvSpPr>
                    <a:spLocks noChangeArrowheads="1"/>
                  </p:cNvSpPr>
                  <p:nvPr/>
                </p:nvSpPr>
                <p:spPr bwMode="auto">
                  <a:xfrm rot="6373927">
                    <a:off x="626" y="-112"/>
                    <a:ext cx="265" cy="791"/>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51" name="AutoShape 196"/>
                  <p:cNvSpPr>
                    <a:spLocks noChangeArrowheads="1"/>
                  </p:cNvSpPr>
                  <p:nvPr/>
                </p:nvSpPr>
                <p:spPr bwMode="auto">
                  <a:xfrm rot="6906312">
                    <a:off x="720" y="-92"/>
                    <a:ext cx="258" cy="794"/>
                  </a:xfrm>
                  <a:prstGeom prst="moon">
                    <a:avLst>
                      <a:gd name="adj" fmla="val 49773"/>
                    </a:avLst>
                  </a:prstGeom>
                  <a:solidFill>
                    <a:srgbClr val="FFFFFF">
                      <a:alpha val="3999"/>
                    </a:srgbClr>
                  </a:solidFill>
                  <a:ln w="9525">
                    <a:noFill/>
                    <a:miter lim="800000"/>
                    <a:headEnd/>
                    <a:tailEnd/>
                  </a:ln>
                </p:spPr>
                <p:txBody>
                  <a:bodyPr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grpSp>
        <p:grpSp>
          <p:nvGrpSpPr>
            <p:cNvPr id="23572" name="Group 202"/>
            <p:cNvGrpSpPr>
              <a:grpSpLocks/>
            </p:cNvGrpSpPr>
            <p:nvPr/>
          </p:nvGrpSpPr>
          <p:grpSpPr bwMode="auto">
            <a:xfrm rot="-232145">
              <a:off x="380" y="64"/>
              <a:ext cx="961" cy="247"/>
              <a:chOff x="0" y="0"/>
              <a:chExt cx="992" cy="258"/>
            </a:xfrm>
          </p:grpSpPr>
          <p:grpSp>
            <p:nvGrpSpPr>
              <p:cNvPr id="23573" name="Group 203"/>
              <p:cNvGrpSpPr>
                <a:grpSpLocks/>
              </p:cNvGrpSpPr>
              <p:nvPr/>
            </p:nvGrpSpPr>
            <p:grpSpPr bwMode="auto">
              <a:xfrm rot="513316">
                <a:off x="0" y="0"/>
                <a:ext cx="962" cy="234"/>
                <a:chOff x="0" y="0"/>
                <a:chExt cx="962" cy="234"/>
              </a:xfrm>
            </p:grpSpPr>
            <p:grpSp>
              <p:nvGrpSpPr>
                <p:cNvPr id="23597" name="Group 204"/>
                <p:cNvGrpSpPr>
                  <a:grpSpLocks/>
                </p:cNvGrpSpPr>
                <p:nvPr/>
              </p:nvGrpSpPr>
              <p:grpSpPr bwMode="auto">
                <a:xfrm rot="-9970459" flipH="1" flipV="1">
                  <a:off x="0" y="0"/>
                  <a:ext cx="962" cy="234"/>
                  <a:chOff x="0" y="0"/>
                  <a:chExt cx="898" cy="236"/>
                </a:xfrm>
              </p:grpSpPr>
              <p:grpSp>
                <p:nvGrpSpPr>
                  <p:cNvPr id="23609" name="Group 205"/>
                  <p:cNvGrpSpPr>
                    <a:grpSpLocks/>
                  </p:cNvGrpSpPr>
                  <p:nvPr/>
                </p:nvGrpSpPr>
                <p:grpSpPr bwMode="auto">
                  <a:xfrm>
                    <a:off x="0" y="0"/>
                    <a:ext cx="742" cy="186"/>
                    <a:chOff x="0" y="0"/>
                    <a:chExt cx="1118" cy="279"/>
                  </a:xfrm>
                </p:grpSpPr>
                <p:sp>
                  <p:nvSpPr>
                    <p:cNvPr id="140" name="AutoShape 201"/>
                    <p:cNvSpPr>
                      <a:spLocks noChangeArrowheads="1"/>
                    </p:cNvSpPr>
                    <p:nvPr/>
                  </p:nvSpPr>
                  <p:spPr bwMode="auto">
                    <a:xfrm rot="5263130">
                      <a:off x="168" y="-364"/>
                      <a:ext cx="226" cy="830"/>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41" name="AutoShape 202"/>
                    <p:cNvSpPr>
                      <a:spLocks noChangeArrowheads="1"/>
                    </p:cNvSpPr>
                    <p:nvPr/>
                  </p:nvSpPr>
                  <p:spPr bwMode="auto">
                    <a:xfrm rot="6078281">
                      <a:off x="315" y="-368"/>
                      <a:ext cx="226" cy="822"/>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42" name="AutoShape 203"/>
                    <p:cNvSpPr>
                      <a:spLocks noChangeArrowheads="1"/>
                    </p:cNvSpPr>
                    <p:nvPr/>
                  </p:nvSpPr>
                  <p:spPr bwMode="auto">
                    <a:xfrm rot="6373927">
                      <a:off x="381" y="-349"/>
                      <a:ext cx="226" cy="825"/>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43" name="AutoShape 204"/>
                    <p:cNvSpPr>
                      <a:spLocks noChangeArrowheads="1"/>
                    </p:cNvSpPr>
                    <p:nvPr/>
                  </p:nvSpPr>
                  <p:spPr bwMode="auto">
                    <a:xfrm rot="6906312">
                      <a:off x="476" y="-299"/>
                      <a:ext cx="226" cy="817"/>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nvGrpSpPr>
                  <p:cNvPr id="23610" name="Group 210"/>
                  <p:cNvGrpSpPr>
                    <a:grpSpLocks/>
                  </p:cNvGrpSpPr>
                  <p:nvPr/>
                </p:nvGrpSpPr>
                <p:grpSpPr bwMode="auto">
                  <a:xfrm rot="1353540">
                    <a:off x="156" y="50"/>
                    <a:ext cx="742" cy="186"/>
                    <a:chOff x="0" y="0"/>
                    <a:chExt cx="1118" cy="279"/>
                  </a:xfrm>
                </p:grpSpPr>
                <p:sp>
                  <p:nvSpPr>
                    <p:cNvPr id="136" name="AutoShape 206"/>
                    <p:cNvSpPr>
                      <a:spLocks noChangeArrowheads="1"/>
                    </p:cNvSpPr>
                    <p:nvPr/>
                  </p:nvSpPr>
                  <p:spPr bwMode="auto">
                    <a:xfrm rot="5263130">
                      <a:off x="161" y="-309"/>
                      <a:ext cx="226" cy="822"/>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37" name="AutoShape 207"/>
                    <p:cNvSpPr>
                      <a:spLocks noChangeArrowheads="1"/>
                    </p:cNvSpPr>
                    <p:nvPr/>
                  </p:nvSpPr>
                  <p:spPr bwMode="auto">
                    <a:xfrm rot="6078281">
                      <a:off x="295" y="-301"/>
                      <a:ext cx="226" cy="822"/>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38" name="AutoShape 208"/>
                    <p:cNvSpPr>
                      <a:spLocks noChangeArrowheads="1"/>
                    </p:cNvSpPr>
                    <p:nvPr/>
                  </p:nvSpPr>
                  <p:spPr bwMode="auto">
                    <a:xfrm rot="6373927">
                      <a:off x="364" y="-272"/>
                      <a:ext cx="226" cy="822"/>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39" name="AutoShape 209"/>
                    <p:cNvSpPr>
                      <a:spLocks noChangeArrowheads="1"/>
                    </p:cNvSpPr>
                    <p:nvPr/>
                  </p:nvSpPr>
                  <p:spPr bwMode="auto">
                    <a:xfrm rot="6906312">
                      <a:off x="466" y="-248"/>
                      <a:ext cx="226" cy="822"/>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grpSp>
              <p:nvGrpSpPr>
                <p:cNvPr id="23598" name="Group 215"/>
                <p:cNvGrpSpPr>
                  <a:grpSpLocks/>
                </p:cNvGrpSpPr>
                <p:nvPr/>
              </p:nvGrpSpPr>
              <p:grpSpPr bwMode="auto">
                <a:xfrm rot="-9970459" flipH="1" flipV="1">
                  <a:off x="83" y="26"/>
                  <a:ext cx="788" cy="191"/>
                  <a:chOff x="0" y="0"/>
                  <a:chExt cx="898" cy="236"/>
                </a:xfrm>
              </p:grpSpPr>
              <p:grpSp>
                <p:nvGrpSpPr>
                  <p:cNvPr id="23599" name="Group 216"/>
                  <p:cNvGrpSpPr>
                    <a:grpSpLocks/>
                  </p:cNvGrpSpPr>
                  <p:nvPr/>
                </p:nvGrpSpPr>
                <p:grpSpPr bwMode="auto">
                  <a:xfrm>
                    <a:off x="0" y="0"/>
                    <a:ext cx="742" cy="186"/>
                    <a:chOff x="0" y="0"/>
                    <a:chExt cx="1118" cy="279"/>
                  </a:xfrm>
                </p:grpSpPr>
                <p:sp>
                  <p:nvSpPr>
                    <p:cNvPr id="130" name="AutoShape 212"/>
                    <p:cNvSpPr>
                      <a:spLocks noChangeArrowheads="1"/>
                    </p:cNvSpPr>
                    <p:nvPr/>
                  </p:nvSpPr>
                  <p:spPr bwMode="auto">
                    <a:xfrm rot="5263130">
                      <a:off x="113" y="-418"/>
                      <a:ext cx="246" cy="801"/>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31" name="AutoShape 213"/>
                    <p:cNvSpPr>
                      <a:spLocks noChangeArrowheads="1"/>
                    </p:cNvSpPr>
                    <p:nvPr/>
                  </p:nvSpPr>
                  <p:spPr bwMode="auto">
                    <a:xfrm rot="6078281">
                      <a:off x="267" y="-428"/>
                      <a:ext cx="249" cy="801"/>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32" name="AutoShape 214"/>
                    <p:cNvSpPr>
                      <a:spLocks noChangeArrowheads="1"/>
                    </p:cNvSpPr>
                    <p:nvPr/>
                  </p:nvSpPr>
                  <p:spPr bwMode="auto">
                    <a:xfrm rot="6373927">
                      <a:off x="325" y="-429"/>
                      <a:ext cx="236" cy="801"/>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33" name="AutoShape 215"/>
                    <p:cNvSpPr>
                      <a:spLocks noChangeArrowheads="1"/>
                    </p:cNvSpPr>
                    <p:nvPr/>
                  </p:nvSpPr>
                  <p:spPr bwMode="auto">
                    <a:xfrm rot="6906312">
                      <a:off x="420" y="-366"/>
                      <a:ext cx="239" cy="801"/>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nvGrpSpPr>
                  <p:cNvPr id="23600" name="Group 221"/>
                  <p:cNvGrpSpPr>
                    <a:grpSpLocks/>
                  </p:cNvGrpSpPr>
                  <p:nvPr/>
                </p:nvGrpSpPr>
                <p:grpSpPr bwMode="auto">
                  <a:xfrm rot="1353540">
                    <a:off x="156" y="50"/>
                    <a:ext cx="742" cy="186"/>
                    <a:chOff x="0" y="0"/>
                    <a:chExt cx="1118" cy="279"/>
                  </a:xfrm>
                </p:grpSpPr>
                <p:sp>
                  <p:nvSpPr>
                    <p:cNvPr id="126" name="AutoShape 217"/>
                    <p:cNvSpPr>
                      <a:spLocks noChangeArrowheads="1"/>
                    </p:cNvSpPr>
                    <p:nvPr/>
                  </p:nvSpPr>
                  <p:spPr bwMode="auto">
                    <a:xfrm rot="5263130">
                      <a:off x="95" y="-393"/>
                      <a:ext cx="236" cy="798"/>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27" name="AutoShape 218"/>
                    <p:cNvSpPr>
                      <a:spLocks noChangeArrowheads="1"/>
                    </p:cNvSpPr>
                    <p:nvPr/>
                  </p:nvSpPr>
                  <p:spPr bwMode="auto">
                    <a:xfrm rot="6078281">
                      <a:off x="243" y="-366"/>
                      <a:ext cx="236" cy="804"/>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28" name="AutoShape 219"/>
                    <p:cNvSpPr>
                      <a:spLocks noChangeArrowheads="1"/>
                    </p:cNvSpPr>
                    <p:nvPr/>
                  </p:nvSpPr>
                  <p:spPr bwMode="auto">
                    <a:xfrm rot="6373927">
                      <a:off x="313" y="-348"/>
                      <a:ext cx="236" cy="801"/>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29" name="AutoShape 220"/>
                    <p:cNvSpPr>
                      <a:spLocks noChangeArrowheads="1"/>
                    </p:cNvSpPr>
                    <p:nvPr/>
                  </p:nvSpPr>
                  <p:spPr bwMode="auto">
                    <a:xfrm rot="6906312">
                      <a:off x="389" y="-325"/>
                      <a:ext cx="242" cy="804"/>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grpSp>
          <p:grpSp>
            <p:nvGrpSpPr>
              <p:cNvPr id="23574" name="Group 226"/>
              <p:cNvGrpSpPr>
                <a:grpSpLocks/>
              </p:cNvGrpSpPr>
              <p:nvPr/>
            </p:nvGrpSpPr>
            <p:grpSpPr bwMode="auto">
              <a:xfrm rot="513316">
                <a:off x="30" y="24"/>
                <a:ext cx="962" cy="234"/>
                <a:chOff x="0" y="0"/>
                <a:chExt cx="962" cy="234"/>
              </a:xfrm>
            </p:grpSpPr>
            <p:grpSp>
              <p:nvGrpSpPr>
                <p:cNvPr id="23575" name="Group 227"/>
                <p:cNvGrpSpPr>
                  <a:grpSpLocks/>
                </p:cNvGrpSpPr>
                <p:nvPr/>
              </p:nvGrpSpPr>
              <p:grpSpPr bwMode="auto">
                <a:xfrm rot="-9970459" flipH="1" flipV="1">
                  <a:off x="0" y="0"/>
                  <a:ext cx="962" cy="234"/>
                  <a:chOff x="0" y="0"/>
                  <a:chExt cx="898" cy="236"/>
                </a:xfrm>
              </p:grpSpPr>
              <p:grpSp>
                <p:nvGrpSpPr>
                  <p:cNvPr id="23587" name="Group 228"/>
                  <p:cNvGrpSpPr>
                    <a:grpSpLocks/>
                  </p:cNvGrpSpPr>
                  <p:nvPr/>
                </p:nvGrpSpPr>
                <p:grpSpPr bwMode="auto">
                  <a:xfrm>
                    <a:off x="0" y="0"/>
                    <a:ext cx="742" cy="186"/>
                    <a:chOff x="0" y="0"/>
                    <a:chExt cx="1118" cy="279"/>
                  </a:xfrm>
                </p:grpSpPr>
                <p:sp>
                  <p:nvSpPr>
                    <p:cNvPr id="118" name="AutoShape 224"/>
                    <p:cNvSpPr>
                      <a:spLocks noChangeArrowheads="1"/>
                    </p:cNvSpPr>
                    <p:nvPr/>
                  </p:nvSpPr>
                  <p:spPr bwMode="auto">
                    <a:xfrm rot="5263130">
                      <a:off x="187" y="-367"/>
                      <a:ext cx="226" cy="827"/>
                    </a:xfrm>
                    <a:prstGeom prst="moon">
                      <a:avLst>
                        <a:gd name="adj" fmla="val 49773"/>
                      </a:avLst>
                    </a:prstGeom>
                    <a:solidFill>
                      <a:srgbClr val="FFFFFF">
                        <a:alpha val="1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19" name="AutoShape 225"/>
                    <p:cNvSpPr>
                      <a:spLocks noChangeArrowheads="1"/>
                    </p:cNvSpPr>
                    <p:nvPr/>
                  </p:nvSpPr>
                  <p:spPr bwMode="auto">
                    <a:xfrm rot="6078281">
                      <a:off x="321" y="-350"/>
                      <a:ext cx="226" cy="817"/>
                    </a:xfrm>
                    <a:prstGeom prst="moon">
                      <a:avLst>
                        <a:gd name="adj" fmla="val 49773"/>
                      </a:avLst>
                    </a:prstGeom>
                    <a:solidFill>
                      <a:srgbClr val="FFFFFF">
                        <a:alpha val="1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20" name="AutoShape 226"/>
                    <p:cNvSpPr>
                      <a:spLocks noChangeArrowheads="1"/>
                    </p:cNvSpPr>
                    <p:nvPr/>
                  </p:nvSpPr>
                  <p:spPr bwMode="auto">
                    <a:xfrm rot="6373927">
                      <a:off x="401" y="-343"/>
                      <a:ext cx="226" cy="827"/>
                    </a:xfrm>
                    <a:prstGeom prst="moon">
                      <a:avLst>
                        <a:gd name="adj" fmla="val 49773"/>
                      </a:avLst>
                    </a:prstGeom>
                    <a:solidFill>
                      <a:srgbClr val="FFFFFF">
                        <a:alpha val="1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21" name="AutoShape 227"/>
                    <p:cNvSpPr>
                      <a:spLocks noChangeArrowheads="1"/>
                    </p:cNvSpPr>
                    <p:nvPr/>
                  </p:nvSpPr>
                  <p:spPr bwMode="auto">
                    <a:xfrm rot="6906312">
                      <a:off x="502" y="-310"/>
                      <a:ext cx="226" cy="827"/>
                    </a:xfrm>
                    <a:prstGeom prst="moon">
                      <a:avLst>
                        <a:gd name="adj" fmla="val 49773"/>
                      </a:avLst>
                    </a:prstGeom>
                    <a:solidFill>
                      <a:srgbClr val="FFFFFF">
                        <a:alpha val="1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nvGrpSpPr>
                  <p:cNvPr id="23588" name="Group 233"/>
                  <p:cNvGrpSpPr>
                    <a:grpSpLocks/>
                  </p:cNvGrpSpPr>
                  <p:nvPr/>
                </p:nvGrpSpPr>
                <p:grpSpPr bwMode="auto">
                  <a:xfrm rot="1353540">
                    <a:off x="156" y="50"/>
                    <a:ext cx="742" cy="186"/>
                    <a:chOff x="0" y="0"/>
                    <a:chExt cx="1118" cy="279"/>
                  </a:xfrm>
                </p:grpSpPr>
                <p:sp>
                  <p:nvSpPr>
                    <p:cNvPr id="114" name="AutoShape 229"/>
                    <p:cNvSpPr>
                      <a:spLocks noChangeArrowheads="1"/>
                    </p:cNvSpPr>
                    <p:nvPr/>
                  </p:nvSpPr>
                  <p:spPr bwMode="auto">
                    <a:xfrm rot="5263130">
                      <a:off x="171" y="-323"/>
                      <a:ext cx="226" cy="825"/>
                    </a:xfrm>
                    <a:prstGeom prst="moon">
                      <a:avLst>
                        <a:gd name="adj" fmla="val 49773"/>
                      </a:avLst>
                    </a:prstGeom>
                    <a:solidFill>
                      <a:srgbClr val="FFFFFF">
                        <a:alpha val="1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15" name="AutoShape 230"/>
                    <p:cNvSpPr>
                      <a:spLocks noChangeArrowheads="1"/>
                    </p:cNvSpPr>
                    <p:nvPr/>
                  </p:nvSpPr>
                  <p:spPr bwMode="auto">
                    <a:xfrm rot="6078281">
                      <a:off x="303" y="-301"/>
                      <a:ext cx="226" cy="822"/>
                    </a:xfrm>
                    <a:prstGeom prst="moon">
                      <a:avLst>
                        <a:gd name="adj" fmla="val 49773"/>
                      </a:avLst>
                    </a:prstGeom>
                    <a:solidFill>
                      <a:srgbClr val="FFFFFF">
                        <a:alpha val="1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16" name="AutoShape 231"/>
                    <p:cNvSpPr>
                      <a:spLocks noChangeArrowheads="1"/>
                    </p:cNvSpPr>
                    <p:nvPr/>
                  </p:nvSpPr>
                  <p:spPr bwMode="auto">
                    <a:xfrm rot="6373927">
                      <a:off x="395" y="-282"/>
                      <a:ext cx="226" cy="825"/>
                    </a:xfrm>
                    <a:prstGeom prst="moon">
                      <a:avLst>
                        <a:gd name="adj" fmla="val 49773"/>
                      </a:avLst>
                    </a:prstGeom>
                    <a:solidFill>
                      <a:srgbClr val="FFFFFF">
                        <a:alpha val="1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17" name="AutoShape 232"/>
                    <p:cNvSpPr>
                      <a:spLocks noChangeArrowheads="1"/>
                    </p:cNvSpPr>
                    <p:nvPr/>
                  </p:nvSpPr>
                  <p:spPr bwMode="auto">
                    <a:xfrm rot="6906312">
                      <a:off x="483" y="-250"/>
                      <a:ext cx="226" cy="822"/>
                    </a:xfrm>
                    <a:prstGeom prst="moon">
                      <a:avLst>
                        <a:gd name="adj" fmla="val 49773"/>
                      </a:avLst>
                    </a:prstGeom>
                    <a:solidFill>
                      <a:srgbClr val="FFFFFF">
                        <a:alpha val="1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grpSp>
              <p:nvGrpSpPr>
                <p:cNvPr id="23576" name="Group 238"/>
                <p:cNvGrpSpPr>
                  <a:grpSpLocks/>
                </p:cNvGrpSpPr>
                <p:nvPr/>
              </p:nvGrpSpPr>
              <p:grpSpPr bwMode="auto">
                <a:xfrm rot="-9970459" flipH="1" flipV="1">
                  <a:off x="83" y="26"/>
                  <a:ext cx="788" cy="191"/>
                  <a:chOff x="0" y="0"/>
                  <a:chExt cx="898" cy="236"/>
                </a:xfrm>
              </p:grpSpPr>
              <p:grpSp>
                <p:nvGrpSpPr>
                  <p:cNvPr id="23577" name="Group 239"/>
                  <p:cNvGrpSpPr>
                    <a:grpSpLocks/>
                  </p:cNvGrpSpPr>
                  <p:nvPr/>
                </p:nvGrpSpPr>
                <p:grpSpPr bwMode="auto">
                  <a:xfrm>
                    <a:off x="0" y="0"/>
                    <a:ext cx="742" cy="186"/>
                    <a:chOff x="0" y="0"/>
                    <a:chExt cx="1118" cy="279"/>
                  </a:xfrm>
                </p:grpSpPr>
                <p:sp>
                  <p:nvSpPr>
                    <p:cNvPr id="108" name="AutoShape 235"/>
                    <p:cNvSpPr>
                      <a:spLocks noChangeArrowheads="1"/>
                    </p:cNvSpPr>
                    <p:nvPr/>
                  </p:nvSpPr>
                  <p:spPr bwMode="auto">
                    <a:xfrm rot="5263130">
                      <a:off x="133" y="-450"/>
                      <a:ext cx="236" cy="807"/>
                    </a:xfrm>
                    <a:prstGeom prst="moon">
                      <a:avLst>
                        <a:gd name="adj" fmla="val 49773"/>
                      </a:avLst>
                    </a:prstGeom>
                    <a:solidFill>
                      <a:srgbClr val="FFFFFF">
                        <a:alpha val="1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09" name="AutoShape 236"/>
                    <p:cNvSpPr>
                      <a:spLocks noChangeArrowheads="1"/>
                    </p:cNvSpPr>
                    <p:nvPr/>
                  </p:nvSpPr>
                  <p:spPr bwMode="auto">
                    <a:xfrm rot="6078281">
                      <a:off x="267" y="-443"/>
                      <a:ext cx="236" cy="801"/>
                    </a:xfrm>
                    <a:prstGeom prst="moon">
                      <a:avLst>
                        <a:gd name="adj" fmla="val 49773"/>
                      </a:avLst>
                    </a:prstGeom>
                    <a:solidFill>
                      <a:srgbClr val="FFFFFF">
                        <a:alpha val="1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10" name="AutoShape 237"/>
                    <p:cNvSpPr>
                      <a:spLocks noChangeArrowheads="1"/>
                    </p:cNvSpPr>
                    <p:nvPr/>
                  </p:nvSpPr>
                  <p:spPr bwMode="auto">
                    <a:xfrm rot="6373927">
                      <a:off x="343" y="-411"/>
                      <a:ext cx="236" cy="804"/>
                    </a:xfrm>
                    <a:prstGeom prst="moon">
                      <a:avLst>
                        <a:gd name="adj" fmla="val 49773"/>
                      </a:avLst>
                    </a:prstGeom>
                    <a:solidFill>
                      <a:srgbClr val="FFFFFF">
                        <a:alpha val="1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11" name="AutoShape 238"/>
                    <p:cNvSpPr>
                      <a:spLocks noChangeArrowheads="1"/>
                    </p:cNvSpPr>
                    <p:nvPr/>
                  </p:nvSpPr>
                  <p:spPr bwMode="auto">
                    <a:xfrm rot="6906312">
                      <a:off x="443" y="-408"/>
                      <a:ext cx="236" cy="811"/>
                    </a:xfrm>
                    <a:prstGeom prst="moon">
                      <a:avLst>
                        <a:gd name="adj" fmla="val 49773"/>
                      </a:avLst>
                    </a:prstGeom>
                    <a:solidFill>
                      <a:srgbClr val="FFFFFF">
                        <a:alpha val="1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nvGrpSpPr>
                  <p:cNvPr id="23578" name="Group 244"/>
                  <p:cNvGrpSpPr>
                    <a:grpSpLocks/>
                  </p:cNvGrpSpPr>
                  <p:nvPr/>
                </p:nvGrpSpPr>
                <p:grpSpPr bwMode="auto">
                  <a:xfrm rot="1353540">
                    <a:off x="156" y="50"/>
                    <a:ext cx="742" cy="186"/>
                    <a:chOff x="0" y="0"/>
                    <a:chExt cx="1118" cy="279"/>
                  </a:xfrm>
                </p:grpSpPr>
                <p:sp>
                  <p:nvSpPr>
                    <p:cNvPr id="104" name="AutoShape 240"/>
                    <p:cNvSpPr>
                      <a:spLocks noChangeArrowheads="1"/>
                    </p:cNvSpPr>
                    <p:nvPr/>
                  </p:nvSpPr>
                  <p:spPr bwMode="auto">
                    <a:xfrm rot="5263130">
                      <a:off x="103" y="-406"/>
                      <a:ext cx="242" cy="801"/>
                    </a:xfrm>
                    <a:prstGeom prst="moon">
                      <a:avLst>
                        <a:gd name="adj" fmla="val 49773"/>
                      </a:avLst>
                    </a:prstGeom>
                    <a:solidFill>
                      <a:srgbClr val="FFFFFF">
                        <a:alpha val="1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05" name="AutoShape 241"/>
                    <p:cNvSpPr>
                      <a:spLocks noChangeArrowheads="1"/>
                    </p:cNvSpPr>
                    <p:nvPr/>
                  </p:nvSpPr>
                  <p:spPr bwMode="auto">
                    <a:xfrm rot="6078281">
                      <a:off x="251" y="-383"/>
                      <a:ext cx="246" cy="801"/>
                    </a:xfrm>
                    <a:prstGeom prst="moon">
                      <a:avLst>
                        <a:gd name="adj" fmla="val 49773"/>
                      </a:avLst>
                    </a:prstGeom>
                    <a:solidFill>
                      <a:srgbClr val="FFFFFF">
                        <a:alpha val="1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06" name="AutoShape 242"/>
                    <p:cNvSpPr>
                      <a:spLocks noChangeArrowheads="1"/>
                    </p:cNvSpPr>
                    <p:nvPr/>
                  </p:nvSpPr>
                  <p:spPr bwMode="auto">
                    <a:xfrm rot="6373927">
                      <a:off x="323" y="-365"/>
                      <a:ext cx="242" cy="804"/>
                    </a:xfrm>
                    <a:prstGeom prst="moon">
                      <a:avLst>
                        <a:gd name="adj" fmla="val 49773"/>
                      </a:avLst>
                    </a:prstGeom>
                    <a:solidFill>
                      <a:srgbClr val="FFFFFF">
                        <a:alpha val="1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07" name="AutoShape 243"/>
                    <p:cNvSpPr>
                      <a:spLocks noChangeArrowheads="1"/>
                    </p:cNvSpPr>
                    <p:nvPr/>
                  </p:nvSpPr>
                  <p:spPr bwMode="auto">
                    <a:xfrm rot="6906312">
                      <a:off x="430" y="-328"/>
                      <a:ext cx="236" cy="807"/>
                    </a:xfrm>
                    <a:prstGeom prst="moon">
                      <a:avLst>
                        <a:gd name="adj" fmla="val 49773"/>
                      </a:avLst>
                    </a:prstGeom>
                    <a:solidFill>
                      <a:srgbClr val="FFFFFF">
                        <a:alpha val="1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grpSp>
        </p:grpSp>
      </p:grpSp>
      <p:sp>
        <p:nvSpPr>
          <p:cNvPr id="14" name="Text Box 23"/>
          <p:cNvSpPr txBox="1">
            <a:spLocks noChangeArrowheads="1"/>
          </p:cNvSpPr>
          <p:nvPr/>
        </p:nvSpPr>
        <p:spPr bwMode="auto">
          <a:xfrm>
            <a:off x="3098800" y="2906713"/>
            <a:ext cx="3351213" cy="743986"/>
          </a:xfrm>
          <a:prstGeom prst="rect">
            <a:avLst/>
          </a:prstGeom>
          <a:noFill/>
          <a:ln w="9525">
            <a:noFill/>
            <a:miter lim="800000"/>
            <a:headEnd/>
            <a:tailEnd/>
          </a:ln>
        </p:spPr>
        <p:txBody>
          <a:bodyPr>
            <a:spAutoFit/>
          </a:bodyPr>
          <a:lstStyle/>
          <a:p>
            <a:pPr eaLnBrk="1" hangingPunct="1">
              <a:lnSpc>
                <a:spcPct val="150000"/>
              </a:lnSpc>
              <a:defRPr/>
            </a:pPr>
            <a:r>
              <a:rPr lang="zh-CN" altLang="en-US" sz="3200" b="1" dirty="0" smtClean="0">
                <a:solidFill>
                  <a:srgbClr val="C00000"/>
                </a:solidFill>
                <a:latin typeface="+mj-ea"/>
                <a:ea typeface="+mj-ea"/>
              </a:rPr>
              <a:t>运行开放情况</a:t>
            </a:r>
            <a:endParaRPr lang="zh-CN" altLang="en-US" sz="3200" b="1" dirty="0">
              <a:solidFill>
                <a:srgbClr val="C00000"/>
              </a:solidFill>
              <a:latin typeface="+mj-ea"/>
              <a:ea typeface="+mj-ea"/>
            </a:endParaRPr>
          </a:p>
        </p:txBody>
      </p:sp>
      <p:sp>
        <p:nvSpPr>
          <p:cNvPr id="15" name="Text Box 23"/>
          <p:cNvSpPr txBox="1">
            <a:spLocks noChangeArrowheads="1"/>
          </p:cNvSpPr>
          <p:nvPr/>
        </p:nvSpPr>
        <p:spPr bwMode="auto">
          <a:xfrm>
            <a:off x="3098800" y="4310063"/>
            <a:ext cx="4279900" cy="584775"/>
          </a:xfrm>
          <a:prstGeom prst="rect">
            <a:avLst/>
          </a:prstGeom>
          <a:noFill/>
          <a:ln w="9525">
            <a:noFill/>
            <a:miter lim="800000"/>
            <a:headEnd/>
            <a:tailEnd/>
          </a:ln>
        </p:spPr>
        <p:txBody>
          <a:bodyPr>
            <a:spAutoFit/>
          </a:bodyPr>
          <a:lstStyle/>
          <a:p>
            <a:pPr marL="457200" indent="-457200">
              <a:spcBef>
                <a:spcPct val="50000"/>
              </a:spcBef>
              <a:buClr>
                <a:srgbClr val="000000"/>
              </a:buClr>
              <a:buFont typeface="Arial" pitchFamily="34" charset="0"/>
              <a:buNone/>
              <a:defRPr/>
            </a:pPr>
            <a:r>
              <a:rPr lang="zh-CN" altLang="en-US" sz="3200" dirty="0">
                <a:solidFill>
                  <a:srgbClr val="000000"/>
                </a:solidFill>
                <a:latin typeface="+mj-ea"/>
                <a:ea typeface="+mj-ea"/>
              </a:rPr>
              <a:t>恒</a:t>
            </a:r>
            <a:r>
              <a:rPr lang="zh-CN" altLang="en-US" sz="3200" dirty="0" smtClean="0">
                <a:solidFill>
                  <a:srgbClr val="000000"/>
                </a:solidFill>
                <a:latin typeface="+mj-ea"/>
                <a:ea typeface="+mj-ea"/>
              </a:rPr>
              <a:t>流运行改造项目</a:t>
            </a:r>
            <a:endParaRPr lang="zh-CN" altLang="en-US" sz="3200" dirty="0">
              <a:solidFill>
                <a:srgbClr val="000000"/>
              </a:solidFill>
              <a:latin typeface="+mj-ea"/>
              <a:ea typeface="+mj-ea"/>
            </a:endParaRPr>
          </a:p>
        </p:txBody>
      </p:sp>
      <p:sp>
        <p:nvSpPr>
          <p:cNvPr id="16" name="Text Box 23"/>
          <p:cNvSpPr txBox="1">
            <a:spLocks noChangeArrowheads="1"/>
          </p:cNvSpPr>
          <p:nvPr/>
        </p:nvSpPr>
        <p:spPr bwMode="auto">
          <a:xfrm>
            <a:off x="3098800" y="5572125"/>
            <a:ext cx="3351213" cy="585788"/>
          </a:xfrm>
          <a:prstGeom prst="rect">
            <a:avLst/>
          </a:prstGeom>
          <a:noFill/>
          <a:ln w="9525">
            <a:noFill/>
            <a:miter lim="800000"/>
            <a:headEnd/>
            <a:tailEnd/>
          </a:ln>
        </p:spPr>
        <p:txBody>
          <a:bodyPr>
            <a:spAutoFit/>
          </a:bodyPr>
          <a:lstStyle/>
          <a:p>
            <a:pPr marL="457200" indent="-457200">
              <a:spcBef>
                <a:spcPct val="50000"/>
              </a:spcBef>
              <a:buClr>
                <a:srgbClr val="000000"/>
              </a:buClr>
              <a:buFont typeface="Arial" pitchFamily="34" charset="0"/>
              <a:buNone/>
              <a:defRPr/>
            </a:pPr>
            <a:r>
              <a:rPr lang="zh-CN" altLang="en-US" sz="3200" dirty="0">
                <a:solidFill>
                  <a:srgbClr val="000000"/>
                </a:solidFill>
                <a:latin typeface="+mj-ea"/>
                <a:ea typeface="+mj-ea"/>
              </a:rPr>
              <a:t>小结</a:t>
            </a:r>
          </a:p>
        </p:txBody>
      </p:sp>
      <p:sp>
        <p:nvSpPr>
          <p:cNvPr id="19" name="Text Box 10"/>
          <p:cNvSpPr txBox="1">
            <a:spLocks noChangeArrowheads="1"/>
          </p:cNvSpPr>
          <p:nvPr/>
        </p:nvSpPr>
        <p:spPr bwMode="auto">
          <a:xfrm>
            <a:off x="2187575" y="1665288"/>
            <a:ext cx="539750" cy="584200"/>
          </a:xfrm>
          <a:prstGeom prst="rect">
            <a:avLst/>
          </a:prstGeom>
          <a:noFill/>
          <a:ln w="9525">
            <a:noFill/>
            <a:miter lim="800000"/>
            <a:headEnd/>
            <a:tailEnd/>
          </a:ln>
        </p:spPr>
        <p:txBody>
          <a:bodyPr>
            <a:spAutoFit/>
          </a:bodyPr>
          <a:lstStyle/>
          <a:p>
            <a:pPr algn="ctr">
              <a:spcBef>
                <a:spcPct val="50000"/>
              </a:spcBef>
              <a:buFont typeface="Arial" pitchFamily="34" charset="0"/>
              <a:buNone/>
              <a:defRPr/>
            </a:pPr>
            <a:r>
              <a:rPr lang="en-US" sz="3200" i="1">
                <a:solidFill>
                  <a:srgbClr val="FFFFFF"/>
                </a:solidFill>
                <a:latin typeface="+mj-ea"/>
                <a:ea typeface="+mj-ea"/>
                <a:cs typeface="Arial" pitchFamily="34" charset="0"/>
              </a:rPr>
              <a:t>1</a:t>
            </a:r>
          </a:p>
        </p:txBody>
      </p:sp>
      <p:sp>
        <p:nvSpPr>
          <p:cNvPr id="20" name="Text Box 14"/>
          <p:cNvSpPr txBox="1">
            <a:spLocks noChangeArrowheads="1"/>
          </p:cNvSpPr>
          <p:nvPr/>
        </p:nvSpPr>
        <p:spPr bwMode="auto">
          <a:xfrm>
            <a:off x="2181225" y="2922588"/>
            <a:ext cx="571500" cy="584200"/>
          </a:xfrm>
          <a:prstGeom prst="rect">
            <a:avLst/>
          </a:prstGeom>
          <a:noFill/>
          <a:ln w="9525">
            <a:noFill/>
            <a:miter lim="800000"/>
            <a:headEnd/>
            <a:tailEnd/>
          </a:ln>
        </p:spPr>
        <p:txBody>
          <a:bodyPr>
            <a:spAutoFit/>
          </a:bodyPr>
          <a:lstStyle/>
          <a:p>
            <a:pPr algn="ctr">
              <a:spcBef>
                <a:spcPct val="50000"/>
              </a:spcBef>
              <a:buFont typeface="Arial" pitchFamily="34" charset="0"/>
              <a:buNone/>
              <a:defRPr/>
            </a:pPr>
            <a:r>
              <a:rPr lang="en-US" sz="3200" i="1">
                <a:solidFill>
                  <a:srgbClr val="FFFFFF"/>
                </a:solidFill>
                <a:latin typeface="+mj-ea"/>
                <a:ea typeface="+mj-ea"/>
                <a:cs typeface="Arial" pitchFamily="34" charset="0"/>
              </a:rPr>
              <a:t>2</a:t>
            </a:r>
          </a:p>
        </p:txBody>
      </p:sp>
      <p:sp>
        <p:nvSpPr>
          <p:cNvPr id="21" name="Text Box 18"/>
          <p:cNvSpPr txBox="1">
            <a:spLocks noChangeArrowheads="1"/>
          </p:cNvSpPr>
          <p:nvPr/>
        </p:nvSpPr>
        <p:spPr bwMode="auto">
          <a:xfrm>
            <a:off x="2189163" y="4270375"/>
            <a:ext cx="519112" cy="584200"/>
          </a:xfrm>
          <a:prstGeom prst="rect">
            <a:avLst/>
          </a:prstGeom>
          <a:noFill/>
          <a:ln w="9525">
            <a:noFill/>
            <a:miter lim="800000"/>
            <a:headEnd/>
            <a:tailEnd/>
          </a:ln>
        </p:spPr>
        <p:txBody>
          <a:bodyPr>
            <a:spAutoFit/>
          </a:bodyPr>
          <a:lstStyle/>
          <a:p>
            <a:pPr algn="ctr">
              <a:spcBef>
                <a:spcPct val="50000"/>
              </a:spcBef>
              <a:buFont typeface="Arial" pitchFamily="34" charset="0"/>
              <a:buNone/>
              <a:defRPr/>
            </a:pPr>
            <a:r>
              <a:rPr lang="en-US" sz="3200" i="1">
                <a:solidFill>
                  <a:srgbClr val="FFFFFF"/>
                </a:solidFill>
                <a:latin typeface="+mj-ea"/>
                <a:ea typeface="+mj-ea"/>
                <a:cs typeface="Arial" pitchFamily="34" charset="0"/>
              </a:rPr>
              <a:t>3</a:t>
            </a:r>
          </a:p>
        </p:txBody>
      </p:sp>
      <p:sp>
        <p:nvSpPr>
          <p:cNvPr id="22" name="Text Box 22"/>
          <p:cNvSpPr txBox="1">
            <a:spLocks noChangeArrowheads="1"/>
          </p:cNvSpPr>
          <p:nvPr/>
        </p:nvSpPr>
        <p:spPr bwMode="auto">
          <a:xfrm>
            <a:off x="2165350" y="5508625"/>
            <a:ext cx="539750" cy="585788"/>
          </a:xfrm>
          <a:prstGeom prst="rect">
            <a:avLst/>
          </a:prstGeom>
          <a:noFill/>
          <a:ln w="9525">
            <a:noFill/>
            <a:miter lim="800000"/>
            <a:headEnd/>
            <a:tailEnd/>
          </a:ln>
        </p:spPr>
        <p:txBody>
          <a:bodyPr>
            <a:spAutoFit/>
          </a:bodyPr>
          <a:lstStyle/>
          <a:p>
            <a:pPr algn="ctr">
              <a:spcBef>
                <a:spcPct val="50000"/>
              </a:spcBef>
              <a:buFont typeface="Arial" pitchFamily="34" charset="0"/>
              <a:buNone/>
              <a:defRPr/>
            </a:pPr>
            <a:r>
              <a:rPr lang="en-US" sz="3200" i="1">
                <a:solidFill>
                  <a:srgbClr val="FFFFFF"/>
                </a:solidFill>
                <a:latin typeface="+mj-ea"/>
                <a:ea typeface="+mj-ea"/>
                <a:cs typeface="Arial" pitchFamily="34" charset="0"/>
              </a:rPr>
              <a:t>4</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5"/>
          <p:cNvSpPr>
            <a:spLocks noChangeArrowheads="1"/>
          </p:cNvSpPr>
          <p:nvPr/>
        </p:nvSpPr>
        <p:spPr bwMode="auto">
          <a:xfrm>
            <a:off x="1830388" y="4314164"/>
            <a:ext cx="5570537" cy="715962"/>
          </a:xfrm>
          <a:prstGeom prst="roundRect">
            <a:avLst>
              <a:gd name="adj" fmla="val 42329"/>
            </a:avLst>
          </a:prstGeom>
          <a:solidFill>
            <a:srgbClr val="F2F2F2"/>
          </a:solidFill>
          <a:ln w="19050" cmpd="sng">
            <a:solidFill>
              <a:srgbClr val="7F7F7F"/>
            </a:solidFill>
            <a:round/>
            <a:headEnd/>
            <a:tailEnd/>
          </a:ln>
        </p:spPr>
        <p:txBody>
          <a:bodyPr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6" name="AutoShape 5"/>
          <p:cNvSpPr>
            <a:spLocks noChangeArrowheads="1"/>
          </p:cNvSpPr>
          <p:nvPr/>
        </p:nvSpPr>
        <p:spPr bwMode="auto">
          <a:xfrm>
            <a:off x="1830388" y="5553075"/>
            <a:ext cx="5570537" cy="715963"/>
          </a:xfrm>
          <a:prstGeom prst="roundRect">
            <a:avLst>
              <a:gd name="adj" fmla="val 42329"/>
            </a:avLst>
          </a:prstGeom>
          <a:solidFill>
            <a:srgbClr val="F2F2F2"/>
          </a:solidFill>
          <a:ln w="19050" cmpd="sng">
            <a:solidFill>
              <a:srgbClr val="7F7F7F"/>
            </a:solidFill>
            <a:round/>
            <a:headEnd/>
            <a:tailEnd/>
          </a:ln>
        </p:spPr>
        <p:txBody>
          <a:bodyPr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8" name="AutoShape 5"/>
          <p:cNvSpPr>
            <a:spLocks noChangeArrowheads="1"/>
          </p:cNvSpPr>
          <p:nvPr/>
        </p:nvSpPr>
        <p:spPr bwMode="auto">
          <a:xfrm>
            <a:off x="1830388" y="1735138"/>
            <a:ext cx="5570537" cy="715962"/>
          </a:xfrm>
          <a:prstGeom prst="roundRect">
            <a:avLst>
              <a:gd name="adj" fmla="val 42329"/>
            </a:avLst>
          </a:prstGeom>
          <a:solidFill>
            <a:srgbClr val="F2F2F2"/>
          </a:solidFill>
          <a:ln w="19050" cmpd="sng">
            <a:solidFill>
              <a:srgbClr val="7F7F7F"/>
            </a:solidFill>
            <a:round/>
            <a:headEnd/>
            <a:tailEnd/>
          </a:ln>
        </p:spPr>
        <p:txBody>
          <a:bodyPr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9" name="Text Box 23"/>
          <p:cNvSpPr txBox="1">
            <a:spLocks noChangeArrowheads="1"/>
          </p:cNvSpPr>
          <p:nvPr/>
        </p:nvSpPr>
        <p:spPr bwMode="auto">
          <a:xfrm>
            <a:off x="3092450" y="1643063"/>
            <a:ext cx="3524250" cy="830262"/>
          </a:xfrm>
          <a:prstGeom prst="rect">
            <a:avLst/>
          </a:prstGeom>
          <a:noFill/>
          <a:ln w="9525">
            <a:noFill/>
            <a:miter lim="800000"/>
            <a:headEnd/>
            <a:tailEnd/>
          </a:ln>
        </p:spPr>
        <p:txBody>
          <a:bodyPr>
            <a:spAutoFit/>
          </a:bodyPr>
          <a:lstStyle/>
          <a:p>
            <a:pPr eaLnBrk="1" hangingPunct="1">
              <a:lnSpc>
                <a:spcPct val="150000"/>
              </a:lnSpc>
              <a:defRPr/>
            </a:pPr>
            <a:r>
              <a:rPr lang="zh-CN" altLang="en-US" sz="3200" b="1" dirty="0">
                <a:solidFill>
                  <a:srgbClr val="C00000"/>
                </a:solidFill>
                <a:latin typeface="+mj-ea"/>
                <a:ea typeface="+mj-ea"/>
              </a:rPr>
              <a:t>合肥光源运行总结</a:t>
            </a:r>
          </a:p>
        </p:txBody>
      </p:sp>
      <p:grpSp>
        <p:nvGrpSpPr>
          <p:cNvPr id="6151" name="Group 9"/>
          <p:cNvGrpSpPr>
            <a:grpSpLocks/>
          </p:cNvGrpSpPr>
          <p:nvPr/>
        </p:nvGrpSpPr>
        <p:grpSpPr bwMode="auto">
          <a:xfrm>
            <a:off x="1922463" y="4220501"/>
            <a:ext cx="1217612" cy="914400"/>
            <a:chOff x="0" y="0"/>
            <a:chExt cx="1350" cy="1030"/>
          </a:xfrm>
        </p:grpSpPr>
        <p:sp>
          <p:nvSpPr>
            <p:cNvPr id="284" name="Oval 5"/>
            <p:cNvSpPr>
              <a:spLocks noChangeArrowheads="1"/>
            </p:cNvSpPr>
            <p:nvPr/>
          </p:nvSpPr>
          <p:spPr bwMode="auto">
            <a:xfrm>
              <a:off x="121" y="0"/>
              <a:ext cx="1019" cy="1030"/>
            </a:xfrm>
            <a:prstGeom prst="ellipse">
              <a:avLst/>
            </a:prstGeom>
            <a:solidFill>
              <a:srgbClr val="0077DA"/>
            </a:solidFill>
            <a:ln w="38100" cmpd="sng">
              <a:solidFill>
                <a:srgbClr val="EAEAEA"/>
              </a:solidFill>
              <a:round/>
              <a:headEnd/>
              <a:tailEnd/>
            </a:ln>
          </p:spPr>
          <p:txBody>
            <a:bodyPr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nvGrpSpPr>
            <p:cNvPr id="6352" name="Group 11"/>
            <p:cNvGrpSpPr>
              <a:grpSpLocks/>
            </p:cNvGrpSpPr>
            <p:nvPr/>
          </p:nvGrpSpPr>
          <p:grpSpPr bwMode="auto">
            <a:xfrm rot="10082854">
              <a:off x="-2" y="741"/>
              <a:ext cx="931" cy="229"/>
              <a:chOff x="0" y="0"/>
              <a:chExt cx="962" cy="234"/>
            </a:xfrm>
          </p:grpSpPr>
          <p:grpSp>
            <p:nvGrpSpPr>
              <p:cNvPr id="6376" name="Group 12"/>
              <p:cNvGrpSpPr>
                <a:grpSpLocks/>
              </p:cNvGrpSpPr>
              <p:nvPr/>
            </p:nvGrpSpPr>
            <p:grpSpPr bwMode="auto">
              <a:xfrm rot="-9970459" flipH="1" flipV="1">
                <a:off x="0" y="0"/>
                <a:ext cx="962" cy="234"/>
                <a:chOff x="0" y="0"/>
                <a:chExt cx="898" cy="236"/>
              </a:xfrm>
            </p:grpSpPr>
            <p:grpSp>
              <p:nvGrpSpPr>
                <p:cNvPr id="6388" name="Group 13"/>
                <p:cNvGrpSpPr>
                  <a:grpSpLocks/>
                </p:cNvGrpSpPr>
                <p:nvPr/>
              </p:nvGrpSpPr>
              <p:grpSpPr bwMode="auto">
                <a:xfrm>
                  <a:off x="0" y="0"/>
                  <a:ext cx="742" cy="186"/>
                  <a:chOff x="0" y="0"/>
                  <a:chExt cx="1118" cy="279"/>
                </a:xfrm>
              </p:grpSpPr>
              <p:sp>
                <p:nvSpPr>
                  <p:cNvPr id="327" name="AutoShape 9"/>
                  <p:cNvSpPr>
                    <a:spLocks noChangeArrowheads="1"/>
                  </p:cNvSpPr>
                  <p:nvPr/>
                </p:nvSpPr>
                <p:spPr bwMode="auto">
                  <a:xfrm rot="5263130">
                    <a:off x="329" y="-188"/>
                    <a:ext cx="229" cy="790"/>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28" name="AutoShape 10"/>
                  <p:cNvSpPr>
                    <a:spLocks noChangeArrowheads="1"/>
                  </p:cNvSpPr>
                  <p:nvPr/>
                </p:nvSpPr>
                <p:spPr bwMode="auto">
                  <a:xfrm rot="6078281">
                    <a:off x="471" y="-208"/>
                    <a:ext cx="229" cy="808"/>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29" name="AutoShape 11"/>
                  <p:cNvSpPr>
                    <a:spLocks noChangeArrowheads="1"/>
                  </p:cNvSpPr>
                  <p:nvPr/>
                </p:nvSpPr>
                <p:spPr bwMode="auto">
                  <a:xfrm rot="6373927">
                    <a:off x="535" y="-199"/>
                    <a:ext cx="229" cy="808"/>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30" name="AutoShape 12"/>
                  <p:cNvSpPr>
                    <a:spLocks noChangeArrowheads="1"/>
                  </p:cNvSpPr>
                  <p:nvPr/>
                </p:nvSpPr>
                <p:spPr bwMode="auto">
                  <a:xfrm rot="6906312">
                    <a:off x="629" y="-152"/>
                    <a:ext cx="229" cy="808"/>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nvGrpSpPr>
                <p:cNvPr id="6389" name="Group 18"/>
                <p:cNvGrpSpPr>
                  <a:grpSpLocks/>
                </p:cNvGrpSpPr>
                <p:nvPr/>
              </p:nvGrpSpPr>
              <p:grpSpPr bwMode="auto">
                <a:xfrm rot="1353540">
                  <a:off x="156" y="50"/>
                  <a:ext cx="742" cy="186"/>
                  <a:chOff x="0" y="0"/>
                  <a:chExt cx="1118" cy="279"/>
                </a:xfrm>
              </p:grpSpPr>
              <p:sp>
                <p:nvSpPr>
                  <p:cNvPr id="323" name="AutoShape 14"/>
                  <p:cNvSpPr>
                    <a:spLocks noChangeArrowheads="1"/>
                  </p:cNvSpPr>
                  <p:nvPr/>
                </p:nvSpPr>
                <p:spPr bwMode="auto">
                  <a:xfrm rot="5263130">
                    <a:off x="357" y="-222"/>
                    <a:ext cx="227" cy="806"/>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24" name="AutoShape 15"/>
                  <p:cNvSpPr>
                    <a:spLocks noChangeArrowheads="1"/>
                  </p:cNvSpPr>
                  <p:nvPr/>
                </p:nvSpPr>
                <p:spPr bwMode="auto">
                  <a:xfrm rot="6078281">
                    <a:off x="491" y="-226"/>
                    <a:ext cx="229" cy="801"/>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25" name="AutoShape 16"/>
                  <p:cNvSpPr>
                    <a:spLocks noChangeArrowheads="1"/>
                  </p:cNvSpPr>
                  <p:nvPr/>
                </p:nvSpPr>
                <p:spPr bwMode="auto">
                  <a:xfrm rot="6373927">
                    <a:off x="571" y="-204"/>
                    <a:ext cx="227" cy="803"/>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26" name="AutoShape 17"/>
                  <p:cNvSpPr>
                    <a:spLocks noChangeArrowheads="1"/>
                  </p:cNvSpPr>
                  <p:nvPr/>
                </p:nvSpPr>
                <p:spPr bwMode="auto">
                  <a:xfrm rot="6906312">
                    <a:off x="646" y="-163"/>
                    <a:ext cx="229" cy="801"/>
                  </a:xfrm>
                  <a:prstGeom prst="moon">
                    <a:avLst>
                      <a:gd name="adj" fmla="val 49773"/>
                    </a:avLst>
                  </a:prstGeom>
                  <a:solidFill>
                    <a:srgbClr val="FFFFFF">
                      <a:alpha val="3999"/>
                    </a:srgbClr>
                  </a:solidFill>
                  <a:ln w="9525">
                    <a:noFill/>
                    <a:miter lim="800000"/>
                    <a:headEnd/>
                    <a:tailEnd/>
                  </a:ln>
                </p:spPr>
                <p:txBody>
                  <a:bodyPr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grpSp>
            <p:nvGrpSpPr>
              <p:cNvPr id="6377" name="Group 23"/>
              <p:cNvGrpSpPr>
                <a:grpSpLocks/>
              </p:cNvGrpSpPr>
              <p:nvPr/>
            </p:nvGrpSpPr>
            <p:grpSpPr bwMode="auto">
              <a:xfrm rot="-9970459" flipH="1" flipV="1">
                <a:off x="83" y="26"/>
                <a:ext cx="788" cy="191"/>
                <a:chOff x="0" y="0"/>
                <a:chExt cx="898" cy="236"/>
              </a:xfrm>
            </p:grpSpPr>
            <p:grpSp>
              <p:nvGrpSpPr>
                <p:cNvPr id="6378" name="Group 24"/>
                <p:cNvGrpSpPr>
                  <a:grpSpLocks/>
                </p:cNvGrpSpPr>
                <p:nvPr/>
              </p:nvGrpSpPr>
              <p:grpSpPr bwMode="auto">
                <a:xfrm>
                  <a:off x="0" y="0"/>
                  <a:ext cx="742" cy="186"/>
                  <a:chOff x="0" y="0"/>
                  <a:chExt cx="1118" cy="279"/>
                </a:xfrm>
              </p:grpSpPr>
              <p:sp>
                <p:nvSpPr>
                  <p:cNvPr id="317" name="AutoShape 20"/>
                  <p:cNvSpPr>
                    <a:spLocks noChangeArrowheads="1"/>
                  </p:cNvSpPr>
                  <p:nvPr/>
                </p:nvSpPr>
                <p:spPr bwMode="auto">
                  <a:xfrm rot="5263130">
                    <a:off x="382" y="-101"/>
                    <a:ext cx="240" cy="806"/>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18" name="AutoShape 21"/>
                  <p:cNvSpPr>
                    <a:spLocks noChangeArrowheads="1"/>
                  </p:cNvSpPr>
                  <p:nvPr/>
                </p:nvSpPr>
                <p:spPr bwMode="auto">
                  <a:xfrm rot="6078281">
                    <a:off x="508" y="-97"/>
                    <a:ext cx="261" cy="803"/>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19" name="AutoShape 22"/>
                  <p:cNvSpPr>
                    <a:spLocks noChangeArrowheads="1"/>
                  </p:cNvSpPr>
                  <p:nvPr/>
                </p:nvSpPr>
                <p:spPr bwMode="auto">
                  <a:xfrm rot="6373927">
                    <a:off x="592" y="-72"/>
                    <a:ext cx="247" cy="793"/>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20" name="AutoShape 23"/>
                  <p:cNvSpPr>
                    <a:spLocks noChangeArrowheads="1"/>
                  </p:cNvSpPr>
                  <p:nvPr/>
                </p:nvSpPr>
                <p:spPr bwMode="auto">
                  <a:xfrm rot="6906312">
                    <a:off x="683" y="-44"/>
                    <a:ext cx="244" cy="809"/>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nvGrpSpPr>
                <p:cNvPr id="6379" name="Group 29"/>
                <p:cNvGrpSpPr>
                  <a:grpSpLocks/>
                </p:cNvGrpSpPr>
                <p:nvPr/>
              </p:nvGrpSpPr>
              <p:grpSpPr bwMode="auto">
                <a:xfrm rot="1353540">
                  <a:off x="156" y="50"/>
                  <a:ext cx="742" cy="186"/>
                  <a:chOff x="0" y="0"/>
                  <a:chExt cx="1118" cy="279"/>
                </a:xfrm>
              </p:grpSpPr>
              <p:sp>
                <p:nvSpPr>
                  <p:cNvPr id="313" name="AutoShape 25"/>
                  <p:cNvSpPr>
                    <a:spLocks noChangeArrowheads="1"/>
                  </p:cNvSpPr>
                  <p:nvPr/>
                </p:nvSpPr>
                <p:spPr bwMode="auto">
                  <a:xfrm rot="5263130">
                    <a:off x="412" y="-130"/>
                    <a:ext cx="254" cy="803"/>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14" name="AutoShape 26"/>
                  <p:cNvSpPr>
                    <a:spLocks noChangeArrowheads="1"/>
                  </p:cNvSpPr>
                  <p:nvPr/>
                </p:nvSpPr>
                <p:spPr bwMode="auto">
                  <a:xfrm rot="6078281">
                    <a:off x="543" y="-117"/>
                    <a:ext cx="254" cy="796"/>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15" name="AutoShape 27"/>
                  <p:cNvSpPr>
                    <a:spLocks noChangeArrowheads="1"/>
                  </p:cNvSpPr>
                  <p:nvPr/>
                </p:nvSpPr>
                <p:spPr bwMode="auto">
                  <a:xfrm rot="6373927">
                    <a:off x="630" y="-89"/>
                    <a:ext cx="247" cy="799"/>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16" name="AutoShape 28"/>
                  <p:cNvSpPr>
                    <a:spLocks noChangeArrowheads="1"/>
                  </p:cNvSpPr>
                  <p:nvPr/>
                </p:nvSpPr>
                <p:spPr bwMode="auto">
                  <a:xfrm rot="6906312">
                    <a:off x="703" y="-74"/>
                    <a:ext cx="257" cy="799"/>
                  </a:xfrm>
                  <a:prstGeom prst="moon">
                    <a:avLst>
                      <a:gd name="adj" fmla="val 49773"/>
                    </a:avLst>
                  </a:prstGeom>
                  <a:solidFill>
                    <a:srgbClr val="FFFFFF">
                      <a:alpha val="3999"/>
                    </a:srgbClr>
                  </a:solidFill>
                  <a:ln w="9525">
                    <a:noFill/>
                    <a:miter lim="800000"/>
                    <a:headEnd/>
                    <a:tailEnd/>
                  </a:ln>
                </p:spPr>
                <p:txBody>
                  <a:bodyPr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grpSp>
        <p:grpSp>
          <p:nvGrpSpPr>
            <p:cNvPr id="6353" name="Group 34"/>
            <p:cNvGrpSpPr>
              <a:grpSpLocks/>
            </p:cNvGrpSpPr>
            <p:nvPr/>
          </p:nvGrpSpPr>
          <p:grpSpPr bwMode="auto">
            <a:xfrm>
              <a:off x="417" y="106"/>
              <a:ext cx="931" cy="229"/>
              <a:chOff x="0" y="0"/>
              <a:chExt cx="962" cy="234"/>
            </a:xfrm>
          </p:grpSpPr>
          <p:grpSp>
            <p:nvGrpSpPr>
              <p:cNvPr id="6354" name="Group 35"/>
              <p:cNvGrpSpPr>
                <a:grpSpLocks/>
              </p:cNvGrpSpPr>
              <p:nvPr/>
            </p:nvGrpSpPr>
            <p:grpSpPr bwMode="auto">
              <a:xfrm rot="-9970459" flipH="1" flipV="1">
                <a:off x="0" y="0"/>
                <a:ext cx="962" cy="234"/>
                <a:chOff x="0" y="0"/>
                <a:chExt cx="898" cy="236"/>
              </a:xfrm>
            </p:grpSpPr>
            <p:grpSp>
              <p:nvGrpSpPr>
                <p:cNvPr id="6366" name="Group 36"/>
                <p:cNvGrpSpPr>
                  <a:grpSpLocks/>
                </p:cNvGrpSpPr>
                <p:nvPr/>
              </p:nvGrpSpPr>
              <p:grpSpPr bwMode="auto">
                <a:xfrm>
                  <a:off x="0" y="0"/>
                  <a:ext cx="742" cy="186"/>
                  <a:chOff x="0" y="0"/>
                  <a:chExt cx="1118" cy="279"/>
                </a:xfrm>
              </p:grpSpPr>
              <p:sp>
                <p:nvSpPr>
                  <p:cNvPr id="305" name="AutoShape 32"/>
                  <p:cNvSpPr>
                    <a:spLocks noChangeArrowheads="1"/>
                  </p:cNvSpPr>
                  <p:nvPr/>
                </p:nvSpPr>
                <p:spPr bwMode="auto">
                  <a:xfrm rot="5263130">
                    <a:off x="232" y="-377"/>
                    <a:ext cx="229" cy="801"/>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06" name="AutoShape 33"/>
                  <p:cNvSpPr>
                    <a:spLocks noChangeArrowheads="1"/>
                  </p:cNvSpPr>
                  <p:nvPr/>
                </p:nvSpPr>
                <p:spPr bwMode="auto">
                  <a:xfrm rot="6078281">
                    <a:off x="388" y="-367"/>
                    <a:ext cx="227" cy="808"/>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07" name="AutoShape 34"/>
                  <p:cNvSpPr>
                    <a:spLocks noChangeArrowheads="1"/>
                  </p:cNvSpPr>
                  <p:nvPr/>
                </p:nvSpPr>
                <p:spPr bwMode="auto">
                  <a:xfrm rot="6373927">
                    <a:off x="473" y="-337"/>
                    <a:ext cx="229" cy="813"/>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08" name="AutoShape 35"/>
                  <p:cNvSpPr>
                    <a:spLocks noChangeArrowheads="1"/>
                  </p:cNvSpPr>
                  <p:nvPr/>
                </p:nvSpPr>
                <p:spPr bwMode="auto">
                  <a:xfrm rot="6906312">
                    <a:off x="547" y="-324"/>
                    <a:ext cx="229" cy="801"/>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nvGrpSpPr>
                <p:cNvPr id="6367" name="Group 41"/>
                <p:cNvGrpSpPr>
                  <a:grpSpLocks/>
                </p:cNvGrpSpPr>
                <p:nvPr/>
              </p:nvGrpSpPr>
              <p:grpSpPr bwMode="auto">
                <a:xfrm rot="1353540">
                  <a:off x="156" y="50"/>
                  <a:ext cx="742" cy="186"/>
                  <a:chOff x="0" y="0"/>
                  <a:chExt cx="1118" cy="279"/>
                </a:xfrm>
              </p:grpSpPr>
              <p:sp>
                <p:nvSpPr>
                  <p:cNvPr id="301" name="AutoShape 37"/>
                  <p:cNvSpPr>
                    <a:spLocks noChangeArrowheads="1"/>
                  </p:cNvSpPr>
                  <p:nvPr/>
                </p:nvSpPr>
                <p:spPr bwMode="auto">
                  <a:xfrm rot="5263130">
                    <a:off x="215" y="-335"/>
                    <a:ext cx="227" cy="806"/>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02" name="AutoShape 38"/>
                  <p:cNvSpPr>
                    <a:spLocks noChangeArrowheads="1"/>
                  </p:cNvSpPr>
                  <p:nvPr/>
                </p:nvSpPr>
                <p:spPr bwMode="auto">
                  <a:xfrm rot="6078281">
                    <a:off x="360" y="-350"/>
                    <a:ext cx="229" cy="808"/>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03" name="AutoShape 39"/>
                  <p:cNvSpPr>
                    <a:spLocks noChangeArrowheads="1"/>
                  </p:cNvSpPr>
                  <p:nvPr/>
                </p:nvSpPr>
                <p:spPr bwMode="auto">
                  <a:xfrm rot="6373927">
                    <a:off x="408" y="-334"/>
                    <a:ext cx="229" cy="806"/>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04" name="AutoShape 40"/>
                  <p:cNvSpPr>
                    <a:spLocks noChangeArrowheads="1"/>
                  </p:cNvSpPr>
                  <p:nvPr/>
                </p:nvSpPr>
                <p:spPr bwMode="auto">
                  <a:xfrm rot="6906312">
                    <a:off x="505" y="-298"/>
                    <a:ext cx="227" cy="796"/>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grpSp>
            <p:nvGrpSpPr>
              <p:cNvPr id="6355" name="Group 46"/>
              <p:cNvGrpSpPr>
                <a:grpSpLocks/>
              </p:cNvGrpSpPr>
              <p:nvPr/>
            </p:nvGrpSpPr>
            <p:grpSpPr bwMode="auto">
              <a:xfrm rot="-9970459" flipH="1" flipV="1">
                <a:off x="83" y="26"/>
                <a:ext cx="788" cy="191"/>
                <a:chOff x="0" y="0"/>
                <a:chExt cx="898" cy="236"/>
              </a:xfrm>
            </p:grpSpPr>
            <p:grpSp>
              <p:nvGrpSpPr>
                <p:cNvPr id="6356" name="Group 47"/>
                <p:cNvGrpSpPr>
                  <a:grpSpLocks/>
                </p:cNvGrpSpPr>
                <p:nvPr/>
              </p:nvGrpSpPr>
              <p:grpSpPr bwMode="auto">
                <a:xfrm>
                  <a:off x="0" y="0"/>
                  <a:ext cx="742" cy="186"/>
                  <a:chOff x="0" y="0"/>
                  <a:chExt cx="1118" cy="279"/>
                </a:xfrm>
              </p:grpSpPr>
              <p:sp>
                <p:nvSpPr>
                  <p:cNvPr id="295" name="AutoShape 43"/>
                  <p:cNvSpPr>
                    <a:spLocks noChangeArrowheads="1"/>
                  </p:cNvSpPr>
                  <p:nvPr/>
                </p:nvSpPr>
                <p:spPr bwMode="auto">
                  <a:xfrm rot="5263130">
                    <a:off x="229" y="-342"/>
                    <a:ext cx="264" cy="803"/>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96" name="AutoShape 44"/>
                  <p:cNvSpPr>
                    <a:spLocks noChangeArrowheads="1"/>
                  </p:cNvSpPr>
                  <p:nvPr/>
                </p:nvSpPr>
                <p:spPr bwMode="auto">
                  <a:xfrm rot="6078281">
                    <a:off x="406" y="-315"/>
                    <a:ext cx="251" cy="812"/>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97" name="AutoShape 45"/>
                  <p:cNvSpPr>
                    <a:spLocks noChangeArrowheads="1"/>
                  </p:cNvSpPr>
                  <p:nvPr/>
                </p:nvSpPr>
                <p:spPr bwMode="auto">
                  <a:xfrm rot="6373927">
                    <a:off x="445" y="-303"/>
                    <a:ext cx="257" cy="793"/>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98" name="AutoShape 46"/>
                  <p:cNvSpPr>
                    <a:spLocks noChangeArrowheads="1"/>
                  </p:cNvSpPr>
                  <p:nvPr/>
                </p:nvSpPr>
                <p:spPr bwMode="auto">
                  <a:xfrm rot="6906312">
                    <a:off x="537" y="-290"/>
                    <a:ext cx="257" cy="803"/>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nvGrpSpPr>
                <p:cNvPr id="6357" name="Group 52"/>
                <p:cNvGrpSpPr>
                  <a:grpSpLocks/>
                </p:cNvGrpSpPr>
                <p:nvPr/>
              </p:nvGrpSpPr>
              <p:grpSpPr bwMode="auto">
                <a:xfrm rot="1353540">
                  <a:off x="156" y="50"/>
                  <a:ext cx="742" cy="186"/>
                  <a:chOff x="0" y="0"/>
                  <a:chExt cx="1118" cy="279"/>
                </a:xfrm>
              </p:grpSpPr>
              <p:sp>
                <p:nvSpPr>
                  <p:cNvPr id="291" name="AutoShape 48"/>
                  <p:cNvSpPr>
                    <a:spLocks noChangeArrowheads="1"/>
                  </p:cNvSpPr>
                  <p:nvPr/>
                </p:nvSpPr>
                <p:spPr bwMode="auto">
                  <a:xfrm rot="5263130">
                    <a:off x="205" y="-335"/>
                    <a:ext cx="257" cy="799"/>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92" name="AutoShape 49"/>
                  <p:cNvSpPr>
                    <a:spLocks noChangeArrowheads="1"/>
                  </p:cNvSpPr>
                  <p:nvPr/>
                </p:nvSpPr>
                <p:spPr bwMode="auto">
                  <a:xfrm rot="6078281">
                    <a:off x="348" y="-341"/>
                    <a:ext cx="251" cy="799"/>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93" name="AutoShape 50"/>
                  <p:cNvSpPr>
                    <a:spLocks noChangeArrowheads="1"/>
                  </p:cNvSpPr>
                  <p:nvPr/>
                </p:nvSpPr>
                <p:spPr bwMode="auto">
                  <a:xfrm rot="6373927">
                    <a:off x="434" y="-318"/>
                    <a:ext cx="264" cy="799"/>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94" name="AutoShape 51"/>
                  <p:cNvSpPr>
                    <a:spLocks noChangeArrowheads="1"/>
                  </p:cNvSpPr>
                  <p:nvPr/>
                </p:nvSpPr>
                <p:spPr bwMode="auto">
                  <a:xfrm rot="6906312">
                    <a:off x="509" y="-290"/>
                    <a:ext cx="257" cy="806"/>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grpSp>
      </p:grpSp>
      <p:grpSp>
        <p:nvGrpSpPr>
          <p:cNvPr id="6153" name="Group 105"/>
          <p:cNvGrpSpPr>
            <a:grpSpLocks/>
          </p:cNvGrpSpPr>
          <p:nvPr/>
        </p:nvGrpSpPr>
        <p:grpSpPr bwMode="auto">
          <a:xfrm>
            <a:off x="1927225" y="5440363"/>
            <a:ext cx="1208088" cy="898525"/>
            <a:chOff x="0" y="0"/>
            <a:chExt cx="1358" cy="1030"/>
          </a:xfrm>
        </p:grpSpPr>
        <p:sp>
          <p:nvSpPr>
            <p:cNvPr id="166" name="Oval 101"/>
            <p:cNvSpPr>
              <a:spLocks noChangeArrowheads="1"/>
            </p:cNvSpPr>
            <p:nvPr/>
          </p:nvSpPr>
          <p:spPr bwMode="auto">
            <a:xfrm>
              <a:off x="118" y="4"/>
              <a:ext cx="1023" cy="1026"/>
            </a:xfrm>
            <a:prstGeom prst="ellipse">
              <a:avLst/>
            </a:prstGeom>
            <a:solidFill>
              <a:srgbClr val="53A9F7"/>
            </a:solidFill>
            <a:ln w="28575" cmpd="sng">
              <a:solidFill>
                <a:srgbClr val="EAEAEA"/>
              </a:solidFill>
              <a:round/>
              <a:headEnd/>
              <a:tailEnd/>
            </a:ln>
          </p:spPr>
          <p:txBody>
            <a:bodyPr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nvGrpSpPr>
            <p:cNvPr id="6234" name="Group 107"/>
            <p:cNvGrpSpPr>
              <a:grpSpLocks/>
            </p:cNvGrpSpPr>
            <p:nvPr/>
          </p:nvGrpSpPr>
          <p:grpSpPr bwMode="auto">
            <a:xfrm rot="10082854">
              <a:off x="-3" y="743"/>
              <a:ext cx="933" cy="228"/>
              <a:chOff x="0" y="0"/>
              <a:chExt cx="962" cy="234"/>
            </a:xfrm>
          </p:grpSpPr>
          <p:grpSp>
            <p:nvGrpSpPr>
              <p:cNvPr id="6282" name="Group 108"/>
              <p:cNvGrpSpPr>
                <a:grpSpLocks/>
              </p:cNvGrpSpPr>
              <p:nvPr/>
            </p:nvGrpSpPr>
            <p:grpSpPr bwMode="auto">
              <a:xfrm rot="-9970459" flipH="1" flipV="1">
                <a:off x="0" y="0"/>
                <a:ext cx="962" cy="234"/>
                <a:chOff x="0" y="0"/>
                <a:chExt cx="898" cy="236"/>
              </a:xfrm>
            </p:grpSpPr>
            <p:grpSp>
              <p:nvGrpSpPr>
                <p:cNvPr id="6294" name="Group 109"/>
                <p:cNvGrpSpPr>
                  <a:grpSpLocks/>
                </p:cNvGrpSpPr>
                <p:nvPr/>
              </p:nvGrpSpPr>
              <p:grpSpPr bwMode="auto">
                <a:xfrm>
                  <a:off x="0" y="0"/>
                  <a:ext cx="742" cy="186"/>
                  <a:chOff x="0" y="0"/>
                  <a:chExt cx="1118" cy="279"/>
                </a:xfrm>
              </p:grpSpPr>
              <p:sp>
                <p:nvSpPr>
                  <p:cNvPr id="233" name="AutoShape 105"/>
                  <p:cNvSpPr>
                    <a:spLocks noChangeArrowheads="1"/>
                  </p:cNvSpPr>
                  <p:nvPr/>
                </p:nvSpPr>
                <p:spPr bwMode="auto">
                  <a:xfrm rot="5263130">
                    <a:off x="368" y="-272"/>
                    <a:ext cx="235" cy="818"/>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34" name="AutoShape 106"/>
                  <p:cNvSpPr>
                    <a:spLocks noChangeArrowheads="1"/>
                  </p:cNvSpPr>
                  <p:nvPr/>
                </p:nvSpPr>
                <p:spPr bwMode="auto">
                  <a:xfrm rot="6078281">
                    <a:off x="476" y="-260"/>
                    <a:ext cx="235" cy="815"/>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35" name="AutoShape 107"/>
                  <p:cNvSpPr>
                    <a:spLocks noChangeArrowheads="1"/>
                  </p:cNvSpPr>
                  <p:nvPr/>
                </p:nvSpPr>
                <p:spPr bwMode="auto">
                  <a:xfrm rot="6373927">
                    <a:off x="563" y="-241"/>
                    <a:ext cx="226" cy="818"/>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36" name="AutoShape 108"/>
                  <p:cNvSpPr>
                    <a:spLocks noChangeArrowheads="1"/>
                  </p:cNvSpPr>
                  <p:nvPr/>
                </p:nvSpPr>
                <p:spPr bwMode="auto">
                  <a:xfrm rot="6906312">
                    <a:off x="644" y="-212"/>
                    <a:ext cx="229" cy="815"/>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nvGrpSpPr>
                <p:cNvPr id="6295" name="Group 114"/>
                <p:cNvGrpSpPr>
                  <a:grpSpLocks/>
                </p:cNvGrpSpPr>
                <p:nvPr/>
              </p:nvGrpSpPr>
              <p:grpSpPr bwMode="auto">
                <a:xfrm rot="1353540">
                  <a:off x="156" y="50"/>
                  <a:ext cx="742" cy="186"/>
                  <a:chOff x="0" y="0"/>
                  <a:chExt cx="1118" cy="279"/>
                </a:xfrm>
              </p:grpSpPr>
              <p:sp>
                <p:nvSpPr>
                  <p:cNvPr id="229" name="AutoShape 110"/>
                  <p:cNvSpPr>
                    <a:spLocks noChangeArrowheads="1"/>
                  </p:cNvSpPr>
                  <p:nvPr/>
                </p:nvSpPr>
                <p:spPr bwMode="auto">
                  <a:xfrm rot="5263130">
                    <a:off x="359" y="-288"/>
                    <a:ext cx="235" cy="818"/>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30" name="AutoShape 111"/>
                  <p:cNvSpPr>
                    <a:spLocks noChangeArrowheads="1"/>
                  </p:cNvSpPr>
                  <p:nvPr/>
                </p:nvSpPr>
                <p:spPr bwMode="auto">
                  <a:xfrm rot="6078281">
                    <a:off x="494" y="-263"/>
                    <a:ext cx="235" cy="813"/>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31" name="AutoShape 112"/>
                  <p:cNvSpPr>
                    <a:spLocks noChangeArrowheads="1"/>
                  </p:cNvSpPr>
                  <p:nvPr/>
                </p:nvSpPr>
                <p:spPr bwMode="auto">
                  <a:xfrm rot="6373927">
                    <a:off x="564" y="-250"/>
                    <a:ext cx="237" cy="818"/>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32" name="AutoShape 113"/>
                  <p:cNvSpPr>
                    <a:spLocks noChangeArrowheads="1"/>
                  </p:cNvSpPr>
                  <p:nvPr/>
                </p:nvSpPr>
                <p:spPr bwMode="auto">
                  <a:xfrm rot="6906312">
                    <a:off x="657" y="-230"/>
                    <a:ext cx="235" cy="815"/>
                  </a:xfrm>
                  <a:prstGeom prst="moon">
                    <a:avLst>
                      <a:gd name="adj" fmla="val 49773"/>
                    </a:avLst>
                  </a:prstGeom>
                  <a:solidFill>
                    <a:srgbClr val="FFFFFF">
                      <a:alpha val="3999"/>
                    </a:srgbClr>
                  </a:solidFill>
                  <a:ln w="9525">
                    <a:noFill/>
                    <a:miter lim="800000"/>
                    <a:headEnd/>
                    <a:tailEnd/>
                  </a:ln>
                </p:spPr>
                <p:txBody>
                  <a:bodyPr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grpSp>
            <p:nvGrpSpPr>
              <p:cNvPr id="6283" name="Group 119"/>
              <p:cNvGrpSpPr>
                <a:grpSpLocks/>
              </p:cNvGrpSpPr>
              <p:nvPr/>
            </p:nvGrpSpPr>
            <p:grpSpPr bwMode="auto">
              <a:xfrm rot="-9970459" flipH="1" flipV="1">
                <a:off x="83" y="26"/>
                <a:ext cx="788" cy="191"/>
                <a:chOff x="0" y="0"/>
                <a:chExt cx="898" cy="236"/>
              </a:xfrm>
            </p:grpSpPr>
            <p:grpSp>
              <p:nvGrpSpPr>
                <p:cNvPr id="6284" name="Group 120"/>
                <p:cNvGrpSpPr>
                  <a:grpSpLocks/>
                </p:cNvGrpSpPr>
                <p:nvPr/>
              </p:nvGrpSpPr>
              <p:grpSpPr bwMode="auto">
                <a:xfrm>
                  <a:off x="0" y="0"/>
                  <a:ext cx="742" cy="186"/>
                  <a:chOff x="0" y="0"/>
                  <a:chExt cx="1118" cy="279"/>
                </a:xfrm>
              </p:grpSpPr>
              <p:sp>
                <p:nvSpPr>
                  <p:cNvPr id="223" name="AutoShape 116"/>
                  <p:cNvSpPr>
                    <a:spLocks noChangeArrowheads="1"/>
                  </p:cNvSpPr>
                  <p:nvPr/>
                </p:nvSpPr>
                <p:spPr bwMode="auto">
                  <a:xfrm rot="5263130">
                    <a:off x="374" y="-173"/>
                    <a:ext cx="235" cy="818"/>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24" name="AutoShape 117"/>
                  <p:cNvSpPr>
                    <a:spLocks noChangeArrowheads="1"/>
                  </p:cNvSpPr>
                  <p:nvPr/>
                </p:nvSpPr>
                <p:spPr bwMode="auto">
                  <a:xfrm rot="6078281">
                    <a:off x="521" y="-163"/>
                    <a:ext cx="235" cy="815"/>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25" name="AutoShape 118"/>
                  <p:cNvSpPr>
                    <a:spLocks noChangeArrowheads="1"/>
                  </p:cNvSpPr>
                  <p:nvPr/>
                </p:nvSpPr>
                <p:spPr bwMode="auto">
                  <a:xfrm rot="6373927">
                    <a:off x="585" y="-141"/>
                    <a:ext cx="235" cy="815"/>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26" name="AutoShape 119"/>
                  <p:cNvSpPr>
                    <a:spLocks noChangeArrowheads="1"/>
                  </p:cNvSpPr>
                  <p:nvPr/>
                </p:nvSpPr>
                <p:spPr bwMode="auto">
                  <a:xfrm rot="6906312">
                    <a:off x="694" y="-122"/>
                    <a:ext cx="235" cy="818"/>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nvGrpSpPr>
                <p:cNvPr id="6285" name="Group 125"/>
                <p:cNvGrpSpPr>
                  <a:grpSpLocks/>
                </p:cNvGrpSpPr>
                <p:nvPr/>
              </p:nvGrpSpPr>
              <p:grpSpPr bwMode="auto">
                <a:xfrm rot="1353540">
                  <a:off x="156" y="50"/>
                  <a:ext cx="742" cy="186"/>
                  <a:chOff x="0" y="0"/>
                  <a:chExt cx="1118" cy="279"/>
                </a:xfrm>
              </p:grpSpPr>
              <p:sp>
                <p:nvSpPr>
                  <p:cNvPr id="219" name="AutoShape 121"/>
                  <p:cNvSpPr>
                    <a:spLocks noChangeArrowheads="1"/>
                  </p:cNvSpPr>
                  <p:nvPr/>
                </p:nvSpPr>
                <p:spPr bwMode="auto">
                  <a:xfrm rot="5263130">
                    <a:off x="439" y="-179"/>
                    <a:ext cx="235" cy="815"/>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20" name="AutoShape 122"/>
                  <p:cNvSpPr>
                    <a:spLocks noChangeArrowheads="1"/>
                  </p:cNvSpPr>
                  <p:nvPr/>
                </p:nvSpPr>
                <p:spPr bwMode="auto">
                  <a:xfrm rot="6078281">
                    <a:off x="592" y="-192"/>
                    <a:ext cx="235" cy="818"/>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21" name="AutoShape 123"/>
                  <p:cNvSpPr>
                    <a:spLocks noChangeArrowheads="1"/>
                  </p:cNvSpPr>
                  <p:nvPr/>
                </p:nvSpPr>
                <p:spPr bwMode="auto">
                  <a:xfrm rot="6373927">
                    <a:off x="652" y="-153"/>
                    <a:ext cx="246" cy="815"/>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22" name="AutoShape 124"/>
                  <p:cNvSpPr>
                    <a:spLocks noChangeArrowheads="1"/>
                  </p:cNvSpPr>
                  <p:nvPr/>
                </p:nvSpPr>
                <p:spPr bwMode="auto">
                  <a:xfrm rot="6906312">
                    <a:off x="742" y="-126"/>
                    <a:ext cx="242" cy="818"/>
                  </a:xfrm>
                  <a:prstGeom prst="moon">
                    <a:avLst>
                      <a:gd name="adj" fmla="val 49773"/>
                    </a:avLst>
                  </a:prstGeom>
                  <a:solidFill>
                    <a:srgbClr val="FFFFFF">
                      <a:alpha val="3999"/>
                    </a:srgbClr>
                  </a:solidFill>
                  <a:ln w="9525">
                    <a:noFill/>
                    <a:miter lim="800000"/>
                    <a:headEnd/>
                    <a:tailEnd/>
                  </a:ln>
                </p:spPr>
                <p:txBody>
                  <a:bodyPr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grpSp>
        <p:grpSp>
          <p:nvGrpSpPr>
            <p:cNvPr id="6235" name="Group 130"/>
            <p:cNvGrpSpPr>
              <a:grpSpLocks/>
            </p:cNvGrpSpPr>
            <p:nvPr/>
          </p:nvGrpSpPr>
          <p:grpSpPr bwMode="auto">
            <a:xfrm rot="-232145">
              <a:off x="380" y="64"/>
              <a:ext cx="961" cy="247"/>
              <a:chOff x="0" y="0"/>
              <a:chExt cx="992" cy="258"/>
            </a:xfrm>
          </p:grpSpPr>
          <p:grpSp>
            <p:nvGrpSpPr>
              <p:cNvPr id="6236" name="Group 131"/>
              <p:cNvGrpSpPr>
                <a:grpSpLocks/>
              </p:cNvGrpSpPr>
              <p:nvPr/>
            </p:nvGrpSpPr>
            <p:grpSpPr bwMode="auto">
              <a:xfrm rot="513316">
                <a:off x="0" y="0"/>
                <a:ext cx="962" cy="234"/>
                <a:chOff x="0" y="0"/>
                <a:chExt cx="962" cy="234"/>
              </a:xfrm>
            </p:grpSpPr>
            <p:grpSp>
              <p:nvGrpSpPr>
                <p:cNvPr id="6260" name="Group 132"/>
                <p:cNvGrpSpPr>
                  <a:grpSpLocks/>
                </p:cNvGrpSpPr>
                <p:nvPr/>
              </p:nvGrpSpPr>
              <p:grpSpPr bwMode="auto">
                <a:xfrm rot="-9970459" flipH="1" flipV="1">
                  <a:off x="0" y="0"/>
                  <a:ext cx="962" cy="234"/>
                  <a:chOff x="0" y="0"/>
                  <a:chExt cx="898" cy="236"/>
                </a:xfrm>
              </p:grpSpPr>
              <p:grpSp>
                <p:nvGrpSpPr>
                  <p:cNvPr id="6272" name="Group 133"/>
                  <p:cNvGrpSpPr>
                    <a:grpSpLocks/>
                  </p:cNvGrpSpPr>
                  <p:nvPr/>
                </p:nvGrpSpPr>
                <p:grpSpPr bwMode="auto">
                  <a:xfrm>
                    <a:off x="0" y="0"/>
                    <a:ext cx="742" cy="186"/>
                    <a:chOff x="0" y="0"/>
                    <a:chExt cx="1118" cy="279"/>
                  </a:xfrm>
                </p:grpSpPr>
                <p:sp>
                  <p:nvSpPr>
                    <p:cNvPr id="211" name="AutoShape 129"/>
                    <p:cNvSpPr>
                      <a:spLocks noChangeArrowheads="1"/>
                    </p:cNvSpPr>
                    <p:nvPr/>
                  </p:nvSpPr>
                  <p:spPr bwMode="auto">
                    <a:xfrm rot="5263130">
                      <a:off x="190" y="-291"/>
                      <a:ext cx="219" cy="795"/>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12" name="AutoShape 130"/>
                    <p:cNvSpPr>
                      <a:spLocks noChangeArrowheads="1"/>
                    </p:cNvSpPr>
                    <p:nvPr/>
                  </p:nvSpPr>
                  <p:spPr bwMode="auto">
                    <a:xfrm rot="6078281">
                      <a:off x="316" y="-279"/>
                      <a:ext cx="224" cy="798"/>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13" name="AutoShape 131"/>
                    <p:cNvSpPr>
                      <a:spLocks noChangeArrowheads="1"/>
                    </p:cNvSpPr>
                    <p:nvPr/>
                  </p:nvSpPr>
                  <p:spPr bwMode="auto">
                    <a:xfrm rot="6373927">
                      <a:off x="396" y="-257"/>
                      <a:ext cx="224" cy="798"/>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14" name="AutoShape 132"/>
                    <p:cNvSpPr>
                      <a:spLocks noChangeArrowheads="1"/>
                    </p:cNvSpPr>
                    <p:nvPr/>
                  </p:nvSpPr>
                  <p:spPr bwMode="auto">
                    <a:xfrm rot="6906312">
                      <a:off x="493" y="-236"/>
                      <a:ext cx="224" cy="798"/>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nvGrpSpPr>
                  <p:cNvPr id="6273" name="Group 138"/>
                  <p:cNvGrpSpPr>
                    <a:grpSpLocks/>
                  </p:cNvGrpSpPr>
                  <p:nvPr/>
                </p:nvGrpSpPr>
                <p:grpSpPr bwMode="auto">
                  <a:xfrm rot="1353540">
                    <a:off x="156" y="50"/>
                    <a:ext cx="742" cy="186"/>
                    <a:chOff x="0" y="0"/>
                    <a:chExt cx="1118" cy="279"/>
                  </a:xfrm>
                </p:grpSpPr>
                <p:sp>
                  <p:nvSpPr>
                    <p:cNvPr id="207" name="AutoShape 134"/>
                    <p:cNvSpPr>
                      <a:spLocks noChangeArrowheads="1"/>
                    </p:cNvSpPr>
                    <p:nvPr/>
                  </p:nvSpPr>
                  <p:spPr bwMode="auto">
                    <a:xfrm rot="5263130">
                      <a:off x="175" y="-289"/>
                      <a:ext cx="227" cy="803"/>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08" name="AutoShape 135"/>
                    <p:cNvSpPr>
                      <a:spLocks noChangeArrowheads="1"/>
                    </p:cNvSpPr>
                    <p:nvPr/>
                  </p:nvSpPr>
                  <p:spPr bwMode="auto">
                    <a:xfrm rot="6078281">
                      <a:off x="294" y="-264"/>
                      <a:ext cx="227" cy="806"/>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09" name="AutoShape 136"/>
                    <p:cNvSpPr>
                      <a:spLocks noChangeArrowheads="1"/>
                    </p:cNvSpPr>
                    <p:nvPr/>
                  </p:nvSpPr>
                  <p:spPr bwMode="auto">
                    <a:xfrm rot="6373927">
                      <a:off x="376" y="-241"/>
                      <a:ext cx="224" cy="795"/>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10" name="AutoShape 137"/>
                    <p:cNvSpPr>
                      <a:spLocks noChangeArrowheads="1"/>
                    </p:cNvSpPr>
                    <p:nvPr/>
                  </p:nvSpPr>
                  <p:spPr bwMode="auto">
                    <a:xfrm rot="6906312">
                      <a:off x="480" y="-188"/>
                      <a:ext cx="216" cy="782"/>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grpSp>
              <p:nvGrpSpPr>
                <p:cNvPr id="6261" name="Group 143"/>
                <p:cNvGrpSpPr>
                  <a:grpSpLocks/>
                </p:cNvGrpSpPr>
                <p:nvPr/>
              </p:nvGrpSpPr>
              <p:grpSpPr bwMode="auto">
                <a:xfrm rot="-9970459" flipH="1" flipV="1">
                  <a:off x="83" y="26"/>
                  <a:ext cx="788" cy="191"/>
                  <a:chOff x="0" y="0"/>
                  <a:chExt cx="898" cy="236"/>
                </a:xfrm>
              </p:grpSpPr>
              <p:grpSp>
                <p:nvGrpSpPr>
                  <p:cNvPr id="6262" name="Group 144"/>
                  <p:cNvGrpSpPr>
                    <a:grpSpLocks/>
                  </p:cNvGrpSpPr>
                  <p:nvPr/>
                </p:nvGrpSpPr>
                <p:grpSpPr bwMode="auto">
                  <a:xfrm>
                    <a:off x="0" y="0"/>
                    <a:ext cx="742" cy="186"/>
                    <a:chOff x="0" y="0"/>
                    <a:chExt cx="1118" cy="279"/>
                  </a:xfrm>
                </p:grpSpPr>
                <p:sp>
                  <p:nvSpPr>
                    <p:cNvPr id="201" name="AutoShape 140"/>
                    <p:cNvSpPr>
                      <a:spLocks noChangeArrowheads="1"/>
                    </p:cNvSpPr>
                    <p:nvPr/>
                  </p:nvSpPr>
                  <p:spPr bwMode="auto">
                    <a:xfrm rot="5263130">
                      <a:off x="111" y="-419"/>
                      <a:ext cx="222" cy="826"/>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02" name="AutoShape 141"/>
                    <p:cNvSpPr>
                      <a:spLocks noChangeArrowheads="1"/>
                    </p:cNvSpPr>
                    <p:nvPr/>
                  </p:nvSpPr>
                  <p:spPr bwMode="auto">
                    <a:xfrm rot="6078281">
                      <a:off x="260" y="-413"/>
                      <a:ext cx="204" cy="838"/>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03" name="AutoShape 142"/>
                    <p:cNvSpPr>
                      <a:spLocks noChangeArrowheads="1"/>
                    </p:cNvSpPr>
                    <p:nvPr/>
                  </p:nvSpPr>
                  <p:spPr bwMode="auto">
                    <a:xfrm rot="6373927">
                      <a:off x="331" y="-406"/>
                      <a:ext cx="222" cy="835"/>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04" name="AutoShape 143"/>
                    <p:cNvSpPr>
                      <a:spLocks noChangeArrowheads="1"/>
                    </p:cNvSpPr>
                    <p:nvPr/>
                  </p:nvSpPr>
                  <p:spPr bwMode="auto">
                    <a:xfrm rot="6906312">
                      <a:off x="415" y="-323"/>
                      <a:ext cx="222" cy="838"/>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nvGrpSpPr>
                  <p:cNvPr id="6263" name="Group 149"/>
                  <p:cNvGrpSpPr>
                    <a:grpSpLocks/>
                  </p:cNvGrpSpPr>
                  <p:nvPr/>
                </p:nvGrpSpPr>
                <p:grpSpPr bwMode="auto">
                  <a:xfrm rot="1353540">
                    <a:off x="156" y="50"/>
                    <a:ext cx="742" cy="186"/>
                    <a:chOff x="0" y="0"/>
                    <a:chExt cx="1118" cy="279"/>
                  </a:xfrm>
                </p:grpSpPr>
                <p:sp>
                  <p:nvSpPr>
                    <p:cNvPr id="197" name="AutoShape 145"/>
                    <p:cNvSpPr>
                      <a:spLocks noChangeArrowheads="1"/>
                    </p:cNvSpPr>
                    <p:nvPr/>
                  </p:nvSpPr>
                  <p:spPr bwMode="auto">
                    <a:xfrm rot="5263130">
                      <a:off x="37" y="-278"/>
                      <a:ext cx="208" cy="826"/>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98" name="AutoShape 146"/>
                    <p:cNvSpPr>
                      <a:spLocks noChangeArrowheads="1"/>
                    </p:cNvSpPr>
                    <p:nvPr/>
                  </p:nvSpPr>
                  <p:spPr bwMode="auto">
                    <a:xfrm rot="6078281">
                      <a:off x="174" y="-298"/>
                      <a:ext cx="215" cy="826"/>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99" name="AutoShape 147"/>
                    <p:cNvSpPr>
                      <a:spLocks noChangeArrowheads="1"/>
                    </p:cNvSpPr>
                    <p:nvPr/>
                  </p:nvSpPr>
                  <p:spPr bwMode="auto">
                    <a:xfrm rot="6373927">
                      <a:off x="278" y="-276"/>
                      <a:ext cx="222" cy="845"/>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00" name="AutoShape 148"/>
                    <p:cNvSpPr>
                      <a:spLocks noChangeArrowheads="1"/>
                    </p:cNvSpPr>
                    <p:nvPr/>
                  </p:nvSpPr>
                  <p:spPr bwMode="auto">
                    <a:xfrm rot="6906312">
                      <a:off x="368" y="-251"/>
                      <a:ext cx="215" cy="832"/>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grpSp>
          <p:grpSp>
            <p:nvGrpSpPr>
              <p:cNvPr id="6237" name="Group 154"/>
              <p:cNvGrpSpPr>
                <a:grpSpLocks/>
              </p:cNvGrpSpPr>
              <p:nvPr/>
            </p:nvGrpSpPr>
            <p:grpSpPr bwMode="auto">
              <a:xfrm rot="513316">
                <a:off x="30" y="24"/>
                <a:ext cx="962" cy="234"/>
                <a:chOff x="0" y="0"/>
                <a:chExt cx="962" cy="234"/>
              </a:xfrm>
            </p:grpSpPr>
            <p:grpSp>
              <p:nvGrpSpPr>
                <p:cNvPr id="6238" name="Group 155"/>
                <p:cNvGrpSpPr>
                  <a:grpSpLocks/>
                </p:cNvGrpSpPr>
                <p:nvPr/>
              </p:nvGrpSpPr>
              <p:grpSpPr bwMode="auto">
                <a:xfrm rot="-9970459" flipH="1" flipV="1">
                  <a:off x="0" y="0"/>
                  <a:ext cx="962" cy="234"/>
                  <a:chOff x="0" y="0"/>
                  <a:chExt cx="898" cy="236"/>
                </a:xfrm>
              </p:grpSpPr>
              <p:grpSp>
                <p:nvGrpSpPr>
                  <p:cNvPr id="6250" name="Group 156"/>
                  <p:cNvGrpSpPr>
                    <a:grpSpLocks/>
                  </p:cNvGrpSpPr>
                  <p:nvPr/>
                </p:nvGrpSpPr>
                <p:grpSpPr bwMode="auto">
                  <a:xfrm>
                    <a:off x="0" y="0"/>
                    <a:ext cx="742" cy="186"/>
                    <a:chOff x="0" y="0"/>
                    <a:chExt cx="1118" cy="279"/>
                  </a:xfrm>
                </p:grpSpPr>
                <p:sp>
                  <p:nvSpPr>
                    <p:cNvPr id="189" name="AutoShape 152"/>
                    <p:cNvSpPr>
                      <a:spLocks noChangeArrowheads="1"/>
                    </p:cNvSpPr>
                    <p:nvPr/>
                  </p:nvSpPr>
                  <p:spPr bwMode="auto">
                    <a:xfrm rot="5263130">
                      <a:off x="186" y="-282"/>
                      <a:ext cx="227" cy="795"/>
                    </a:xfrm>
                    <a:prstGeom prst="moon">
                      <a:avLst>
                        <a:gd name="adj" fmla="val 49773"/>
                      </a:avLst>
                    </a:prstGeom>
                    <a:solidFill>
                      <a:srgbClr val="FFFFFF">
                        <a:alpha val="1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90" name="AutoShape 153"/>
                    <p:cNvSpPr>
                      <a:spLocks noChangeArrowheads="1"/>
                    </p:cNvSpPr>
                    <p:nvPr/>
                  </p:nvSpPr>
                  <p:spPr bwMode="auto">
                    <a:xfrm rot="6078281">
                      <a:off x="316" y="-285"/>
                      <a:ext cx="227" cy="795"/>
                    </a:xfrm>
                    <a:prstGeom prst="moon">
                      <a:avLst>
                        <a:gd name="adj" fmla="val 49773"/>
                      </a:avLst>
                    </a:prstGeom>
                    <a:solidFill>
                      <a:srgbClr val="FFFFFF">
                        <a:alpha val="1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91" name="AutoShape 154"/>
                    <p:cNvSpPr>
                      <a:spLocks noChangeArrowheads="1"/>
                    </p:cNvSpPr>
                    <p:nvPr/>
                  </p:nvSpPr>
                  <p:spPr bwMode="auto">
                    <a:xfrm rot="6373927">
                      <a:off x="392" y="-258"/>
                      <a:ext cx="227" cy="795"/>
                    </a:xfrm>
                    <a:prstGeom prst="moon">
                      <a:avLst>
                        <a:gd name="adj" fmla="val 49773"/>
                      </a:avLst>
                    </a:prstGeom>
                    <a:solidFill>
                      <a:srgbClr val="FFFFFF">
                        <a:alpha val="1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92" name="AutoShape 155"/>
                    <p:cNvSpPr>
                      <a:spLocks noChangeArrowheads="1"/>
                    </p:cNvSpPr>
                    <p:nvPr/>
                  </p:nvSpPr>
                  <p:spPr bwMode="auto">
                    <a:xfrm rot="6906312">
                      <a:off x="485" y="-200"/>
                      <a:ext cx="224" cy="795"/>
                    </a:xfrm>
                    <a:prstGeom prst="moon">
                      <a:avLst>
                        <a:gd name="adj" fmla="val 49773"/>
                      </a:avLst>
                    </a:prstGeom>
                    <a:solidFill>
                      <a:srgbClr val="FFFFFF">
                        <a:alpha val="1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nvGrpSpPr>
                  <p:cNvPr id="6251" name="Group 161"/>
                  <p:cNvGrpSpPr>
                    <a:grpSpLocks/>
                  </p:cNvGrpSpPr>
                  <p:nvPr/>
                </p:nvGrpSpPr>
                <p:grpSpPr bwMode="auto">
                  <a:xfrm rot="1353540">
                    <a:off x="156" y="50"/>
                    <a:ext cx="742" cy="186"/>
                    <a:chOff x="0" y="0"/>
                    <a:chExt cx="1118" cy="279"/>
                  </a:xfrm>
                </p:grpSpPr>
                <p:sp>
                  <p:nvSpPr>
                    <p:cNvPr id="185" name="AutoShape 157"/>
                    <p:cNvSpPr>
                      <a:spLocks noChangeArrowheads="1"/>
                    </p:cNvSpPr>
                    <p:nvPr/>
                  </p:nvSpPr>
                  <p:spPr bwMode="auto">
                    <a:xfrm rot="5263130">
                      <a:off x="186" y="-255"/>
                      <a:ext cx="227" cy="795"/>
                    </a:xfrm>
                    <a:prstGeom prst="moon">
                      <a:avLst>
                        <a:gd name="adj" fmla="val 49773"/>
                      </a:avLst>
                    </a:prstGeom>
                    <a:solidFill>
                      <a:srgbClr val="FFFFFF">
                        <a:alpha val="1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86" name="AutoShape 158"/>
                    <p:cNvSpPr>
                      <a:spLocks noChangeArrowheads="1"/>
                    </p:cNvSpPr>
                    <p:nvPr/>
                  </p:nvSpPr>
                  <p:spPr bwMode="auto">
                    <a:xfrm rot="6078281">
                      <a:off x="307" y="-242"/>
                      <a:ext cx="224" cy="806"/>
                    </a:xfrm>
                    <a:prstGeom prst="moon">
                      <a:avLst>
                        <a:gd name="adj" fmla="val 49773"/>
                      </a:avLst>
                    </a:prstGeom>
                    <a:solidFill>
                      <a:srgbClr val="FFFFFF">
                        <a:alpha val="1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87" name="AutoShape 159"/>
                    <p:cNvSpPr>
                      <a:spLocks noChangeArrowheads="1"/>
                    </p:cNvSpPr>
                    <p:nvPr/>
                  </p:nvSpPr>
                  <p:spPr bwMode="auto">
                    <a:xfrm rot="6373927">
                      <a:off x="401" y="-211"/>
                      <a:ext cx="224" cy="793"/>
                    </a:xfrm>
                    <a:prstGeom prst="moon">
                      <a:avLst>
                        <a:gd name="adj" fmla="val 49773"/>
                      </a:avLst>
                    </a:prstGeom>
                    <a:solidFill>
                      <a:srgbClr val="FFFFFF">
                        <a:alpha val="1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88" name="AutoShape 160"/>
                    <p:cNvSpPr>
                      <a:spLocks noChangeArrowheads="1"/>
                    </p:cNvSpPr>
                    <p:nvPr/>
                  </p:nvSpPr>
                  <p:spPr bwMode="auto">
                    <a:xfrm rot="6906312">
                      <a:off x="507" y="-165"/>
                      <a:ext cx="216" cy="788"/>
                    </a:xfrm>
                    <a:prstGeom prst="moon">
                      <a:avLst>
                        <a:gd name="adj" fmla="val 49773"/>
                      </a:avLst>
                    </a:prstGeom>
                    <a:solidFill>
                      <a:srgbClr val="FFFFFF">
                        <a:alpha val="1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grpSp>
              <p:nvGrpSpPr>
                <p:cNvPr id="6239" name="Group 166"/>
                <p:cNvGrpSpPr>
                  <a:grpSpLocks/>
                </p:cNvGrpSpPr>
                <p:nvPr/>
              </p:nvGrpSpPr>
              <p:grpSpPr bwMode="auto">
                <a:xfrm rot="-9970459" flipH="1" flipV="1">
                  <a:off x="83" y="26"/>
                  <a:ext cx="788" cy="191"/>
                  <a:chOff x="0" y="0"/>
                  <a:chExt cx="898" cy="236"/>
                </a:xfrm>
              </p:grpSpPr>
              <p:grpSp>
                <p:nvGrpSpPr>
                  <p:cNvPr id="6240" name="Group 167"/>
                  <p:cNvGrpSpPr>
                    <a:grpSpLocks/>
                  </p:cNvGrpSpPr>
                  <p:nvPr/>
                </p:nvGrpSpPr>
                <p:grpSpPr bwMode="auto">
                  <a:xfrm>
                    <a:off x="0" y="0"/>
                    <a:ext cx="742" cy="186"/>
                    <a:chOff x="0" y="0"/>
                    <a:chExt cx="1118" cy="279"/>
                  </a:xfrm>
                </p:grpSpPr>
                <p:sp>
                  <p:nvSpPr>
                    <p:cNvPr id="179" name="AutoShape 163"/>
                    <p:cNvSpPr>
                      <a:spLocks noChangeArrowheads="1"/>
                    </p:cNvSpPr>
                    <p:nvPr/>
                  </p:nvSpPr>
                  <p:spPr bwMode="auto">
                    <a:xfrm rot="5263130">
                      <a:off x="128" y="-399"/>
                      <a:ext cx="208" cy="841"/>
                    </a:xfrm>
                    <a:prstGeom prst="moon">
                      <a:avLst>
                        <a:gd name="adj" fmla="val 49773"/>
                      </a:avLst>
                    </a:prstGeom>
                    <a:solidFill>
                      <a:srgbClr val="FFFFFF">
                        <a:alpha val="1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80" name="AutoShape 164"/>
                    <p:cNvSpPr>
                      <a:spLocks noChangeArrowheads="1"/>
                    </p:cNvSpPr>
                    <p:nvPr/>
                  </p:nvSpPr>
                  <p:spPr bwMode="auto">
                    <a:xfrm rot="6078281">
                      <a:off x="241" y="-378"/>
                      <a:ext cx="215" cy="832"/>
                    </a:xfrm>
                    <a:prstGeom prst="moon">
                      <a:avLst>
                        <a:gd name="adj" fmla="val 49773"/>
                      </a:avLst>
                    </a:prstGeom>
                    <a:solidFill>
                      <a:srgbClr val="FFFFFF">
                        <a:alpha val="1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81" name="AutoShape 165"/>
                    <p:cNvSpPr>
                      <a:spLocks noChangeArrowheads="1"/>
                    </p:cNvSpPr>
                    <p:nvPr/>
                  </p:nvSpPr>
                  <p:spPr bwMode="auto">
                    <a:xfrm rot="6373927">
                      <a:off x="325" y="-388"/>
                      <a:ext cx="222" cy="838"/>
                    </a:xfrm>
                    <a:prstGeom prst="moon">
                      <a:avLst>
                        <a:gd name="adj" fmla="val 49773"/>
                      </a:avLst>
                    </a:prstGeom>
                    <a:solidFill>
                      <a:srgbClr val="FFFFFF">
                        <a:alpha val="1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82" name="AutoShape 166"/>
                    <p:cNvSpPr>
                      <a:spLocks noChangeArrowheads="1"/>
                    </p:cNvSpPr>
                    <p:nvPr/>
                  </p:nvSpPr>
                  <p:spPr bwMode="auto">
                    <a:xfrm rot="6906312">
                      <a:off x="401" y="-346"/>
                      <a:ext cx="222" cy="838"/>
                    </a:xfrm>
                    <a:prstGeom prst="moon">
                      <a:avLst>
                        <a:gd name="adj" fmla="val 49773"/>
                      </a:avLst>
                    </a:prstGeom>
                    <a:solidFill>
                      <a:srgbClr val="FFFFFF">
                        <a:alpha val="1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nvGrpSpPr>
                  <p:cNvPr id="6241" name="Group 172"/>
                  <p:cNvGrpSpPr>
                    <a:grpSpLocks/>
                  </p:cNvGrpSpPr>
                  <p:nvPr/>
                </p:nvGrpSpPr>
                <p:grpSpPr bwMode="auto">
                  <a:xfrm rot="1353540">
                    <a:off x="156" y="50"/>
                    <a:ext cx="742" cy="186"/>
                    <a:chOff x="0" y="0"/>
                    <a:chExt cx="1118" cy="279"/>
                  </a:xfrm>
                </p:grpSpPr>
                <p:sp>
                  <p:nvSpPr>
                    <p:cNvPr id="175" name="AutoShape 168"/>
                    <p:cNvSpPr>
                      <a:spLocks noChangeArrowheads="1"/>
                    </p:cNvSpPr>
                    <p:nvPr/>
                  </p:nvSpPr>
                  <p:spPr bwMode="auto">
                    <a:xfrm rot="5263130">
                      <a:off x="59" y="-284"/>
                      <a:ext cx="215" cy="838"/>
                    </a:xfrm>
                    <a:prstGeom prst="moon">
                      <a:avLst>
                        <a:gd name="adj" fmla="val 49773"/>
                      </a:avLst>
                    </a:prstGeom>
                    <a:solidFill>
                      <a:srgbClr val="FFFFFF">
                        <a:alpha val="1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76" name="AutoShape 169"/>
                    <p:cNvSpPr>
                      <a:spLocks noChangeArrowheads="1"/>
                    </p:cNvSpPr>
                    <p:nvPr/>
                  </p:nvSpPr>
                  <p:spPr bwMode="auto">
                    <a:xfrm rot="6078281">
                      <a:off x="224" y="-283"/>
                      <a:ext cx="222" cy="838"/>
                    </a:xfrm>
                    <a:prstGeom prst="moon">
                      <a:avLst>
                        <a:gd name="adj" fmla="val 49773"/>
                      </a:avLst>
                    </a:prstGeom>
                    <a:solidFill>
                      <a:srgbClr val="FFFFFF">
                        <a:alpha val="1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77" name="AutoShape 170"/>
                    <p:cNvSpPr>
                      <a:spLocks noChangeArrowheads="1"/>
                    </p:cNvSpPr>
                    <p:nvPr/>
                  </p:nvSpPr>
                  <p:spPr bwMode="auto">
                    <a:xfrm rot="6373927">
                      <a:off x="292" y="-259"/>
                      <a:ext cx="208" cy="838"/>
                    </a:xfrm>
                    <a:prstGeom prst="moon">
                      <a:avLst>
                        <a:gd name="adj" fmla="val 49773"/>
                      </a:avLst>
                    </a:prstGeom>
                    <a:solidFill>
                      <a:srgbClr val="FFFFFF">
                        <a:alpha val="1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78" name="AutoShape 171"/>
                    <p:cNvSpPr>
                      <a:spLocks noChangeArrowheads="1"/>
                    </p:cNvSpPr>
                    <p:nvPr/>
                  </p:nvSpPr>
                  <p:spPr bwMode="auto">
                    <a:xfrm rot="6906312">
                      <a:off x="381" y="-223"/>
                      <a:ext cx="215" cy="832"/>
                    </a:xfrm>
                    <a:prstGeom prst="moon">
                      <a:avLst>
                        <a:gd name="adj" fmla="val 49773"/>
                      </a:avLst>
                    </a:prstGeom>
                    <a:solidFill>
                      <a:srgbClr val="FFFFFF">
                        <a:alpha val="1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grpSp>
        </p:grpSp>
      </p:grpSp>
      <p:grpSp>
        <p:nvGrpSpPr>
          <p:cNvPr id="6154" name="Group 177"/>
          <p:cNvGrpSpPr>
            <a:grpSpLocks/>
          </p:cNvGrpSpPr>
          <p:nvPr/>
        </p:nvGrpSpPr>
        <p:grpSpPr bwMode="auto">
          <a:xfrm>
            <a:off x="1907014" y="1595438"/>
            <a:ext cx="1229936" cy="925300"/>
            <a:chOff x="-3" y="0"/>
            <a:chExt cx="1342" cy="1028"/>
          </a:xfrm>
        </p:grpSpPr>
        <p:sp>
          <p:nvSpPr>
            <p:cNvPr id="95" name="Oval 173"/>
            <p:cNvSpPr>
              <a:spLocks noChangeArrowheads="1"/>
            </p:cNvSpPr>
            <p:nvPr/>
          </p:nvSpPr>
          <p:spPr bwMode="auto">
            <a:xfrm>
              <a:off x="120" y="0"/>
              <a:ext cx="1022" cy="1028"/>
            </a:xfrm>
            <a:prstGeom prst="ellipse">
              <a:avLst/>
            </a:prstGeom>
            <a:solidFill>
              <a:srgbClr val="053275"/>
            </a:solidFill>
            <a:ln w="38100" cmpd="sng">
              <a:solidFill>
                <a:srgbClr val="EAEAEA"/>
              </a:solidFill>
              <a:round/>
              <a:headEnd/>
              <a:tailEnd/>
            </a:ln>
          </p:spPr>
          <p:txBody>
            <a:bodyPr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nvGrpSpPr>
            <p:cNvPr id="6163" name="Group 179"/>
            <p:cNvGrpSpPr>
              <a:grpSpLocks/>
            </p:cNvGrpSpPr>
            <p:nvPr/>
          </p:nvGrpSpPr>
          <p:grpSpPr bwMode="auto">
            <a:xfrm rot="10082854">
              <a:off x="-3" y="743"/>
              <a:ext cx="933" cy="228"/>
              <a:chOff x="0" y="0"/>
              <a:chExt cx="962" cy="234"/>
            </a:xfrm>
          </p:grpSpPr>
          <p:grpSp>
            <p:nvGrpSpPr>
              <p:cNvPr id="6211" name="Group 180"/>
              <p:cNvGrpSpPr>
                <a:grpSpLocks/>
              </p:cNvGrpSpPr>
              <p:nvPr/>
            </p:nvGrpSpPr>
            <p:grpSpPr bwMode="auto">
              <a:xfrm rot="-9970459" flipH="1" flipV="1">
                <a:off x="0" y="0"/>
                <a:ext cx="962" cy="234"/>
                <a:chOff x="0" y="0"/>
                <a:chExt cx="898" cy="236"/>
              </a:xfrm>
            </p:grpSpPr>
            <p:grpSp>
              <p:nvGrpSpPr>
                <p:cNvPr id="6223" name="Group 181"/>
                <p:cNvGrpSpPr>
                  <a:grpSpLocks/>
                </p:cNvGrpSpPr>
                <p:nvPr/>
              </p:nvGrpSpPr>
              <p:grpSpPr bwMode="auto">
                <a:xfrm>
                  <a:off x="0" y="0"/>
                  <a:ext cx="742" cy="186"/>
                  <a:chOff x="0" y="0"/>
                  <a:chExt cx="1118" cy="279"/>
                </a:xfrm>
              </p:grpSpPr>
              <p:sp>
                <p:nvSpPr>
                  <p:cNvPr id="162" name="AutoShape 177"/>
                  <p:cNvSpPr>
                    <a:spLocks noChangeArrowheads="1"/>
                  </p:cNvSpPr>
                  <p:nvPr/>
                </p:nvSpPr>
                <p:spPr bwMode="auto">
                  <a:xfrm rot="5263130">
                    <a:off x="321" y="-252"/>
                    <a:ext cx="227" cy="816"/>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63" name="AutoShape 178"/>
                  <p:cNvSpPr>
                    <a:spLocks noChangeArrowheads="1"/>
                  </p:cNvSpPr>
                  <p:nvPr/>
                </p:nvSpPr>
                <p:spPr bwMode="auto">
                  <a:xfrm rot="6078281">
                    <a:off x="470" y="-267"/>
                    <a:ext cx="227" cy="814"/>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64" name="AutoShape 179"/>
                  <p:cNvSpPr>
                    <a:spLocks noChangeArrowheads="1"/>
                  </p:cNvSpPr>
                  <p:nvPr/>
                </p:nvSpPr>
                <p:spPr bwMode="auto">
                  <a:xfrm rot="6373927">
                    <a:off x="531" y="-247"/>
                    <a:ext cx="227" cy="814"/>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65" name="AutoShape 180"/>
                  <p:cNvSpPr>
                    <a:spLocks noChangeArrowheads="1"/>
                  </p:cNvSpPr>
                  <p:nvPr/>
                </p:nvSpPr>
                <p:spPr bwMode="auto">
                  <a:xfrm rot="6906312">
                    <a:off x="594" y="-241"/>
                    <a:ext cx="227" cy="814"/>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nvGrpSpPr>
                <p:cNvPr id="6224" name="Group 186"/>
                <p:cNvGrpSpPr>
                  <a:grpSpLocks/>
                </p:cNvGrpSpPr>
                <p:nvPr/>
              </p:nvGrpSpPr>
              <p:grpSpPr bwMode="auto">
                <a:xfrm rot="1353540">
                  <a:off x="156" y="50"/>
                  <a:ext cx="742" cy="186"/>
                  <a:chOff x="0" y="0"/>
                  <a:chExt cx="1118" cy="279"/>
                </a:xfrm>
              </p:grpSpPr>
              <p:sp>
                <p:nvSpPr>
                  <p:cNvPr id="158" name="AutoShape 182"/>
                  <p:cNvSpPr>
                    <a:spLocks noChangeArrowheads="1"/>
                  </p:cNvSpPr>
                  <p:nvPr/>
                </p:nvSpPr>
                <p:spPr bwMode="auto">
                  <a:xfrm rot="5263130">
                    <a:off x="357" y="-245"/>
                    <a:ext cx="225" cy="814"/>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59" name="AutoShape 183"/>
                  <p:cNvSpPr>
                    <a:spLocks noChangeArrowheads="1"/>
                  </p:cNvSpPr>
                  <p:nvPr/>
                </p:nvSpPr>
                <p:spPr bwMode="auto">
                  <a:xfrm rot="6078281">
                    <a:off x="497" y="-246"/>
                    <a:ext cx="222" cy="814"/>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60" name="AutoShape 184"/>
                  <p:cNvSpPr>
                    <a:spLocks noChangeArrowheads="1"/>
                  </p:cNvSpPr>
                  <p:nvPr/>
                </p:nvSpPr>
                <p:spPr bwMode="auto">
                  <a:xfrm rot="6373927">
                    <a:off x="581" y="-229"/>
                    <a:ext cx="227" cy="814"/>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61" name="AutoShape 185"/>
                  <p:cNvSpPr>
                    <a:spLocks noChangeArrowheads="1"/>
                  </p:cNvSpPr>
                  <p:nvPr/>
                </p:nvSpPr>
                <p:spPr bwMode="auto">
                  <a:xfrm rot="6906312">
                    <a:off x="681" y="-238"/>
                    <a:ext cx="227" cy="814"/>
                  </a:xfrm>
                  <a:prstGeom prst="moon">
                    <a:avLst>
                      <a:gd name="adj" fmla="val 49773"/>
                    </a:avLst>
                  </a:prstGeom>
                  <a:solidFill>
                    <a:srgbClr val="FFFFFF">
                      <a:alpha val="3999"/>
                    </a:srgbClr>
                  </a:solidFill>
                  <a:ln w="9525">
                    <a:noFill/>
                    <a:miter lim="800000"/>
                    <a:headEnd/>
                    <a:tailEnd/>
                  </a:ln>
                </p:spPr>
                <p:txBody>
                  <a:bodyPr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grpSp>
            <p:nvGrpSpPr>
              <p:cNvPr id="6212" name="Group 191"/>
              <p:cNvGrpSpPr>
                <a:grpSpLocks/>
              </p:cNvGrpSpPr>
              <p:nvPr/>
            </p:nvGrpSpPr>
            <p:grpSpPr bwMode="auto">
              <a:xfrm rot="-9970459" flipH="1" flipV="1">
                <a:off x="83" y="26"/>
                <a:ext cx="788" cy="191"/>
                <a:chOff x="0" y="0"/>
                <a:chExt cx="898" cy="236"/>
              </a:xfrm>
            </p:grpSpPr>
            <p:grpSp>
              <p:nvGrpSpPr>
                <p:cNvPr id="6213" name="Group 192"/>
                <p:cNvGrpSpPr>
                  <a:grpSpLocks/>
                </p:cNvGrpSpPr>
                <p:nvPr/>
              </p:nvGrpSpPr>
              <p:grpSpPr bwMode="auto">
                <a:xfrm>
                  <a:off x="0" y="0"/>
                  <a:ext cx="742" cy="186"/>
                  <a:chOff x="0" y="0"/>
                  <a:chExt cx="1118" cy="279"/>
                </a:xfrm>
              </p:grpSpPr>
              <p:sp>
                <p:nvSpPr>
                  <p:cNvPr id="152" name="AutoShape 188"/>
                  <p:cNvSpPr>
                    <a:spLocks noChangeArrowheads="1"/>
                  </p:cNvSpPr>
                  <p:nvPr/>
                </p:nvSpPr>
                <p:spPr bwMode="auto">
                  <a:xfrm rot="5263130">
                    <a:off x="357" y="-166"/>
                    <a:ext cx="248" cy="788"/>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53" name="AutoShape 189"/>
                  <p:cNvSpPr>
                    <a:spLocks noChangeArrowheads="1"/>
                  </p:cNvSpPr>
                  <p:nvPr/>
                </p:nvSpPr>
                <p:spPr bwMode="auto">
                  <a:xfrm rot="6078281">
                    <a:off x="477" y="-150"/>
                    <a:ext cx="278" cy="782"/>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54" name="AutoShape 190"/>
                  <p:cNvSpPr>
                    <a:spLocks noChangeArrowheads="1"/>
                  </p:cNvSpPr>
                  <p:nvPr/>
                </p:nvSpPr>
                <p:spPr bwMode="auto">
                  <a:xfrm rot="6373927">
                    <a:off x="559" y="-138"/>
                    <a:ext cx="238" cy="794"/>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55" name="AutoShape 191"/>
                  <p:cNvSpPr>
                    <a:spLocks noChangeArrowheads="1"/>
                  </p:cNvSpPr>
                  <p:nvPr/>
                </p:nvSpPr>
                <p:spPr bwMode="auto">
                  <a:xfrm rot="6906312">
                    <a:off x="655" y="-98"/>
                    <a:ext cx="238" cy="788"/>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nvGrpSpPr>
                <p:cNvPr id="6214" name="Group 197"/>
                <p:cNvGrpSpPr>
                  <a:grpSpLocks/>
                </p:cNvGrpSpPr>
                <p:nvPr/>
              </p:nvGrpSpPr>
              <p:grpSpPr bwMode="auto">
                <a:xfrm rot="1353540">
                  <a:off x="156" y="50"/>
                  <a:ext cx="742" cy="186"/>
                  <a:chOff x="0" y="0"/>
                  <a:chExt cx="1118" cy="279"/>
                </a:xfrm>
              </p:grpSpPr>
              <p:sp>
                <p:nvSpPr>
                  <p:cNvPr id="148" name="AutoShape 193"/>
                  <p:cNvSpPr>
                    <a:spLocks noChangeArrowheads="1"/>
                  </p:cNvSpPr>
                  <p:nvPr/>
                </p:nvSpPr>
                <p:spPr bwMode="auto">
                  <a:xfrm rot="5263130">
                    <a:off x="410" y="-139"/>
                    <a:ext cx="278" cy="788"/>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49" name="AutoShape 194"/>
                  <p:cNvSpPr>
                    <a:spLocks noChangeArrowheads="1"/>
                  </p:cNvSpPr>
                  <p:nvPr/>
                </p:nvSpPr>
                <p:spPr bwMode="auto">
                  <a:xfrm rot="6078281">
                    <a:off x="541" y="-142"/>
                    <a:ext cx="282" cy="791"/>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50" name="AutoShape 195"/>
                  <p:cNvSpPr>
                    <a:spLocks noChangeArrowheads="1"/>
                  </p:cNvSpPr>
                  <p:nvPr/>
                </p:nvSpPr>
                <p:spPr bwMode="auto">
                  <a:xfrm rot="6373927">
                    <a:off x="626" y="-112"/>
                    <a:ext cx="265" cy="791"/>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51" name="AutoShape 196"/>
                  <p:cNvSpPr>
                    <a:spLocks noChangeArrowheads="1"/>
                  </p:cNvSpPr>
                  <p:nvPr/>
                </p:nvSpPr>
                <p:spPr bwMode="auto">
                  <a:xfrm rot="6906312">
                    <a:off x="720" y="-92"/>
                    <a:ext cx="258" cy="794"/>
                  </a:xfrm>
                  <a:prstGeom prst="moon">
                    <a:avLst>
                      <a:gd name="adj" fmla="val 49773"/>
                    </a:avLst>
                  </a:prstGeom>
                  <a:solidFill>
                    <a:srgbClr val="FFFFFF">
                      <a:alpha val="3999"/>
                    </a:srgbClr>
                  </a:solidFill>
                  <a:ln w="9525">
                    <a:noFill/>
                    <a:miter lim="800000"/>
                    <a:headEnd/>
                    <a:tailEnd/>
                  </a:ln>
                </p:spPr>
                <p:txBody>
                  <a:bodyPr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grpSp>
        <p:grpSp>
          <p:nvGrpSpPr>
            <p:cNvPr id="6164" name="Group 202"/>
            <p:cNvGrpSpPr>
              <a:grpSpLocks/>
            </p:cNvGrpSpPr>
            <p:nvPr/>
          </p:nvGrpSpPr>
          <p:grpSpPr bwMode="auto">
            <a:xfrm rot="-232145">
              <a:off x="381" y="22"/>
              <a:ext cx="958" cy="289"/>
              <a:chOff x="3" y="-44"/>
              <a:chExt cx="989" cy="302"/>
            </a:xfrm>
          </p:grpSpPr>
          <p:grpSp>
            <p:nvGrpSpPr>
              <p:cNvPr id="6165" name="Group 203"/>
              <p:cNvGrpSpPr>
                <a:grpSpLocks/>
              </p:cNvGrpSpPr>
              <p:nvPr/>
            </p:nvGrpSpPr>
            <p:grpSpPr bwMode="auto">
              <a:xfrm rot="513316">
                <a:off x="3" y="-44"/>
                <a:ext cx="962" cy="278"/>
                <a:chOff x="0" y="-44"/>
                <a:chExt cx="962" cy="278"/>
              </a:xfrm>
            </p:grpSpPr>
            <p:grpSp>
              <p:nvGrpSpPr>
                <p:cNvPr id="6189" name="Group 204"/>
                <p:cNvGrpSpPr>
                  <a:grpSpLocks/>
                </p:cNvGrpSpPr>
                <p:nvPr/>
              </p:nvGrpSpPr>
              <p:grpSpPr bwMode="auto">
                <a:xfrm rot="-9970459" flipH="1" flipV="1">
                  <a:off x="0" y="0"/>
                  <a:ext cx="962" cy="234"/>
                  <a:chOff x="0" y="0"/>
                  <a:chExt cx="898" cy="236"/>
                </a:xfrm>
              </p:grpSpPr>
              <p:grpSp>
                <p:nvGrpSpPr>
                  <p:cNvPr id="6201" name="Group 205"/>
                  <p:cNvGrpSpPr>
                    <a:grpSpLocks/>
                  </p:cNvGrpSpPr>
                  <p:nvPr/>
                </p:nvGrpSpPr>
                <p:grpSpPr bwMode="auto">
                  <a:xfrm>
                    <a:off x="0" y="0"/>
                    <a:ext cx="742" cy="186"/>
                    <a:chOff x="0" y="0"/>
                    <a:chExt cx="1118" cy="279"/>
                  </a:xfrm>
                </p:grpSpPr>
                <p:sp>
                  <p:nvSpPr>
                    <p:cNvPr id="140" name="AutoShape 201"/>
                    <p:cNvSpPr>
                      <a:spLocks noChangeArrowheads="1"/>
                    </p:cNvSpPr>
                    <p:nvPr/>
                  </p:nvSpPr>
                  <p:spPr bwMode="auto">
                    <a:xfrm rot="5263130">
                      <a:off x="168" y="-364"/>
                      <a:ext cx="226" cy="830"/>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41" name="AutoShape 202"/>
                    <p:cNvSpPr>
                      <a:spLocks noChangeArrowheads="1"/>
                    </p:cNvSpPr>
                    <p:nvPr/>
                  </p:nvSpPr>
                  <p:spPr bwMode="auto">
                    <a:xfrm rot="6078281">
                      <a:off x="315" y="-368"/>
                      <a:ext cx="226" cy="822"/>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42" name="AutoShape 203"/>
                    <p:cNvSpPr>
                      <a:spLocks noChangeArrowheads="1"/>
                    </p:cNvSpPr>
                    <p:nvPr/>
                  </p:nvSpPr>
                  <p:spPr bwMode="auto">
                    <a:xfrm rot="6373927">
                      <a:off x="381" y="-349"/>
                      <a:ext cx="226" cy="825"/>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43" name="AutoShape 204"/>
                    <p:cNvSpPr>
                      <a:spLocks noChangeArrowheads="1"/>
                    </p:cNvSpPr>
                    <p:nvPr/>
                  </p:nvSpPr>
                  <p:spPr bwMode="auto">
                    <a:xfrm rot="6906312">
                      <a:off x="476" y="-299"/>
                      <a:ext cx="226" cy="817"/>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nvGrpSpPr>
                  <p:cNvPr id="6202" name="Group 210"/>
                  <p:cNvGrpSpPr>
                    <a:grpSpLocks/>
                  </p:cNvGrpSpPr>
                  <p:nvPr/>
                </p:nvGrpSpPr>
                <p:grpSpPr bwMode="auto">
                  <a:xfrm rot="1353540">
                    <a:off x="156" y="50"/>
                    <a:ext cx="742" cy="186"/>
                    <a:chOff x="0" y="0"/>
                    <a:chExt cx="1118" cy="279"/>
                  </a:xfrm>
                </p:grpSpPr>
                <p:sp>
                  <p:nvSpPr>
                    <p:cNvPr id="136" name="AutoShape 206"/>
                    <p:cNvSpPr>
                      <a:spLocks noChangeArrowheads="1"/>
                    </p:cNvSpPr>
                    <p:nvPr/>
                  </p:nvSpPr>
                  <p:spPr bwMode="auto">
                    <a:xfrm rot="5263130">
                      <a:off x="161" y="-309"/>
                      <a:ext cx="226" cy="822"/>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37" name="AutoShape 207"/>
                    <p:cNvSpPr>
                      <a:spLocks noChangeArrowheads="1"/>
                    </p:cNvSpPr>
                    <p:nvPr/>
                  </p:nvSpPr>
                  <p:spPr bwMode="auto">
                    <a:xfrm rot="6078281">
                      <a:off x="295" y="-301"/>
                      <a:ext cx="226" cy="822"/>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38" name="AutoShape 208"/>
                    <p:cNvSpPr>
                      <a:spLocks noChangeArrowheads="1"/>
                    </p:cNvSpPr>
                    <p:nvPr/>
                  </p:nvSpPr>
                  <p:spPr bwMode="auto">
                    <a:xfrm rot="6373927">
                      <a:off x="364" y="-272"/>
                      <a:ext cx="226" cy="822"/>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39" name="AutoShape 209"/>
                    <p:cNvSpPr>
                      <a:spLocks noChangeArrowheads="1"/>
                    </p:cNvSpPr>
                    <p:nvPr/>
                  </p:nvSpPr>
                  <p:spPr bwMode="auto">
                    <a:xfrm rot="6906312">
                      <a:off x="466" y="-248"/>
                      <a:ext cx="226" cy="822"/>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grpSp>
              <p:nvGrpSpPr>
                <p:cNvPr id="6190" name="Group 215"/>
                <p:cNvGrpSpPr>
                  <a:grpSpLocks/>
                </p:cNvGrpSpPr>
                <p:nvPr/>
              </p:nvGrpSpPr>
              <p:grpSpPr bwMode="auto">
                <a:xfrm rot="-9970459" flipH="1" flipV="1">
                  <a:off x="96" y="-44"/>
                  <a:ext cx="683" cy="210"/>
                  <a:chOff x="0" y="-73"/>
                  <a:chExt cx="779" cy="259"/>
                </a:xfrm>
              </p:grpSpPr>
              <p:grpSp>
                <p:nvGrpSpPr>
                  <p:cNvPr id="6191" name="Group 216"/>
                  <p:cNvGrpSpPr>
                    <a:grpSpLocks/>
                  </p:cNvGrpSpPr>
                  <p:nvPr/>
                </p:nvGrpSpPr>
                <p:grpSpPr bwMode="auto">
                  <a:xfrm>
                    <a:off x="0" y="0"/>
                    <a:ext cx="742" cy="186"/>
                    <a:chOff x="0" y="0"/>
                    <a:chExt cx="1118" cy="279"/>
                  </a:xfrm>
                </p:grpSpPr>
                <p:sp>
                  <p:nvSpPr>
                    <p:cNvPr id="130" name="AutoShape 212"/>
                    <p:cNvSpPr>
                      <a:spLocks noChangeArrowheads="1"/>
                    </p:cNvSpPr>
                    <p:nvPr/>
                  </p:nvSpPr>
                  <p:spPr bwMode="auto">
                    <a:xfrm rot="5263130">
                      <a:off x="113" y="-418"/>
                      <a:ext cx="246" cy="801"/>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31" name="AutoShape 213"/>
                    <p:cNvSpPr>
                      <a:spLocks noChangeArrowheads="1"/>
                    </p:cNvSpPr>
                    <p:nvPr/>
                  </p:nvSpPr>
                  <p:spPr bwMode="auto">
                    <a:xfrm rot="6078281">
                      <a:off x="267" y="-428"/>
                      <a:ext cx="249" cy="801"/>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32" name="AutoShape 214"/>
                    <p:cNvSpPr>
                      <a:spLocks noChangeArrowheads="1"/>
                    </p:cNvSpPr>
                    <p:nvPr/>
                  </p:nvSpPr>
                  <p:spPr bwMode="auto">
                    <a:xfrm rot="6373927">
                      <a:off x="325" y="-429"/>
                      <a:ext cx="236" cy="801"/>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33" name="AutoShape 215"/>
                    <p:cNvSpPr>
                      <a:spLocks noChangeArrowheads="1"/>
                    </p:cNvSpPr>
                    <p:nvPr/>
                  </p:nvSpPr>
                  <p:spPr bwMode="auto">
                    <a:xfrm rot="6906312">
                      <a:off x="420" y="-366"/>
                      <a:ext cx="239" cy="801"/>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nvGrpSpPr>
                  <p:cNvPr id="6192" name="Group 221"/>
                  <p:cNvGrpSpPr>
                    <a:grpSpLocks/>
                  </p:cNvGrpSpPr>
                  <p:nvPr/>
                </p:nvGrpSpPr>
                <p:grpSpPr bwMode="auto">
                  <a:xfrm rot="1353540">
                    <a:off x="67" y="-73"/>
                    <a:ext cx="712" cy="212"/>
                    <a:chOff x="-186" y="-112"/>
                    <a:chExt cx="1073" cy="318"/>
                  </a:xfrm>
                </p:grpSpPr>
                <p:sp>
                  <p:nvSpPr>
                    <p:cNvPr id="126" name="AutoShape 217"/>
                    <p:cNvSpPr>
                      <a:spLocks noChangeArrowheads="1"/>
                    </p:cNvSpPr>
                    <p:nvPr/>
                  </p:nvSpPr>
                  <p:spPr bwMode="auto">
                    <a:xfrm rot="5263130">
                      <a:off x="95" y="-393"/>
                      <a:ext cx="236" cy="798"/>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27" name="AutoShape 218"/>
                    <p:cNvSpPr>
                      <a:spLocks noChangeArrowheads="1"/>
                    </p:cNvSpPr>
                    <p:nvPr/>
                  </p:nvSpPr>
                  <p:spPr bwMode="auto">
                    <a:xfrm rot="6078281">
                      <a:off x="243" y="-366"/>
                      <a:ext cx="236" cy="804"/>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28" name="AutoShape 219"/>
                    <p:cNvSpPr>
                      <a:spLocks noChangeArrowheads="1"/>
                    </p:cNvSpPr>
                    <p:nvPr/>
                  </p:nvSpPr>
                  <p:spPr bwMode="auto">
                    <a:xfrm rot="6373927">
                      <a:off x="313" y="-348"/>
                      <a:ext cx="236" cy="801"/>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29" name="AutoShape 220"/>
                    <p:cNvSpPr>
                      <a:spLocks noChangeArrowheads="1"/>
                    </p:cNvSpPr>
                    <p:nvPr/>
                  </p:nvSpPr>
                  <p:spPr bwMode="auto">
                    <a:xfrm rot="6906312">
                      <a:off x="364" y="-318"/>
                      <a:ext cx="242" cy="805"/>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grpSp>
          <p:grpSp>
            <p:nvGrpSpPr>
              <p:cNvPr id="6166" name="Group 226"/>
              <p:cNvGrpSpPr>
                <a:grpSpLocks/>
              </p:cNvGrpSpPr>
              <p:nvPr/>
            </p:nvGrpSpPr>
            <p:grpSpPr bwMode="auto">
              <a:xfrm rot="513316">
                <a:off x="30" y="24"/>
                <a:ext cx="962" cy="234"/>
                <a:chOff x="0" y="0"/>
                <a:chExt cx="962" cy="234"/>
              </a:xfrm>
            </p:grpSpPr>
            <p:grpSp>
              <p:nvGrpSpPr>
                <p:cNvPr id="6167" name="Group 227"/>
                <p:cNvGrpSpPr>
                  <a:grpSpLocks/>
                </p:cNvGrpSpPr>
                <p:nvPr/>
              </p:nvGrpSpPr>
              <p:grpSpPr bwMode="auto">
                <a:xfrm rot="-9970459" flipH="1" flipV="1">
                  <a:off x="0" y="0"/>
                  <a:ext cx="962" cy="234"/>
                  <a:chOff x="0" y="0"/>
                  <a:chExt cx="898" cy="236"/>
                </a:xfrm>
              </p:grpSpPr>
              <p:grpSp>
                <p:nvGrpSpPr>
                  <p:cNvPr id="6179" name="Group 228"/>
                  <p:cNvGrpSpPr>
                    <a:grpSpLocks/>
                  </p:cNvGrpSpPr>
                  <p:nvPr/>
                </p:nvGrpSpPr>
                <p:grpSpPr bwMode="auto">
                  <a:xfrm>
                    <a:off x="0" y="0"/>
                    <a:ext cx="742" cy="186"/>
                    <a:chOff x="0" y="0"/>
                    <a:chExt cx="1118" cy="279"/>
                  </a:xfrm>
                </p:grpSpPr>
                <p:sp>
                  <p:nvSpPr>
                    <p:cNvPr id="118" name="AutoShape 224"/>
                    <p:cNvSpPr>
                      <a:spLocks noChangeArrowheads="1"/>
                    </p:cNvSpPr>
                    <p:nvPr/>
                  </p:nvSpPr>
                  <p:spPr bwMode="auto">
                    <a:xfrm rot="5263130">
                      <a:off x="187" y="-367"/>
                      <a:ext cx="226" cy="827"/>
                    </a:xfrm>
                    <a:prstGeom prst="moon">
                      <a:avLst>
                        <a:gd name="adj" fmla="val 49773"/>
                      </a:avLst>
                    </a:prstGeom>
                    <a:solidFill>
                      <a:srgbClr val="FFFFFF">
                        <a:alpha val="1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19" name="AutoShape 225"/>
                    <p:cNvSpPr>
                      <a:spLocks noChangeArrowheads="1"/>
                    </p:cNvSpPr>
                    <p:nvPr/>
                  </p:nvSpPr>
                  <p:spPr bwMode="auto">
                    <a:xfrm rot="6078281">
                      <a:off x="321" y="-350"/>
                      <a:ext cx="226" cy="817"/>
                    </a:xfrm>
                    <a:prstGeom prst="moon">
                      <a:avLst>
                        <a:gd name="adj" fmla="val 49773"/>
                      </a:avLst>
                    </a:prstGeom>
                    <a:solidFill>
                      <a:srgbClr val="FFFFFF">
                        <a:alpha val="1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20" name="AutoShape 226"/>
                    <p:cNvSpPr>
                      <a:spLocks noChangeArrowheads="1"/>
                    </p:cNvSpPr>
                    <p:nvPr/>
                  </p:nvSpPr>
                  <p:spPr bwMode="auto">
                    <a:xfrm rot="6373927">
                      <a:off x="401" y="-343"/>
                      <a:ext cx="226" cy="827"/>
                    </a:xfrm>
                    <a:prstGeom prst="moon">
                      <a:avLst>
                        <a:gd name="adj" fmla="val 49773"/>
                      </a:avLst>
                    </a:prstGeom>
                    <a:solidFill>
                      <a:srgbClr val="FFFFFF">
                        <a:alpha val="1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21" name="AutoShape 227"/>
                    <p:cNvSpPr>
                      <a:spLocks noChangeArrowheads="1"/>
                    </p:cNvSpPr>
                    <p:nvPr/>
                  </p:nvSpPr>
                  <p:spPr bwMode="auto">
                    <a:xfrm rot="6906312">
                      <a:off x="502" y="-310"/>
                      <a:ext cx="226" cy="827"/>
                    </a:xfrm>
                    <a:prstGeom prst="moon">
                      <a:avLst>
                        <a:gd name="adj" fmla="val 49773"/>
                      </a:avLst>
                    </a:prstGeom>
                    <a:solidFill>
                      <a:srgbClr val="FFFFFF">
                        <a:alpha val="1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nvGrpSpPr>
                  <p:cNvPr id="6180" name="Group 233"/>
                  <p:cNvGrpSpPr>
                    <a:grpSpLocks/>
                  </p:cNvGrpSpPr>
                  <p:nvPr/>
                </p:nvGrpSpPr>
                <p:grpSpPr bwMode="auto">
                  <a:xfrm rot="1353540">
                    <a:off x="156" y="50"/>
                    <a:ext cx="742" cy="186"/>
                    <a:chOff x="0" y="0"/>
                    <a:chExt cx="1118" cy="279"/>
                  </a:xfrm>
                </p:grpSpPr>
                <p:sp>
                  <p:nvSpPr>
                    <p:cNvPr id="114" name="AutoShape 229"/>
                    <p:cNvSpPr>
                      <a:spLocks noChangeArrowheads="1"/>
                    </p:cNvSpPr>
                    <p:nvPr/>
                  </p:nvSpPr>
                  <p:spPr bwMode="auto">
                    <a:xfrm rot="5263130">
                      <a:off x="171" y="-323"/>
                      <a:ext cx="226" cy="825"/>
                    </a:xfrm>
                    <a:prstGeom prst="moon">
                      <a:avLst>
                        <a:gd name="adj" fmla="val 49773"/>
                      </a:avLst>
                    </a:prstGeom>
                    <a:solidFill>
                      <a:srgbClr val="FFFFFF">
                        <a:alpha val="1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15" name="AutoShape 230"/>
                    <p:cNvSpPr>
                      <a:spLocks noChangeArrowheads="1"/>
                    </p:cNvSpPr>
                    <p:nvPr/>
                  </p:nvSpPr>
                  <p:spPr bwMode="auto">
                    <a:xfrm rot="6078281">
                      <a:off x="303" y="-301"/>
                      <a:ext cx="226" cy="822"/>
                    </a:xfrm>
                    <a:prstGeom prst="moon">
                      <a:avLst>
                        <a:gd name="adj" fmla="val 49773"/>
                      </a:avLst>
                    </a:prstGeom>
                    <a:solidFill>
                      <a:srgbClr val="FFFFFF">
                        <a:alpha val="1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16" name="AutoShape 231"/>
                    <p:cNvSpPr>
                      <a:spLocks noChangeArrowheads="1"/>
                    </p:cNvSpPr>
                    <p:nvPr/>
                  </p:nvSpPr>
                  <p:spPr bwMode="auto">
                    <a:xfrm rot="6373927">
                      <a:off x="395" y="-282"/>
                      <a:ext cx="226" cy="825"/>
                    </a:xfrm>
                    <a:prstGeom prst="moon">
                      <a:avLst>
                        <a:gd name="adj" fmla="val 49773"/>
                      </a:avLst>
                    </a:prstGeom>
                    <a:solidFill>
                      <a:srgbClr val="FFFFFF">
                        <a:alpha val="1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17" name="AutoShape 232"/>
                    <p:cNvSpPr>
                      <a:spLocks noChangeArrowheads="1"/>
                    </p:cNvSpPr>
                    <p:nvPr/>
                  </p:nvSpPr>
                  <p:spPr bwMode="auto">
                    <a:xfrm rot="6906312">
                      <a:off x="483" y="-250"/>
                      <a:ext cx="226" cy="822"/>
                    </a:xfrm>
                    <a:prstGeom prst="moon">
                      <a:avLst>
                        <a:gd name="adj" fmla="val 49773"/>
                      </a:avLst>
                    </a:prstGeom>
                    <a:solidFill>
                      <a:srgbClr val="FFFFFF">
                        <a:alpha val="1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grpSp>
              <p:nvGrpSpPr>
                <p:cNvPr id="6168" name="Group 238"/>
                <p:cNvGrpSpPr>
                  <a:grpSpLocks/>
                </p:cNvGrpSpPr>
                <p:nvPr/>
              </p:nvGrpSpPr>
              <p:grpSpPr bwMode="auto">
                <a:xfrm rot="-9970459" flipH="1" flipV="1">
                  <a:off x="83" y="26"/>
                  <a:ext cx="788" cy="191"/>
                  <a:chOff x="0" y="0"/>
                  <a:chExt cx="898" cy="236"/>
                </a:xfrm>
              </p:grpSpPr>
              <p:grpSp>
                <p:nvGrpSpPr>
                  <p:cNvPr id="6169" name="Group 239"/>
                  <p:cNvGrpSpPr>
                    <a:grpSpLocks/>
                  </p:cNvGrpSpPr>
                  <p:nvPr/>
                </p:nvGrpSpPr>
                <p:grpSpPr bwMode="auto">
                  <a:xfrm>
                    <a:off x="0" y="0"/>
                    <a:ext cx="742" cy="186"/>
                    <a:chOff x="0" y="0"/>
                    <a:chExt cx="1118" cy="279"/>
                  </a:xfrm>
                </p:grpSpPr>
                <p:sp>
                  <p:nvSpPr>
                    <p:cNvPr id="108" name="AutoShape 235"/>
                    <p:cNvSpPr>
                      <a:spLocks noChangeArrowheads="1"/>
                    </p:cNvSpPr>
                    <p:nvPr/>
                  </p:nvSpPr>
                  <p:spPr bwMode="auto">
                    <a:xfrm rot="5263130">
                      <a:off x="133" y="-450"/>
                      <a:ext cx="236" cy="807"/>
                    </a:xfrm>
                    <a:prstGeom prst="moon">
                      <a:avLst>
                        <a:gd name="adj" fmla="val 49773"/>
                      </a:avLst>
                    </a:prstGeom>
                    <a:solidFill>
                      <a:srgbClr val="FFFFFF">
                        <a:alpha val="1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09" name="AutoShape 236"/>
                    <p:cNvSpPr>
                      <a:spLocks noChangeArrowheads="1"/>
                    </p:cNvSpPr>
                    <p:nvPr/>
                  </p:nvSpPr>
                  <p:spPr bwMode="auto">
                    <a:xfrm rot="6078281">
                      <a:off x="267" y="-443"/>
                      <a:ext cx="236" cy="801"/>
                    </a:xfrm>
                    <a:prstGeom prst="moon">
                      <a:avLst>
                        <a:gd name="adj" fmla="val 49773"/>
                      </a:avLst>
                    </a:prstGeom>
                    <a:solidFill>
                      <a:srgbClr val="FFFFFF">
                        <a:alpha val="1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10" name="AutoShape 237"/>
                    <p:cNvSpPr>
                      <a:spLocks noChangeArrowheads="1"/>
                    </p:cNvSpPr>
                    <p:nvPr/>
                  </p:nvSpPr>
                  <p:spPr bwMode="auto">
                    <a:xfrm rot="6373927">
                      <a:off x="343" y="-411"/>
                      <a:ext cx="236" cy="804"/>
                    </a:xfrm>
                    <a:prstGeom prst="moon">
                      <a:avLst>
                        <a:gd name="adj" fmla="val 49773"/>
                      </a:avLst>
                    </a:prstGeom>
                    <a:solidFill>
                      <a:srgbClr val="FFFFFF">
                        <a:alpha val="1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11" name="AutoShape 238"/>
                    <p:cNvSpPr>
                      <a:spLocks noChangeArrowheads="1"/>
                    </p:cNvSpPr>
                    <p:nvPr/>
                  </p:nvSpPr>
                  <p:spPr bwMode="auto">
                    <a:xfrm rot="6906312">
                      <a:off x="443" y="-408"/>
                      <a:ext cx="236" cy="811"/>
                    </a:xfrm>
                    <a:prstGeom prst="moon">
                      <a:avLst>
                        <a:gd name="adj" fmla="val 49773"/>
                      </a:avLst>
                    </a:prstGeom>
                    <a:solidFill>
                      <a:srgbClr val="FFFFFF">
                        <a:alpha val="1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nvGrpSpPr>
                  <p:cNvPr id="6170" name="Group 244"/>
                  <p:cNvGrpSpPr>
                    <a:grpSpLocks/>
                  </p:cNvGrpSpPr>
                  <p:nvPr/>
                </p:nvGrpSpPr>
                <p:grpSpPr bwMode="auto">
                  <a:xfrm rot="1353540">
                    <a:off x="156" y="50"/>
                    <a:ext cx="742" cy="186"/>
                    <a:chOff x="0" y="0"/>
                    <a:chExt cx="1118" cy="279"/>
                  </a:xfrm>
                </p:grpSpPr>
                <p:sp>
                  <p:nvSpPr>
                    <p:cNvPr id="104" name="AutoShape 240"/>
                    <p:cNvSpPr>
                      <a:spLocks noChangeArrowheads="1"/>
                    </p:cNvSpPr>
                    <p:nvPr/>
                  </p:nvSpPr>
                  <p:spPr bwMode="auto">
                    <a:xfrm rot="5263130">
                      <a:off x="103" y="-406"/>
                      <a:ext cx="242" cy="801"/>
                    </a:xfrm>
                    <a:prstGeom prst="moon">
                      <a:avLst>
                        <a:gd name="adj" fmla="val 49773"/>
                      </a:avLst>
                    </a:prstGeom>
                    <a:solidFill>
                      <a:srgbClr val="FFFFFF">
                        <a:alpha val="1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05" name="AutoShape 241"/>
                    <p:cNvSpPr>
                      <a:spLocks noChangeArrowheads="1"/>
                    </p:cNvSpPr>
                    <p:nvPr/>
                  </p:nvSpPr>
                  <p:spPr bwMode="auto">
                    <a:xfrm rot="6078281">
                      <a:off x="251" y="-383"/>
                      <a:ext cx="246" cy="801"/>
                    </a:xfrm>
                    <a:prstGeom prst="moon">
                      <a:avLst>
                        <a:gd name="adj" fmla="val 49773"/>
                      </a:avLst>
                    </a:prstGeom>
                    <a:solidFill>
                      <a:srgbClr val="FFFFFF">
                        <a:alpha val="1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06" name="AutoShape 242"/>
                    <p:cNvSpPr>
                      <a:spLocks noChangeArrowheads="1"/>
                    </p:cNvSpPr>
                    <p:nvPr/>
                  </p:nvSpPr>
                  <p:spPr bwMode="auto">
                    <a:xfrm rot="6373927">
                      <a:off x="323" y="-365"/>
                      <a:ext cx="242" cy="804"/>
                    </a:xfrm>
                    <a:prstGeom prst="moon">
                      <a:avLst>
                        <a:gd name="adj" fmla="val 49773"/>
                      </a:avLst>
                    </a:prstGeom>
                    <a:solidFill>
                      <a:srgbClr val="FFFFFF">
                        <a:alpha val="1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07" name="AutoShape 243"/>
                    <p:cNvSpPr>
                      <a:spLocks noChangeArrowheads="1"/>
                    </p:cNvSpPr>
                    <p:nvPr/>
                  </p:nvSpPr>
                  <p:spPr bwMode="auto">
                    <a:xfrm rot="6906312">
                      <a:off x="430" y="-328"/>
                      <a:ext cx="236" cy="807"/>
                    </a:xfrm>
                    <a:prstGeom prst="moon">
                      <a:avLst>
                        <a:gd name="adj" fmla="val 49773"/>
                      </a:avLst>
                    </a:prstGeom>
                    <a:solidFill>
                      <a:srgbClr val="FFFFFF">
                        <a:alpha val="1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grpSp>
        </p:grpSp>
      </p:grpSp>
      <p:sp>
        <p:nvSpPr>
          <p:cNvPr id="15" name="Text Box 23"/>
          <p:cNvSpPr txBox="1">
            <a:spLocks noChangeArrowheads="1"/>
          </p:cNvSpPr>
          <p:nvPr/>
        </p:nvSpPr>
        <p:spPr bwMode="auto">
          <a:xfrm>
            <a:off x="3098800" y="4333214"/>
            <a:ext cx="4279900" cy="584775"/>
          </a:xfrm>
          <a:prstGeom prst="rect">
            <a:avLst/>
          </a:prstGeom>
          <a:noFill/>
          <a:ln w="9525">
            <a:noFill/>
            <a:miter lim="800000"/>
            <a:headEnd/>
            <a:tailEnd/>
          </a:ln>
        </p:spPr>
        <p:txBody>
          <a:bodyPr>
            <a:spAutoFit/>
          </a:bodyPr>
          <a:lstStyle/>
          <a:p>
            <a:pPr marL="457200" indent="-457200">
              <a:spcBef>
                <a:spcPct val="50000"/>
              </a:spcBef>
              <a:buClr>
                <a:srgbClr val="000000"/>
              </a:buClr>
              <a:buFont typeface="Arial" pitchFamily="34" charset="0"/>
              <a:buNone/>
              <a:defRPr/>
            </a:pPr>
            <a:r>
              <a:rPr lang="zh-CN" altLang="en-US" sz="3200" dirty="0">
                <a:solidFill>
                  <a:srgbClr val="000000"/>
                </a:solidFill>
                <a:latin typeface="+mj-ea"/>
                <a:ea typeface="+mj-ea"/>
              </a:rPr>
              <a:t>恒</a:t>
            </a:r>
            <a:r>
              <a:rPr lang="zh-CN" altLang="en-US" sz="3200" dirty="0" smtClean="0">
                <a:solidFill>
                  <a:srgbClr val="000000"/>
                </a:solidFill>
                <a:latin typeface="+mj-ea"/>
                <a:ea typeface="+mj-ea"/>
              </a:rPr>
              <a:t>流运行改造项目</a:t>
            </a:r>
            <a:endParaRPr lang="zh-CN" altLang="en-US" sz="3200" dirty="0">
              <a:solidFill>
                <a:srgbClr val="000000"/>
              </a:solidFill>
              <a:latin typeface="+mj-ea"/>
              <a:ea typeface="+mj-ea"/>
            </a:endParaRPr>
          </a:p>
        </p:txBody>
      </p:sp>
      <p:sp>
        <p:nvSpPr>
          <p:cNvPr id="16" name="Text Box 23"/>
          <p:cNvSpPr txBox="1">
            <a:spLocks noChangeArrowheads="1"/>
          </p:cNvSpPr>
          <p:nvPr/>
        </p:nvSpPr>
        <p:spPr bwMode="auto">
          <a:xfrm>
            <a:off x="3098800" y="5572125"/>
            <a:ext cx="3351213" cy="585788"/>
          </a:xfrm>
          <a:prstGeom prst="rect">
            <a:avLst/>
          </a:prstGeom>
          <a:noFill/>
          <a:ln w="9525">
            <a:noFill/>
            <a:miter lim="800000"/>
            <a:headEnd/>
            <a:tailEnd/>
          </a:ln>
        </p:spPr>
        <p:txBody>
          <a:bodyPr>
            <a:spAutoFit/>
          </a:bodyPr>
          <a:lstStyle/>
          <a:p>
            <a:pPr marL="457200" indent="-457200">
              <a:spcBef>
                <a:spcPct val="50000"/>
              </a:spcBef>
              <a:buClr>
                <a:srgbClr val="000000"/>
              </a:buClr>
              <a:buFont typeface="Arial" pitchFamily="34" charset="0"/>
              <a:buNone/>
              <a:defRPr/>
            </a:pPr>
            <a:r>
              <a:rPr lang="zh-CN" altLang="en-US" sz="3200" dirty="0">
                <a:solidFill>
                  <a:srgbClr val="000000"/>
                </a:solidFill>
                <a:latin typeface="+mj-ea"/>
                <a:ea typeface="+mj-ea"/>
              </a:rPr>
              <a:t>小结</a:t>
            </a:r>
          </a:p>
        </p:txBody>
      </p:sp>
      <p:sp>
        <p:nvSpPr>
          <p:cNvPr id="19" name="Text Box 10"/>
          <p:cNvSpPr txBox="1">
            <a:spLocks noChangeArrowheads="1"/>
          </p:cNvSpPr>
          <p:nvPr/>
        </p:nvSpPr>
        <p:spPr bwMode="auto">
          <a:xfrm>
            <a:off x="2187575" y="1665288"/>
            <a:ext cx="539750" cy="584200"/>
          </a:xfrm>
          <a:prstGeom prst="rect">
            <a:avLst/>
          </a:prstGeom>
          <a:noFill/>
          <a:ln w="9525">
            <a:noFill/>
            <a:miter lim="800000"/>
            <a:headEnd/>
            <a:tailEnd/>
          </a:ln>
        </p:spPr>
        <p:txBody>
          <a:bodyPr>
            <a:spAutoFit/>
          </a:bodyPr>
          <a:lstStyle/>
          <a:p>
            <a:pPr algn="ctr">
              <a:spcBef>
                <a:spcPct val="50000"/>
              </a:spcBef>
              <a:buFont typeface="Arial" pitchFamily="34" charset="0"/>
              <a:buNone/>
              <a:defRPr/>
            </a:pPr>
            <a:r>
              <a:rPr lang="en-US" sz="3200" i="1" dirty="0">
                <a:solidFill>
                  <a:srgbClr val="FFFFFF"/>
                </a:solidFill>
                <a:latin typeface="+mj-ea"/>
                <a:ea typeface="+mj-ea"/>
                <a:cs typeface="Arial" pitchFamily="34" charset="0"/>
              </a:rPr>
              <a:t>1</a:t>
            </a:r>
          </a:p>
        </p:txBody>
      </p:sp>
      <p:sp>
        <p:nvSpPr>
          <p:cNvPr id="21" name="Text Box 18"/>
          <p:cNvSpPr txBox="1">
            <a:spLocks noChangeArrowheads="1"/>
          </p:cNvSpPr>
          <p:nvPr/>
        </p:nvSpPr>
        <p:spPr bwMode="auto">
          <a:xfrm>
            <a:off x="2189163" y="4293526"/>
            <a:ext cx="519112" cy="584200"/>
          </a:xfrm>
          <a:prstGeom prst="rect">
            <a:avLst/>
          </a:prstGeom>
          <a:noFill/>
          <a:ln w="9525">
            <a:noFill/>
            <a:miter lim="800000"/>
            <a:headEnd/>
            <a:tailEnd/>
          </a:ln>
        </p:spPr>
        <p:txBody>
          <a:bodyPr>
            <a:spAutoFit/>
          </a:bodyPr>
          <a:lstStyle/>
          <a:p>
            <a:pPr algn="ctr">
              <a:spcBef>
                <a:spcPct val="50000"/>
              </a:spcBef>
              <a:buFont typeface="Arial" pitchFamily="34" charset="0"/>
              <a:buNone/>
              <a:defRPr/>
            </a:pPr>
            <a:r>
              <a:rPr lang="en-US" altLang="zh-CN" sz="3200" i="1" dirty="0">
                <a:solidFill>
                  <a:srgbClr val="FFFFFF"/>
                </a:solidFill>
                <a:latin typeface="+mj-ea"/>
                <a:ea typeface="+mj-ea"/>
                <a:cs typeface="Arial" pitchFamily="34" charset="0"/>
              </a:rPr>
              <a:t>2</a:t>
            </a:r>
            <a:endParaRPr lang="en-US" sz="3200" i="1" dirty="0">
              <a:solidFill>
                <a:srgbClr val="FFFFFF"/>
              </a:solidFill>
              <a:latin typeface="+mj-ea"/>
              <a:ea typeface="+mj-ea"/>
              <a:cs typeface="Arial" pitchFamily="34" charset="0"/>
            </a:endParaRPr>
          </a:p>
        </p:txBody>
      </p:sp>
      <p:sp>
        <p:nvSpPr>
          <p:cNvPr id="22" name="Text Box 22"/>
          <p:cNvSpPr txBox="1">
            <a:spLocks noChangeArrowheads="1"/>
          </p:cNvSpPr>
          <p:nvPr/>
        </p:nvSpPr>
        <p:spPr bwMode="auto">
          <a:xfrm>
            <a:off x="2165350" y="5508625"/>
            <a:ext cx="539750" cy="585788"/>
          </a:xfrm>
          <a:prstGeom prst="rect">
            <a:avLst/>
          </a:prstGeom>
          <a:noFill/>
          <a:ln w="9525">
            <a:noFill/>
            <a:miter lim="800000"/>
            <a:headEnd/>
            <a:tailEnd/>
          </a:ln>
        </p:spPr>
        <p:txBody>
          <a:bodyPr>
            <a:spAutoFit/>
          </a:bodyPr>
          <a:lstStyle/>
          <a:p>
            <a:pPr algn="ctr">
              <a:spcBef>
                <a:spcPct val="50000"/>
              </a:spcBef>
              <a:buFont typeface="Arial" pitchFamily="34" charset="0"/>
              <a:buNone/>
              <a:defRPr/>
            </a:pPr>
            <a:r>
              <a:rPr lang="en-US" altLang="zh-CN" sz="3200" i="1" dirty="0">
                <a:solidFill>
                  <a:srgbClr val="FFFFFF"/>
                </a:solidFill>
                <a:latin typeface="+mj-ea"/>
                <a:ea typeface="+mj-ea"/>
                <a:cs typeface="Arial" pitchFamily="34" charset="0"/>
              </a:rPr>
              <a:t>3</a:t>
            </a:r>
            <a:endParaRPr lang="en-US" sz="3200" i="1" dirty="0">
              <a:solidFill>
                <a:srgbClr val="FFFFFF"/>
              </a:solidFill>
              <a:latin typeface="+mj-ea"/>
              <a:ea typeface="+mj-ea"/>
              <a:cs typeface="Arial" pitchFamily="34" charset="0"/>
            </a:endParaRPr>
          </a:p>
        </p:txBody>
      </p:sp>
      <p:sp>
        <p:nvSpPr>
          <p:cNvPr id="283" name="AutoShape 5"/>
          <p:cNvSpPr>
            <a:spLocks noChangeArrowheads="1"/>
          </p:cNvSpPr>
          <p:nvPr/>
        </p:nvSpPr>
        <p:spPr bwMode="auto">
          <a:xfrm>
            <a:off x="1830388" y="2989263"/>
            <a:ext cx="5570537" cy="715962"/>
          </a:xfrm>
          <a:prstGeom prst="roundRect">
            <a:avLst>
              <a:gd name="adj" fmla="val 42329"/>
            </a:avLst>
          </a:prstGeom>
          <a:solidFill>
            <a:srgbClr val="F2F2F2"/>
          </a:solidFill>
          <a:ln w="19050" cmpd="sng">
            <a:solidFill>
              <a:srgbClr val="7F7F7F"/>
            </a:solidFill>
            <a:round/>
            <a:headEnd/>
            <a:tailEnd/>
          </a:ln>
        </p:spPr>
        <p:txBody>
          <a:bodyPr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nvGrpSpPr>
          <p:cNvPr id="285" name="Group 57"/>
          <p:cNvGrpSpPr>
            <a:grpSpLocks/>
          </p:cNvGrpSpPr>
          <p:nvPr/>
        </p:nvGrpSpPr>
        <p:grpSpPr bwMode="auto">
          <a:xfrm>
            <a:off x="1930400" y="2886075"/>
            <a:ext cx="1203325" cy="900113"/>
            <a:chOff x="0" y="0"/>
            <a:chExt cx="1354" cy="1031"/>
          </a:xfrm>
        </p:grpSpPr>
        <p:sp>
          <p:nvSpPr>
            <p:cNvPr id="286" name="Oval 53"/>
            <p:cNvSpPr>
              <a:spLocks noChangeArrowheads="1"/>
            </p:cNvSpPr>
            <p:nvPr/>
          </p:nvSpPr>
          <p:spPr bwMode="auto">
            <a:xfrm>
              <a:off x="104" y="0"/>
              <a:ext cx="1024" cy="1036"/>
            </a:xfrm>
            <a:prstGeom prst="ellipse">
              <a:avLst/>
            </a:prstGeom>
            <a:solidFill>
              <a:srgbClr val="1759A9"/>
            </a:solidFill>
            <a:ln w="38100" cmpd="sng">
              <a:solidFill>
                <a:srgbClr val="EAEAEA"/>
              </a:solidFill>
              <a:round/>
              <a:headEnd/>
              <a:tailEnd/>
            </a:ln>
          </p:spPr>
          <p:txBody>
            <a:bodyPr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nvGrpSpPr>
            <p:cNvPr id="287" name="Group 59"/>
            <p:cNvGrpSpPr>
              <a:grpSpLocks/>
            </p:cNvGrpSpPr>
            <p:nvPr/>
          </p:nvGrpSpPr>
          <p:grpSpPr bwMode="auto">
            <a:xfrm rot="10082854">
              <a:off x="-2" y="746"/>
              <a:ext cx="931" cy="229"/>
              <a:chOff x="0" y="0"/>
              <a:chExt cx="962" cy="234"/>
            </a:xfrm>
          </p:grpSpPr>
          <p:grpSp>
            <p:nvGrpSpPr>
              <p:cNvPr id="343" name="Group 60"/>
              <p:cNvGrpSpPr>
                <a:grpSpLocks/>
              </p:cNvGrpSpPr>
              <p:nvPr/>
            </p:nvGrpSpPr>
            <p:grpSpPr bwMode="auto">
              <a:xfrm rot="-9970459" flipH="1" flipV="1">
                <a:off x="0" y="0"/>
                <a:ext cx="962" cy="234"/>
                <a:chOff x="0" y="0"/>
                <a:chExt cx="898" cy="236"/>
              </a:xfrm>
            </p:grpSpPr>
            <p:grpSp>
              <p:nvGrpSpPr>
                <p:cNvPr id="355" name="Group 61"/>
                <p:cNvGrpSpPr>
                  <a:grpSpLocks/>
                </p:cNvGrpSpPr>
                <p:nvPr/>
              </p:nvGrpSpPr>
              <p:grpSpPr bwMode="auto">
                <a:xfrm>
                  <a:off x="0" y="0"/>
                  <a:ext cx="742" cy="186"/>
                  <a:chOff x="0" y="0"/>
                  <a:chExt cx="1118" cy="279"/>
                </a:xfrm>
              </p:grpSpPr>
              <p:sp>
                <p:nvSpPr>
                  <p:cNvPr id="361" name="AutoShape 57"/>
                  <p:cNvSpPr>
                    <a:spLocks noChangeArrowheads="1"/>
                  </p:cNvSpPr>
                  <p:nvPr/>
                </p:nvSpPr>
                <p:spPr bwMode="auto">
                  <a:xfrm rot="5263130">
                    <a:off x="313" y="-241"/>
                    <a:ext cx="228" cy="807"/>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62" name="AutoShape 58"/>
                  <p:cNvSpPr>
                    <a:spLocks noChangeArrowheads="1"/>
                  </p:cNvSpPr>
                  <p:nvPr/>
                </p:nvSpPr>
                <p:spPr bwMode="auto">
                  <a:xfrm rot="6078281">
                    <a:off x="462" y="-257"/>
                    <a:ext cx="225" cy="792"/>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63" name="AutoShape 59"/>
                  <p:cNvSpPr>
                    <a:spLocks noChangeArrowheads="1"/>
                  </p:cNvSpPr>
                  <p:nvPr/>
                </p:nvSpPr>
                <p:spPr bwMode="auto">
                  <a:xfrm rot="6373927">
                    <a:off x="513" y="-265"/>
                    <a:ext cx="216" cy="813"/>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64" name="AutoShape 60"/>
                  <p:cNvSpPr>
                    <a:spLocks noChangeArrowheads="1"/>
                  </p:cNvSpPr>
                  <p:nvPr/>
                </p:nvSpPr>
                <p:spPr bwMode="auto">
                  <a:xfrm rot="6906312">
                    <a:off x="593" y="-240"/>
                    <a:ext cx="228" cy="813"/>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nvGrpSpPr>
                <p:cNvPr id="356" name="Group 66"/>
                <p:cNvGrpSpPr>
                  <a:grpSpLocks/>
                </p:cNvGrpSpPr>
                <p:nvPr/>
              </p:nvGrpSpPr>
              <p:grpSpPr bwMode="auto">
                <a:xfrm rot="1353540">
                  <a:off x="156" y="50"/>
                  <a:ext cx="742" cy="186"/>
                  <a:chOff x="0" y="0"/>
                  <a:chExt cx="1118" cy="279"/>
                </a:xfrm>
              </p:grpSpPr>
              <p:sp>
                <p:nvSpPr>
                  <p:cNvPr id="357" name="AutoShape 62"/>
                  <p:cNvSpPr>
                    <a:spLocks noChangeArrowheads="1"/>
                  </p:cNvSpPr>
                  <p:nvPr/>
                </p:nvSpPr>
                <p:spPr bwMode="auto">
                  <a:xfrm rot="5263130">
                    <a:off x="347" y="-248"/>
                    <a:ext cx="225" cy="794"/>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58" name="AutoShape 63"/>
                  <p:cNvSpPr>
                    <a:spLocks noChangeArrowheads="1"/>
                  </p:cNvSpPr>
                  <p:nvPr/>
                </p:nvSpPr>
                <p:spPr bwMode="auto">
                  <a:xfrm rot="6078281">
                    <a:off x="480" y="-256"/>
                    <a:ext cx="225" cy="797"/>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59" name="AutoShape 64"/>
                  <p:cNvSpPr>
                    <a:spLocks noChangeArrowheads="1"/>
                  </p:cNvSpPr>
                  <p:nvPr/>
                </p:nvSpPr>
                <p:spPr bwMode="auto">
                  <a:xfrm rot="6373927">
                    <a:off x="562" y="-242"/>
                    <a:ext cx="216" cy="794"/>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60" name="AutoShape 65"/>
                  <p:cNvSpPr>
                    <a:spLocks noChangeArrowheads="1"/>
                  </p:cNvSpPr>
                  <p:nvPr/>
                </p:nvSpPr>
                <p:spPr bwMode="auto">
                  <a:xfrm rot="6906312">
                    <a:off x="635" y="-195"/>
                    <a:ext cx="225" cy="794"/>
                  </a:xfrm>
                  <a:prstGeom prst="moon">
                    <a:avLst>
                      <a:gd name="adj" fmla="val 49773"/>
                    </a:avLst>
                  </a:prstGeom>
                  <a:solidFill>
                    <a:srgbClr val="FFFFFF">
                      <a:alpha val="3999"/>
                    </a:srgbClr>
                  </a:solidFill>
                  <a:ln w="9525">
                    <a:noFill/>
                    <a:miter lim="800000"/>
                    <a:headEnd/>
                    <a:tailEnd/>
                  </a:ln>
                </p:spPr>
                <p:txBody>
                  <a:bodyPr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grpSp>
            <p:nvGrpSpPr>
              <p:cNvPr id="344" name="Group 71"/>
              <p:cNvGrpSpPr>
                <a:grpSpLocks/>
              </p:cNvGrpSpPr>
              <p:nvPr/>
            </p:nvGrpSpPr>
            <p:grpSpPr bwMode="auto">
              <a:xfrm rot="-9970459" flipH="1" flipV="1">
                <a:off x="83" y="26"/>
                <a:ext cx="788" cy="191"/>
                <a:chOff x="0" y="0"/>
                <a:chExt cx="898" cy="236"/>
              </a:xfrm>
            </p:grpSpPr>
            <p:grpSp>
              <p:nvGrpSpPr>
                <p:cNvPr id="345" name="Group 72"/>
                <p:cNvGrpSpPr>
                  <a:grpSpLocks/>
                </p:cNvGrpSpPr>
                <p:nvPr/>
              </p:nvGrpSpPr>
              <p:grpSpPr bwMode="auto">
                <a:xfrm>
                  <a:off x="0" y="0"/>
                  <a:ext cx="742" cy="186"/>
                  <a:chOff x="0" y="0"/>
                  <a:chExt cx="1118" cy="279"/>
                </a:xfrm>
              </p:grpSpPr>
              <p:sp>
                <p:nvSpPr>
                  <p:cNvPr id="351" name="AutoShape 68"/>
                  <p:cNvSpPr>
                    <a:spLocks noChangeArrowheads="1"/>
                  </p:cNvSpPr>
                  <p:nvPr/>
                </p:nvSpPr>
                <p:spPr bwMode="auto">
                  <a:xfrm rot="5263130">
                    <a:off x="367" y="-170"/>
                    <a:ext cx="234" cy="827"/>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52" name="AutoShape 69"/>
                  <p:cNvSpPr>
                    <a:spLocks noChangeArrowheads="1"/>
                  </p:cNvSpPr>
                  <p:nvPr/>
                </p:nvSpPr>
                <p:spPr bwMode="auto">
                  <a:xfrm rot="6078281">
                    <a:off x="505" y="-176"/>
                    <a:ext cx="234" cy="830"/>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53" name="AutoShape 70"/>
                  <p:cNvSpPr>
                    <a:spLocks noChangeArrowheads="1"/>
                  </p:cNvSpPr>
                  <p:nvPr/>
                </p:nvSpPr>
                <p:spPr bwMode="auto">
                  <a:xfrm rot="6373927">
                    <a:off x="586" y="-157"/>
                    <a:ext cx="231" cy="824"/>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54" name="AutoShape 71"/>
                  <p:cNvSpPr>
                    <a:spLocks noChangeArrowheads="1"/>
                  </p:cNvSpPr>
                  <p:nvPr/>
                </p:nvSpPr>
                <p:spPr bwMode="auto">
                  <a:xfrm rot="6906312">
                    <a:off x="676" y="-128"/>
                    <a:ext cx="234" cy="840"/>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nvGrpSpPr>
                <p:cNvPr id="346" name="Group 77"/>
                <p:cNvGrpSpPr>
                  <a:grpSpLocks/>
                </p:cNvGrpSpPr>
                <p:nvPr/>
              </p:nvGrpSpPr>
              <p:grpSpPr bwMode="auto">
                <a:xfrm rot="1353540">
                  <a:off x="156" y="50"/>
                  <a:ext cx="742" cy="186"/>
                  <a:chOff x="0" y="0"/>
                  <a:chExt cx="1118" cy="279"/>
                </a:xfrm>
              </p:grpSpPr>
              <p:sp>
                <p:nvSpPr>
                  <p:cNvPr id="347" name="AutoShape 73"/>
                  <p:cNvSpPr>
                    <a:spLocks noChangeArrowheads="1"/>
                  </p:cNvSpPr>
                  <p:nvPr/>
                </p:nvSpPr>
                <p:spPr bwMode="auto">
                  <a:xfrm rot="5263130">
                    <a:off x="406" y="-160"/>
                    <a:ext cx="231" cy="830"/>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48" name="AutoShape 74"/>
                  <p:cNvSpPr>
                    <a:spLocks noChangeArrowheads="1"/>
                  </p:cNvSpPr>
                  <p:nvPr/>
                </p:nvSpPr>
                <p:spPr bwMode="auto">
                  <a:xfrm rot="6078281">
                    <a:off x="545" y="-157"/>
                    <a:ext cx="231" cy="824"/>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49" name="AutoShape 75"/>
                  <p:cNvSpPr>
                    <a:spLocks noChangeArrowheads="1"/>
                  </p:cNvSpPr>
                  <p:nvPr/>
                </p:nvSpPr>
                <p:spPr bwMode="auto">
                  <a:xfrm rot="6373927">
                    <a:off x="619" y="-138"/>
                    <a:ext cx="231" cy="827"/>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50" name="AutoShape 76"/>
                  <p:cNvSpPr>
                    <a:spLocks noChangeArrowheads="1"/>
                  </p:cNvSpPr>
                  <p:nvPr/>
                </p:nvSpPr>
                <p:spPr bwMode="auto">
                  <a:xfrm rot="6906312">
                    <a:off x="724" y="-126"/>
                    <a:ext cx="231" cy="824"/>
                  </a:xfrm>
                  <a:prstGeom prst="moon">
                    <a:avLst>
                      <a:gd name="adj" fmla="val 49773"/>
                    </a:avLst>
                  </a:prstGeom>
                  <a:solidFill>
                    <a:srgbClr val="FFFFFF">
                      <a:alpha val="3999"/>
                    </a:srgbClr>
                  </a:solidFill>
                  <a:ln w="9525">
                    <a:noFill/>
                    <a:miter lim="800000"/>
                    <a:headEnd/>
                    <a:tailEnd/>
                  </a:ln>
                </p:spPr>
                <p:txBody>
                  <a:bodyPr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grpSp>
        <p:grpSp>
          <p:nvGrpSpPr>
            <p:cNvPr id="288" name="Group 82"/>
            <p:cNvGrpSpPr>
              <a:grpSpLocks/>
            </p:cNvGrpSpPr>
            <p:nvPr/>
          </p:nvGrpSpPr>
          <p:grpSpPr bwMode="auto">
            <a:xfrm rot="344040">
              <a:off x="418" y="124"/>
              <a:ext cx="933" cy="229"/>
              <a:chOff x="0" y="0"/>
              <a:chExt cx="962" cy="234"/>
            </a:xfrm>
          </p:grpSpPr>
          <p:grpSp>
            <p:nvGrpSpPr>
              <p:cNvPr id="289" name="Group 83"/>
              <p:cNvGrpSpPr>
                <a:grpSpLocks/>
              </p:cNvGrpSpPr>
              <p:nvPr/>
            </p:nvGrpSpPr>
            <p:grpSpPr bwMode="auto">
              <a:xfrm rot="-9970459" flipH="1" flipV="1">
                <a:off x="0" y="0"/>
                <a:ext cx="962" cy="234"/>
                <a:chOff x="0" y="0"/>
                <a:chExt cx="898" cy="236"/>
              </a:xfrm>
            </p:grpSpPr>
            <p:grpSp>
              <p:nvGrpSpPr>
                <p:cNvPr id="333" name="Group 84"/>
                <p:cNvGrpSpPr>
                  <a:grpSpLocks/>
                </p:cNvGrpSpPr>
                <p:nvPr/>
              </p:nvGrpSpPr>
              <p:grpSpPr bwMode="auto">
                <a:xfrm>
                  <a:off x="0" y="0"/>
                  <a:ext cx="742" cy="186"/>
                  <a:chOff x="0" y="0"/>
                  <a:chExt cx="1118" cy="279"/>
                </a:xfrm>
              </p:grpSpPr>
              <p:sp>
                <p:nvSpPr>
                  <p:cNvPr id="339" name="AutoShape 80"/>
                  <p:cNvSpPr>
                    <a:spLocks noChangeArrowheads="1"/>
                  </p:cNvSpPr>
                  <p:nvPr/>
                </p:nvSpPr>
                <p:spPr bwMode="auto">
                  <a:xfrm rot="5263130">
                    <a:off x="226" y="-365"/>
                    <a:ext cx="216" cy="800"/>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40" name="AutoShape 81"/>
                  <p:cNvSpPr>
                    <a:spLocks noChangeArrowheads="1"/>
                  </p:cNvSpPr>
                  <p:nvPr/>
                </p:nvSpPr>
                <p:spPr bwMode="auto">
                  <a:xfrm rot="6078281">
                    <a:off x="348" y="-356"/>
                    <a:ext cx="222" cy="806"/>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41" name="AutoShape 82"/>
                  <p:cNvSpPr>
                    <a:spLocks noChangeArrowheads="1"/>
                  </p:cNvSpPr>
                  <p:nvPr/>
                </p:nvSpPr>
                <p:spPr bwMode="auto">
                  <a:xfrm rot="6373927">
                    <a:off x="433" y="-333"/>
                    <a:ext cx="216" cy="798"/>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42" name="AutoShape 83"/>
                  <p:cNvSpPr>
                    <a:spLocks noChangeArrowheads="1"/>
                  </p:cNvSpPr>
                  <p:nvPr/>
                </p:nvSpPr>
                <p:spPr bwMode="auto">
                  <a:xfrm rot="6906312">
                    <a:off x="542" y="-302"/>
                    <a:ext cx="219" cy="808"/>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nvGrpSpPr>
                <p:cNvPr id="334" name="Group 89"/>
                <p:cNvGrpSpPr>
                  <a:grpSpLocks/>
                </p:cNvGrpSpPr>
                <p:nvPr/>
              </p:nvGrpSpPr>
              <p:grpSpPr bwMode="auto">
                <a:xfrm rot="1353540">
                  <a:off x="156" y="50"/>
                  <a:ext cx="742" cy="186"/>
                  <a:chOff x="0" y="0"/>
                  <a:chExt cx="1118" cy="279"/>
                </a:xfrm>
              </p:grpSpPr>
              <p:sp>
                <p:nvSpPr>
                  <p:cNvPr id="335" name="AutoShape 85"/>
                  <p:cNvSpPr>
                    <a:spLocks noChangeArrowheads="1"/>
                  </p:cNvSpPr>
                  <p:nvPr/>
                </p:nvSpPr>
                <p:spPr bwMode="auto">
                  <a:xfrm rot="5263130">
                    <a:off x="234" y="-315"/>
                    <a:ext cx="216" cy="800"/>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36" name="AutoShape 86"/>
                  <p:cNvSpPr>
                    <a:spLocks noChangeArrowheads="1"/>
                  </p:cNvSpPr>
                  <p:nvPr/>
                </p:nvSpPr>
                <p:spPr bwMode="auto">
                  <a:xfrm rot="6078281">
                    <a:off x="366" y="-319"/>
                    <a:ext cx="216" cy="806"/>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37" name="AutoShape 87"/>
                  <p:cNvSpPr>
                    <a:spLocks noChangeArrowheads="1"/>
                  </p:cNvSpPr>
                  <p:nvPr/>
                </p:nvSpPr>
                <p:spPr bwMode="auto">
                  <a:xfrm rot="6373927">
                    <a:off x="432" y="-297"/>
                    <a:ext cx="216" cy="800"/>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38" name="AutoShape 88"/>
                  <p:cNvSpPr>
                    <a:spLocks noChangeArrowheads="1"/>
                  </p:cNvSpPr>
                  <p:nvPr/>
                </p:nvSpPr>
                <p:spPr bwMode="auto">
                  <a:xfrm rot="6906312">
                    <a:off x="530" y="-251"/>
                    <a:ext cx="225" cy="811"/>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grpSp>
            <p:nvGrpSpPr>
              <p:cNvPr id="290" name="Group 94"/>
              <p:cNvGrpSpPr>
                <a:grpSpLocks/>
              </p:cNvGrpSpPr>
              <p:nvPr/>
            </p:nvGrpSpPr>
            <p:grpSpPr bwMode="auto">
              <a:xfrm rot="-9970459" flipH="1" flipV="1">
                <a:off x="83" y="26"/>
                <a:ext cx="788" cy="191"/>
                <a:chOff x="0" y="0"/>
                <a:chExt cx="898" cy="236"/>
              </a:xfrm>
            </p:grpSpPr>
            <p:grpSp>
              <p:nvGrpSpPr>
                <p:cNvPr id="299" name="Group 95"/>
                <p:cNvGrpSpPr>
                  <a:grpSpLocks/>
                </p:cNvGrpSpPr>
                <p:nvPr/>
              </p:nvGrpSpPr>
              <p:grpSpPr bwMode="auto">
                <a:xfrm>
                  <a:off x="0" y="0"/>
                  <a:ext cx="742" cy="186"/>
                  <a:chOff x="0" y="0"/>
                  <a:chExt cx="1118" cy="279"/>
                </a:xfrm>
              </p:grpSpPr>
              <p:sp>
                <p:nvSpPr>
                  <p:cNvPr id="321" name="AutoShape 91"/>
                  <p:cNvSpPr>
                    <a:spLocks noChangeArrowheads="1"/>
                  </p:cNvSpPr>
                  <p:nvPr/>
                </p:nvSpPr>
                <p:spPr bwMode="auto">
                  <a:xfrm rot="5263130">
                    <a:off x="134" y="-342"/>
                    <a:ext cx="231" cy="822"/>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22" name="AutoShape 92"/>
                  <p:cNvSpPr>
                    <a:spLocks noChangeArrowheads="1"/>
                  </p:cNvSpPr>
                  <p:nvPr/>
                </p:nvSpPr>
                <p:spPr bwMode="auto">
                  <a:xfrm rot="6078281">
                    <a:off x="306" y="-325"/>
                    <a:ext cx="234" cy="832"/>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31" name="AutoShape 93"/>
                  <p:cNvSpPr>
                    <a:spLocks noChangeArrowheads="1"/>
                  </p:cNvSpPr>
                  <p:nvPr/>
                </p:nvSpPr>
                <p:spPr bwMode="auto">
                  <a:xfrm rot="6373927">
                    <a:off x="368" y="-328"/>
                    <a:ext cx="231" cy="838"/>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32" name="AutoShape 94"/>
                  <p:cNvSpPr>
                    <a:spLocks noChangeArrowheads="1"/>
                  </p:cNvSpPr>
                  <p:nvPr/>
                </p:nvSpPr>
                <p:spPr bwMode="auto">
                  <a:xfrm rot="6906312">
                    <a:off x="460" y="-288"/>
                    <a:ext cx="231" cy="841"/>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nvGrpSpPr>
                <p:cNvPr id="300" name="Group 100"/>
                <p:cNvGrpSpPr>
                  <a:grpSpLocks/>
                </p:cNvGrpSpPr>
                <p:nvPr/>
              </p:nvGrpSpPr>
              <p:grpSpPr bwMode="auto">
                <a:xfrm rot="1353540">
                  <a:off x="156" y="50"/>
                  <a:ext cx="742" cy="186"/>
                  <a:chOff x="0" y="0"/>
                  <a:chExt cx="1118" cy="279"/>
                </a:xfrm>
              </p:grpSpPr>
              <p:sp>
                <p:nvSpPr>
                  <p:cNvPr id="309" name="AutoShape 96"/>
                  <p:cNvSpPr>
                    <a:spLocks noChangeArrowheads="1"/>
                  </p:cNvSpPr>
                  <p:nvPr/>
                </p:nvSpPr>
                <p:spPr bwMode="auto">
                  <a:xfrm rot="5263130">
                    <a:off x="148" y="-300"/>
                    <a:ext cx="231" cy="835"/>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10" name="AutoShape 97"/>
                  <p:cNvSpPr>
                    <a:spLocks noChangeArrowheads="1"/>
                  </p:cNvSpPr>
                  <p:nvPr/>
                </p:nvSpPr>
                <p:spPr bwMode="auto">
                  <a:xfrm rot="6078281">
                    <a:off x="268" y="-312"/>
                    <a:ext cx="231" cy="825"/>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11" name="AutoShape 98"/>
                  <p:cNvSpPr>
                    <a:spLocks noChangeArrowheads="1"/>
                  </p:cNvSpPr>
                  <p:nvPr/>
                </p:nvSpPr>
                <p:spPr bwMode="auto">
                  <a:xfrm rot="6373927">
                    <a:off x="358" y="-286"/>
                    <a:ext cx="234" cy="825"/>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12" name="AutoShape 99"/>
                  <p:cNvSpPr>
                    <a:spLocks noChangeArrowheads="1"/>
                  </p:cNvSpPr>
                  <p:nvPr/>
                </p:nvSpPr>
                <p:spPr bwMode="auto">
                  <a:xfrm rot="6906312">
                    <a:off x="450" y="-258"/>
                    <a:ext cx="234" cy="835"/>
                  </a:xfrm>
                  <a:prstGeom prst="moon">
                    <a:avLst>
                      <a:gd name="adj" fmla="val 49773"/>
                    </a:avLst>
                  </a:prstGeom>
                  <a:solidFill>
                    <a:srgbClr val="FFFFFF">
                      <a:alpha val="1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grpSp>
      </p:grpSp>
      <p:sp>
        <p:nvSpPr>
          <p:cNvPr id="365" name="Text Box 23"/>
          <p:cNvSpPr txBox="1">
            <a:spLocks noChangeArrowheads="1"/>
          </p:cNvSpPr>
          <p:nvPr/>
        </p:nvSpPr>
        <p:spPr bwMode="auto">
          <a:xfrm>
            <a:off x="3098800" y="2906713"/>
            <a:ext cx="3351213" cy="743986"/>
          </a:xfrm>
          <a:prstGeom prst="rect">
            <a:avLst/>
          </a:prstGeom>
          <a:noFill/>
          <a:ln w="9525">
            <a:noFill/>
            <a:miter lim="800000"/>
            <a:headEnd/>
            <a:tailEnd/>
          </a:ln>
        </p:spPr>
        <p:txBody>
          <a:bodyPr>
            <a:spAutoFit/>
          </a:bodyPr>
          <a:lstStyle/>
          <a:p>
            <a:pPr eaLnBrk="1" hangingPunct="1">
              <a:lnSpc>
                <a:spcPct val="150000"/>
              </a:lnSpc>
              <a:defRPr/>
            </a:pPr>
            <a:r>
              <a:rPr lang="zh-CN" altLang="en-US" sz="3200" dirty="0" smtClean="0">
                <a:latin typeface="+mj-ea"/>
                <a:ea typeface="+mj-ea"/>
              </a:rPr>
              <a:t>运行开放情况</a:t>
            </a:r>
            <a:endParaRPr lang="zh-CN" altLang="en-US" sz="3200" dirty="0">
              <a:latin typeface="+mj-ea"/>
              <a:ea typeface="+mj-ea"/>
            </a:endParaRPr>
          </a:p>
        </p:txBody>
      </p:sp>
      <p:sp>
        <p:nvSpPr>
          <p:cNvPr id="366" name="Text Box 14"/>
          <p:cNvSpPr txBox="1">
            <a:spLocks noChangeArrowheads="1"/>
          </p:cNvSpPr>
          <p:nvPr/>
        </p:nvSpPr>
        <p:spPr bwMode="auto">
          <a:xfrm>
            <a:off x="2181225" y="2922588"/>
            <a:ext cx="571500" cy="584200"/>
          </a:xfrm>
          <a:prstGeom prst="rect">
            <a:avLst/>
          </a:prstGeom>
          <a:noFill/>
          <a:ln w="9525">
            <a:noFill/>
            <a:miter lim="800000"/>
            <a:headEnd/>
            <a:tailEnd/>
          </a:ln>
        </p:spPr>
        <p:txBody>
          <a:bodyPr>
            <a:spAutoFit/>
          </a:bodyPr>
          <a:lstStyle/>
          <a:p>
            <a:pPr algn="ctr">
              <a:spcBef>
                <a:spcPct val="50000"/>
              </a:spcBef>
              <a:buFont typeface="Arial" pitchFamily="34" charset="0"/>
              <a:buNone/>
              <a:defRPr/>
            </a:pPr>
            <a:r>
              <a:rPr lang="en-US" sz="3200" i="1">
                <a:solidFill>
                  <a:srgbClr val="FFFFFF"/>
                </a:solidFill>
                <a:latin typeface="+mj-ea"/>
                <a:ea typeface="+mj-ea"/>
                <a:cs typeface="Arial" pitchFamily="34" charset="0"/>
              </a:rPr>
              <a:t>2</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1618" name="直接连接符 29"/>
          <p:cNvCxnSpPr/>
          <p:nvPr/>
        </p:nvCxnSpPr>
        <p:spPr>
          <a:xfrm>
            <a:off x="4811713" y="4522788"/>
            <a:ext cx="625475" cy="0"/>
          </a:xfrm>
          <a:prstGeom prst="line">
            <a:avLst/>
          </a:prstGeom>
          <a:ln w="25400" cap="flat" cmpd="sng">
            <a:solidFill>
              <a:srgbClr val="1E4E79"/>
            </a:solidFill>
            <a:prstDash val="solid"/>
            <a:bevel/>
            <a:headEnd type="none" w="med" len="med"/>
            <a:tailEnd type="none" w="med" len="med"/>
          </a:ln>
        </p:spPr>
      </p:cxnSp>
      <p:cxnSp>
        <p:nvCxnSpPr>
          <p:cNvPr id="111619" name="直接连接符 29"/>
          <p:cNvCxnSpPr/>
          <p:nvPr/>
        </p:nvCxnSpPr>
        <p:spPr>
          <a:xfrm>
            <a:off x="4811713" y="2476500"/>
            <a:ext cx="625475" cy="0"/>
          </a:xfrm>
          <a:prstGeom prst="line">
            <a:avLst/>
          </a:prstGeom>
          <a:ln w="25400" cap="flat" cmpd="sng">
            <a:solidFill>
              <a:srgbClr val="1E4E79"/>
            </a:solidFill>
            <a:prstDash val="solid"/>
            <a:bevel/>
            <a:headEnd type="none" w="med" len="med"/>
            <a:tailEnd type="none" w="med" len="med"/>
          </a:ln>
        </p:spPr>
      </p:cxnSp>
      <p:sp>
        <p:nvSpPr>
          <p:cNvPr id="2" name="标题 1"/>
          <p:cNvSpPr>
            <a:spLocks noGrp="1" noChangeArrowheads="1"/>
          </p:cNvSpPr>
          <p:nvPr>
            <p:ph type="title"/>
          </p:nvPr>
        </p:nvSpPr>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905" b="1" i="0" u="none" strike="noStrike" kern="0" cap="none" spc="0" normalizeH="0" baseline="0" noProof="0" dirty="0">
                <a:ln>
                  <a:noFill/>
                </a:ln>
                <a:solidFill>
                  <a:schemeClr val="bg1"/>
                </a:solidFill>
                <a:effectLst/>
                <a:uLnTx/>
                <a:uFillTx/>
                <a:latin typeface="微软雅黑" panose="020B0503020204020204" pitchFamily="34" charset="-122"/>
                <a:ea typeface="+mj-ea"/>
                <a:cs typeface="微软雅黑" panose="020B0503020204020204" pitchFamily="34" charset="-122"/>
              </a:rPr>
              <a:t>合肥</a:t>
            </a:r>
            <a:r>
              <a:rPr kumimoji="0" lang="zh-CN" altLang="en-US" sz="2905" b="1" i="0" u="none" strike="noStrike" kern="0" cap="none" spc="0" normalizeH="0" baseline="0" noProof="0" dirty="0" smtClean="0">
                <a:ln>
                  <a:noFill/>
                </a:ln>
                <a:solidFill>
                  <a:schemeClr val="bg1"/>
                </a:solidFill>
                <a:effectLst/>
                <a:uLnTx/>
                <a:uFillTx/>
                <a:latin typeface="微软雅黑" panose="020B0503020204020204" pitchFamily="34" charset="-122"/>
                <a:ea typeface="+mj-ea"/>
                <a:cs typeface="微软雅黑" panose="020B0503020204020204" pitchFamily="34" charset="-122"/>
              </a:rPr>
              <a:t>光源重点研究</a:t>
            </a:r>
            <a:r>
              <a:rPr kumimoji="0" lang="zh-CN" altLang="en-US" sz="2905" b="1" i="0" u="none" strike="noStrike" kern="0" cap="none" spc="0" normalizeH="0" baseline="0" noProof="0" dirty="0">
                <a:ln>
                  <a:noFill/>
                </a:ln>
                <a:solidFill>
                  <a:schemeClr val="bg1"/>
                </a:solidFill>
                <a:effectLst/>
                <a:uLnTx/>
                <a:uFillTx/>
                <a:latin typeface="微软雅黑" panose="020B0503020204020204" pitchFamily="34" charset="-122"/>
                <a:ea typeface="+mj-ea"/>
                <a:cs typeface="微软雅黑" panose="020B0503020204020204" pitchFamily="34" charset="-122"/>
              </a:rPr>
              <a:t>领域</a:t>
            </a:r>
          </a:p>
        </p:txBody>
      </p:sp>
      <p:sp>
        <p:nvSpPr>
          <p:cNvPr id="9" name="圆角矩形 5"/>
          <p:cNvSpPr>
            <a:spLocks noChangeArrowheads="1"/>
          </p:cNvSpPr>
          <p:nvPr/>
        </p:nvSpPr>
        <p:spPr bwMode="auto">
          <a:xfrm>
            <a:off x="374643" y="2971508"/>
            <a:ext cx="974725" cy="1057275"/>
          </a:xfrm>
          <a:prstGeom prst="roundRect">
            <a:avLst>
              <a:gd name="adj" fmla="val 16667"/>
            </a:avLst>
          </a:prstGeom>
          <a:solidFill>
            <a:srgbClr val="99CCFF"/>
          </a:solidFill>
          <a:ln w="12700">
            <a:noFill/>
            <a:round/>
          </a:ln>
          <a:effectLst/>
          <a:scene3d>
            <a:camera prst="orthographicFront">
              <a:rot lat="0" lon="0" rev="0"/>
            </a:camera>
            <a:lightRig rig="contrasting" dir="t">
              <a:rot lat="0" lon="0" rev="7800000"/>
            </a:lightRig>
          </a:scene3d>
          <a:sp3d>
            <a:bevelT w="139700" h="139700"/>
          </a:sp3d>
        </p:spPr>
        <p:txBody>
          <a:bodyPr lIns="90170" tIns="46990" rIns="90170" bIns="46990" anchor="ctr"/>
          <a:lstStyle>
            <a:lvl1pPr>
              <a:spcBef>
                <a:spcPct val="20000"/>
              </a:spcBef>
              <a:buChar char="•"/>
              <a:defRPr sz="32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smtClean="0">
                <a:ln>
                  <a:noFill/>
                </a:ln>
                <a:solidFill>
                  <a:srgbClr val="000000"/>
                </a:solidFill>
                <a:effectLst/>
                <a:uLnTx/>
                <a:uFillTx/>
                <a:latin typeface="黑体" panose="02010609060101010101" pitchFamily="49" charset="-122"/>
                <a:ea typeface="黑体" panose="02010609060101010101" pitchFamily="49" charset="-122"/>
                <a:cs typeface="+mn-cs"/>
                <a:sym typeface="楷体" panose="02010609060101010101" pitchFamily="49" charset="-122"/>
              </a:rPr>
              <a:t>科学</a:t>
            </a: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smtClean="0">
                <a:ln>
                  <a:noFill/>
                </a:ln>
                <a:solidFill>
                  <a:srgbClr val="000000"/>
                </a:solidFill>
                <a:effectLst/>
                <a:uLnTx/>
                <a:uFillTx/>
                <a:latin typeface="黑体" panose="02010609060101010101" pitchFamily="49" charset="-122"/>
                <a:ea typeface="黑体" panose="02010609060101010101" pitchFamily="49" charset="-122"/>
                <a:cs typeface="+mn-cs"/>
                <a:sym typeface="楷体" panose="02010609060101010101" pitchFamily="49" charset="-122"/>
              </a:rPr>
              <a:t>研究</a:t>
            </a:r>
          </a:p>
        </p:txBody>
      </p:sp>
      <p:sp>
        <p:nvSpPr>
          <p:cNvPr id="111624" name="圆角矩形 34"/>
          <p:cNvSpPr/>
          <p:nvPr/>
        </p:nvSpPr>
        <p:spPr>
          <a:xfrm>
            <a:off x="1974850" y="3209925"/>
            <a:ext cx="2954338" cy="579438"/>
          </a:xfrm>
          <a:prstGeom prst="roundRect">
            <a:avLst>
              <a:gd name="adj" fmla="val 16667"/>
            </a:avLst>
          </a:prstGeom>
          <a:solidFill>
            <a:schemeClr val="accent1"/>
          </a:solidFill>
          <a:ln w="6350" cap="flat" cmpd="sng">
            <a:solidFill>
              <a:schemeClr val="accent1"/>
            </a:solidFill>
            <a:prstDash val="solid"/>
            <a:headEnd type="none" w="med" len="med"/>
            <a:tailEnd type="none" w="med" len="med"/>
          </a:ln>
        </p:spPr>
        <p:txBody>
          <a:bodyPr anchor="ctr"/>
          <a:lstStyle/>
          <a:p>
            <a:pPr algn="ctr" eaLnBrk="1" hangingPunct="1"/>
            <a:r>
              <a:rPr lang="zh-CN" altLang="en-US" dirty="0">
                <a:solidFill>
                  <a:schemeClr val="bg1"/>
                </a:solidFill>
                <a:latin typeface="黑体" panose="02010609060101010101" pitchFamily="49" charset="-122"/>
                <a:sym typeface="楷体" panose="02010609060101010101" pitchFamily="49" charset="-122"/>
              </a:rPr>
              <a:t>量子功能材料</a:t>
            </a:r>
          </a:p>
        </p:txBody>
      </p:sp>
      <p:sp>
        <p:nvSpPr>
          <p:cNvPr id="111625" name="圆角矩形 35"/>
          <p:cNvSpPr/>
          <p:nvPr/>
        </p:nvSpPr>
        <p:spPr>
          <a:xfrm>
            <a:off x="1974850" y="4221163"/>
            <a:ext cx="2954338" cy="579437"/>
          </a:xfrm>
          <a:prstGeom prst="roundRect">
            <a:avLst>
              <a:gd name="adj" fmla="val 16667"/>
            </a:avLst>
          </a:prstGeom>
          <a:solidFill>
            <a:schemeClr val="accent1"/>
          </a:solidFill>
          <a:ln w="6350" cap="flat" cmpd="sng">
            <a:solidFill>
              <a:schemeClr val="accent1"/>
            </a:solidFill>
            <a:prstDash val="solid"/>
            <a:headEnd type="none" w="med" len="med"/>
            <a:tailEnd type="none" w="med" len="med"/>
          </a:ln>
        </p:spPr>
        <p:txBody>
          <a:bodyPr anchor="ctr"/>
          <a:lstStyle/>
          <a:p>
            <a:pPr algn="ctr" eaLnBrk="1" hangingPunct="1"/>
            <a:r>
              <a:rPr lang="zh-CN" altLang="en-US" dirty="0">
                <a:solidFill>
                  <a:schemeClr val="bg1"/>
                </a:solidFill>
                <a:latin typeface="黑体" panose="02010609060101010101" pitchFamily="49" charset="-122"/>
                <a:sym typeface="楷体" panose="02010609060101010101" pitchFamily="49" charset="-122"/>
              </a:rPr>
              <a:t>物质与生命科学交叉</a:t>
            </a:r>
          </a:p>
        </p:txBody>
      </p:sp>
      <p:sp>
        <p:nvSpPr>
          <p:cNvPr id="111626" name="圆角矩形 12"/>
          <p:cNvSpPr/>
          <p:nvPr/>
        </p:nvSpPr>
        <p:spPr>
          <a:xfrm>
            <a:off x="1974850" y="2197100"/>
            <a:ext cx="2954338" cy="581025"/>
          </a:xfrm>
          <a:prstGeom prst="roundRect">
            <a:avLst>
              <a:gd name="adj" fmla="val 16667"/>
            </a:avLst>
          </a:prstGeom>
          <a:solidFill>
            <a:schemeClr val="accent1"/>
          </a:solidFill>
          <a:ln w="6350" cap="flat" cmpd="sng">
            <a:solidFill>
              <a:schemeClr val="accent1"/>
            </a:solidFill>
            <a:prstDash val="solid"/>
            <a:headEnd type="none" w="med" len="med"/>
            <a:tailEnd type="none" w="med" len="med"/>
          </a:ln>
        </p:spPr>
        <p:txBody>
          <a:bodyPr lIns="72000" rIns="72000" anchor="ctr"/>
          <a:lstStyle/>
          <a:p>
            <a:pPr algn="ctr" eaLnBrk="1" hangingPunct="1"/>
            <a:r>
              <a:rPr lang="zh-CN" altLang="en-US" dirty="0">
                <a:solidFill>
                  <a:schemeClr val="bg1"/>
                </a:solidFill>
                <a:latin typeface="黑体" panose="02010609060101010101" pitchFamily="49" charset="-122"/>
                <a:sym typeface="楷体" panose="02010609060101010101" pitchFamily="49" charset="-122"/>
              </a:rPr>
              <a:t>能源与环境</a:t>
            </a:r>
          </a:p>
        </p:txBody>
      </p:sp>
      <p:sp>
        <p:nvSpPr>
          <p:cNvPr id="15" name="圆角矩形 12"/>
          <p:cNvSpPr>
            <a:spLocks noChangeArrowheads="1"/>
          </p:cNvSpPr>
          <p:nvPr/>
        </p:nvSpPr>
        <p:spPr bwMode="auto">
          <a:xfrm>
            <a:off x="5900738" y="1636713"/>
            <a:ext cx="2657475" cy="431800"/>
          </a:xfrm>
          <a:prstGeom prst="roundRect">
            <a:avLst>
              <a:gd name="adj" fmla="val 16667"/>
            </a:avLst>
          </a:prstGeom>
          <a:solidFill>
            <a:schemeClr val="accent2">
              <a:lumMod val="40000"/>
              <a:lumOff val="60000"/>
            </a:schemeClr>
          </a:solidFill>
          <a:ln w="6350">
            <a:solidFill>
              <a:schemeClr val="accent1"/>
            </a:solidFill>
            <a:round/>
          </a:ln>
          <a:effectLst/>
        </p:spPr>
        <p:txBody>
          <a:bodyPr lIns="72000" rIns="72000" anchor="ctr"/>
          <a:lstStyle>
            <a:lvl1pPr>
              <a:spcBef>
                <a:spcPct val="20000"/>
              </a:spcBef>
              <a:buChar char="•"/>
              <a:defRPr sz="32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smtClean="0">
                <a:ln>
                  <a:noFill/>
                </a:ln>
                <a:solidFill>
                  <a:srgbClr val="000000"/>
                </a:solidFill>
                <a:effectLst/>
                <a:uLnTx/>
                <a:uFillTx/>
                <a:latin typeface="黑体" panose="02010609060101010101" pitchFamily="49" charset="-122"/>
                <a:ea typeface="黑体" panose="02010609060101010101" pitchFamily="49" charset="-122"/>
                <a:cs typeface="+mn-cs"/>
                <a:sym typeface="楷体" panose="02010609060101010101" pitchFamily="49" charset="-122"/>
              </a:rPr>
              <a:t>能量转换材料</a:t>
            </a:r>
          </a:p>
        </p:txBody>
      </p:sp>
      <p:sp>
        <p:nvSpPr>
          <p:cNvPr id="16" name="圆角矩形 12"/>
          <p:cNvSpPr>
            <a:spLocks noChangeArrowheads="1"/>
          </p:cNvSpPr>
          <p:nvPr/>
        </p:nvSpPr>
        <p:spPr bwMode="auto">
          <a:xfrm>
            <a:off x="5900738" y="2454275"/>
            <a:ext cx="2657475" cy="431800"/>
          </a:xfrm>
          <a:prstGeom prst="roundRect">
            <a:avLst>
              <a:gd name="adj" fmla="val 16667"/>
            </a:avLst>
          </a:prstGeom>
          <a:solidFill>
            <a:schemeClr val="accent2">
              <a:lumMod val="40000"/>
              <a:lumOff val="60000"/>
            </a:schemeClr>
          </a:solidFill>
          <a:ln w="6350">
            <a:solidFill>
              <a:schemeClr val="accent1"/>
            </a:solidFill>
            <a:round/>
          </a:ln>
          <a:effectLst/>
        </p:spPr>
        <p:txBody>
          <a:bodyPr lIns="72000" rIns="72000" anchor="ctr"/>
          <a:lstStyle>
            <a:lvl1pPr>
              <a:spcBef>
                <a:spcPct val="20000"/>
              </a:spcBef>
              <a:buChar char="•"/>
              <a:defRPr sz="32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smtClean="0">
                <a:ln>
                  <a:noFill/>
                </a:ln>
                <a:solidFill>
                  <a:srgbClr val="000000"/>
                </a:solidFill>
                <a:effectLst/>
                <a:uLnTx/>
                <a:uFillTx/>
                <a:latin typeface="黑体" panose="02010609060101010101" pitchFamily="49" charset="-122"/>
                <a:ea typeface="黑体" panose="02010609060101010101" pitchFamily="49" charset="-122"/>
                <a:cs typeface="+mn-cs"/>
                <a:sym typeface="楷体" panose="02010609060101010101" pitchFamily="49" charset="-122"/>
              </a:rPr>
              <a:t>化石燃料的清洁燃烧</a:t>
            </a:r>
          </a:p>
        </p:txBody>
      </p:sp>
      <p:sp>
        <p:nvSpPr>
          <p:cNvPr id="17" name="圆角矩形 12"/>
          <p:cNvSpPr>
            <a:spLocks noChangeArrowheads="1"/>
          </p:cNvSpPr>
          <p:nvPr/>
        </p:nvSpPr>
        <p:spPr bwMode="auto">
          <a:xfrm>
            <a:off x="5900738" y="3273425"/>
            <a:ext cx="2657475" cy="431800"/>
          </a:xfrm>
          <a:prstGeom prst="roundRect">
            <a:avLst>
              <a:gd name="adj" fmla="val 16667"/>
            </a:avLst>
          </a:prstGeom>
          <a:solidFill>
            <a:schemeClr val="accent2">
              <a:lumMod val="40000"/>
              <a:lumOff val="60000"/>
            </a:schemeClr>
          </a:solidFill>
          <a:ln w="6350">
            <a:solidFill>
              <a:schemeClr val="accent1"/>
            </a:solidFill>
            <a:round/>
          </a:ln>
          <a:effectLst/>
        </p:spPr>
        <p:txBody>
          <a:bodyPr lIns="72000" rIns="72000" anchor="ctr"/>
          <a:lstStyle>
            <a:lvl1pPr>
              <a:spcBef>
                <a:spcPct val="20000"/>
              </a:spcBef>
              <a:buChar char="•"/>
              <a:defRPr sz="32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smtClean="0">
                <a:ln>
                  <a:noFill/>
                </a:ln>
                <a:solidFill>
                  <a:srgbClr val="000000"/>
                </a:solidFill>
                <a:effectLst/>
                <a:uLnTx/>
                <a:uFillTx/>
                <a:latin typeface="黑体" panose="02010609060101010101" pitchFamily="49" charset="-122"/>
                <a:ea typeface="黑体" panose="02010609060101010101" pitchFamily="49" charset="-122"/>
                <a:cs typeface="+mn-cs"/>
                <a:sym typeface="楷体" panose="02010609060101010101" pitchFamily="49" charset="-122"/>
              </a:rPr>
              <a:t>大气环境</a:t>
            </a:r>
          </a:p>
        </p:txBody>
      </p:sp>
      <p:sp>
        <p:nvSpPr>
          <p:cNvPr id="18" name="圆角矩形 12"/>
          <p:cNvSpPr>
            <a:spLocks noChangeArrowheads="1"/>
          </p:cNvSpPr>
          <p:nvPr/>
        </p:nvSpPr>
        <p:spPr bwMode="auto">
          <a:xfrm>
            <a:off x="5900738" y="4090988"/>
            <a:ext cx="2657475" cy="431800"/>
          </a:xfrm>
          <a:prstGeom prst="roundRect">
            <a:avLst>
              <a:gd name="adj" fmla="val 16667"/>
            </a:avLst>
          </a:prstGeom>
          <a:solidFill>
            <a:schemeClr val="accent2">
              <a:lumMod val="40000"/>
              <a:lumOff val="60000"/>
            </a:schemeClr>
          </a:solidFill>
          <a:ln w="6350">
            <a:solidFill>
              <a:schemeClr val="accent1"/>
            </a:solidFill>
            <a:round/>
          </a:ln>
          <a:effectLst/>
        </p:spPr>
        <p:txBody>
          <a:bodyPr lIns="72000" rIns="72000" anchor="ctr"/>
          <a:lstStyle>
            <a:lvl1pPr>
              <a:spcBef>
                <a:spcPct val="20000"/>
              </a:spcBef>
              <a:buChar char="•"/>
              <a:defRPr sz="32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smtClean="0">
                <a:ln>
                  <a:noFill/>
                </a:ln>
                <a:solidFill>
                  <a:srgbClr val="000000"/>
                </a:solidFill>
                <a:effectLst/>
                <a:uLnTx/>
                <a:uFillTx/>
                <a:latin typeface="黑体" panose="02010609060101010101" pitchFamily="49" charset="-122"/>
                <a:ea typeface="黑体" panose="02010609060101010101" pitchFamily="49" charset="-122"/>
                <a:cs typeface="+mn-cs"/>
                <a:sym typeface="楷体" panose="02010609060101010101" pitchFamily="49" charset="-122"/>
              </a:rPr>
              <a:t>关联电子材料</a:t>
            </a:r>
          </a:p>
        </p:txBody>
      </p:sp>
      <p:sp>
        <p:nvSpPr>
          <p:cNvPr id="19" name="圆角矩形 12"/>
          <p:cNvSpPr>
            <a:spLocks noChangeArrowheads="1"/>
          </p:cNvSpPr>
          <p:nvPr/>
        </p:nvSpPr>
        <p:spPr bwMode="auto">
          <a:xfrm>
            <a:off x="5900738" y="4908550"/>
            <a:ext cx="2657475" cy="431800"/>
          </a:xfrm>
          <a:prstGeom prst="roundRect">
            <a:avLst>
              <a:gd name="adj" fmla="val 16667"/>
            </a:avLst>
          </a:prstGeom>
          <a:solidFill>
            <a:schemeClr val="accent2">
              <a:lumMod val="40000"/>
              <a:lumOff val="60000"/>
            </a:schemeClr>
          </a:solidFill>
          <a:ln w="6350">
            <a:solidFill>
              <a:schemeClr val="accent1"/>
            </a:solidFill>
            <a:round/>
          </a:ln>
          <a:effectLst/>
        </p:spPr>
        <p:txBody>
          <a:bodyPr lIns="72000" rIns="72000" anchor="ctr"/>
          <a:lstStyle>
            <a:lvl1pPr>
              <a:spcBef>
                <a:spcPct val="20000"/>
              </a:spcBef>
              <a:buChar char="•"/>
              <a:defRPr sz="32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smtClean="0">
                <a:ln>
                  <a:noFill/>
                </a:ln>
                <a:solidFill>
                  <a:srgbClr val="000000"/>
                </a:solidFill>
                <a:effectLst/>
                <a:uLnTx/>
                <a:uFillTx/>
                <a:latin typeface="黑体" panose="02010609060101010101" pitchFamily="49" charset="-122"/>
                <a:ea typeface="黑体" panose="02010609060101010101" pitchFamily="49" charset="-122"/>
                <a:cs typeface="+mn-cs"/>
                <a:sym typeface="楷体" panose="02010609060101010101" pitchFamily="49" charset="-122"/>
              </a:rPr>
              <a:t>多尺度生物成像</a:t>
            </a:r>
          </a:p>
        </p:txBody>
      </p:sp>
      <p:cxnSp>
        <p:nvCxnSpPr>
          <p:cNvPr id="111632" name="AutoShape 24"/>
          <p:cNvCxnSpPr>
            <a:stCxn id="111624" idx="3"/>
            <a:endCxn id="15" idx="1"/>
          </p:cNvCxnSpPr>
          <p:nvPr/>
        </p:nvCxnSpPr>
        <p:spPr>
          <a:xfrm flipV="1">
            <a:off x="4929188" y="1852613"/>
            <a:ext cx="971550" cy="1647825"/>
          </a:xfrm>
          <a:prstGeom prst="bentConnector3">
            <a:avLst>
              <a:gd name="adj1" fmla="val 50000"/>
            </a:avLst>
          </a:prstGeom>
          <a:ln w="25400" cap="flat" cmpd="sng">
            <a:solidFill>
              <a:srgbClr val="1E4E79"/>
            </a:solidFill>
            <a:prstDash val="solid"/>
            <a:bevel/>
            <a:headEnd type="none" w="med" len="med"/>
            <a:tailEnd type="none" w="med" len="med"/>
          </a:ln>
        </p:spPr>
      </p:cxnSp>
      <p:cxnSp>
        <p:nvCxnSpPr>
          <p:cNvPr id="111633" name="AutoShape 25"/>
          <p:cNvCxnSpPr/>
          <p:nvPr/>
        </p:nvCxnSpPr>
        <p:spPr>
          <a:xfrm>
            <a:off x="4929188" y="3514725"/>
            <a:ext cx="971550" cy="1624013"/>
          </a:xfrm>
          <a:prstGeom prst="bentConnector3">
            <a:avLst>
              <a:gd name="adj1" fmla="val 50000"/>
            </a:avLst>
          </a:prstGeom>
          <a:ln w="25400" cap="flat" cmpd="sng">
            <a:solidFill>
              <a:srgbClr val="1E4E79"/>
            </a:solidFill>
            <a:prstDash val="solid"/>
            <a:bevel/>
            <a:headEnd type="none" w="med" len="med"/>
            <a:tailEnd type="none" w="med" len="med"/>
          </a:ln>
        </p:spPr>
      </p:cxnSp>
      <p:cxnSp>
        <p:nvCxnSpPr>
          <p:cNvPr id="111634" name="直接连接符 29"/>
          <p:cNvCxnSpPr>
            <a:stCxn id="111624" idx="3"/>
            <a:endCxn id="111624" idx="1"/>
          </p:cNvCxnSpPr>
          <p:nvPr/>
        </p:nvCxnSpPr>
        <p:spPr>
          <a:xfrm>
            <a:off x="1349375" y="3500438"/>
            <a:ext cx="625475" cy="0"/>
          </a:xfrm>
          <a:prstGeom prst="line">
            <a:avLst/>
          </a:prstGeom>
          <a:ln w="25400" cap="flat" cmpd="sng">
            <a:solidFill>
              <a:srgbClr val="1E4E79"/>
            </a:solidFill>
            <a:prstDash val="solid"/>
            <a:bevel/>
            <a:headEnd type="none" w="med" len="med"/>
            <a:tailEnd type="none" w="med" len="med"/>
          </a:ln>
        </p:spPr>
      </p:cxnSp>
      <p:cxnSp>
        <p:nvCxnSpPr>
          <p:cNvPr id="111635" name="肘形连接符 31"/>
          <p:cNvCxnSpPr>
            <a:stCxn id="111624" idx="3"/>
            <a:endCxn id="111626" idx="1"/>
          </p:cNvCxnSpPr>
          <p:nvPr/>
        </p:nvCxnSpPr>
        <p:spPr>
          <a:xfrm flipV="1">
            <a:off x="1349375" y="2487613"/>
            <a:ext cx="625475" cy="1012825"/>
          </a:xfrm>
          <a:prstGeom prst="bentConnector3">
            <a:avLst>
              <a:gd name="adj1" fmla="val 50000"/>
            </a:avLst>
          </a:prstGeom>
          <a:ln w="25400" cap="flat" cmpd="sng">
            <a:solidFill>
              <a:srgbClr val="1E4E79"/>
            </a:solidFill>
            <a:prstDash val="solid"/>
            <a:bevel/>
            <a:headEnd type="none" w="med" len="med"/>
            <a:tailEnd type="none" w="med" len="med"/>
          </a:ln>
        </p:spPr>
      </p:cxnSp>
      <p:cxnSp>
        <p:nvCxnSpPr>
          <p:cNvPr id="111636" name="肘形连接符 33"/>
          <p:cNvCxnSpPr>
            <a:stCxn id="111624" idx="3"/>
            <a:endCxn id="111625" idx="1"/>
          </p:cNvCxnSpPr>
          <p:nvPr/>
        </p:nvCxnSpPr>
        <p:spPr>
          <a:xfrm rot="-5400000" flipH="1">
            <a:off x="1312863" y="3849688"/>
            <a:ext cx="1011237" cy="312737"/>
          </a:xfrm>
          <a:prstGeom prst="bentConnector2">
            <a:avLst/>
          </a:prstGeom>
          <a:ln w="25400" cap="flat" cmpd="sng">
            <a:solidFill>
              <a:srgbClr val="1E4E79"/>
            </a:solidFill>
            <a:prstDash val="solid"/>
            <a:bevel/>
            <a:headEnd type="none" w="med" len="med"/>
            <a:tailEnd type="none" w="med" len="med"/>
          </a:ln>
        </p:spPr>
      </p:cxnSp>
      <p:sp>
        <p:nvSpPr>
          <p:cNvPr id="20" name="圆角矩形 12"/>
          <p:cNvSpPr>
            <a:spLocks noChangeArrowheads="1"/>
          </p:cNvSpPr>
          <p:nvPr/>
        </p:nvSpPr>
        <p:spPr bwMode="auto">
          <a:xfrm>
            <a:off x="5953125" y="5621338"/>
            <a:ext cx="2657475" cy="431800"/>
          </a:xfrm>
          <a:prstGeom prst="roundRect">
            <a:avLst>
              <a:gd name="adj" fmla="val 16667"/>
            </a:avLst>
          </a:prstGeom>
          <a:solidFill>
            <a:schemeClr val="accent2">
              <a:lumMod val="40000"/>
              <a:lumOff val="60000"/>
            </a:schemeClr>
          </a:solidFill>
          <a:ln w="6350">
            <a:solidFill>
              <a:schemeClr val="accent1"/>
            </a:solidFill>
            <a:round/>
          </a:ln>
          <a:effectLst/>
        </p:spPr>
        <p:txBody>
          <a:bodyPr lIns="72000" rIns="72000" anchor="ctr"/>
          <a:lstStyle>
            <a:lvl1pPr>
              <a:spcBef>
                <a:spcPct val="20000"/>
              </a:spcBef>
              <a:buChar char="•"/>
              <a:defRPr sz="32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smtClean="0">
                <a:ln>
                  <a:noFill/>
                </a:ln>
                <a:solidFill>
                  <a:srgbClr val="000000"/>
                </a:solidFill>
                <a:effectLst/>
                <a:uLnTx/>
                <a:uFillTx/>
                <a:latin typeface="黑体" panose="02010609060101010101" pitchFamily="49" charset="-122"/>
                <a:ea typeface="黑体" panose="02010609060101010101" pitchFamily="49" charset="-122"/>
                <a:cs typeface="+mn-cs"/>
                <a:sym typeface="楷体" panose="02010609060101010101" pitchFamily="49" charset="-122"/>
              </a:rPr>
              <a:t>。。。。。。</a:t>
            </a:r>
          </a:p>
        </p:txBody>
      </p:sp>
    </p:spTree>
    <p:extLst>
      <p:ext uri="{BB962C8B-B14F-4D97-AF65-F5344CB8AC3E}">
        <p14:creationId xmlns:p14="http://schemas.microsoft.com/office/powerpoint/2010/main" val="5338895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792163" y="2187575"/>
          <a:ext cx="7561262" cy="4383091"/>
        </p:xfrm>
        <a:graphic>
          <a:graphicData uri="http://schemas.openxmlformats.org/drawingml/2006/table">
            <a:tbl>
              <a:tblPr firstRow="1" firstCol="1">
                <a:tableStyleId>{5C22544A-7EE6-4342-B048-85BDC9FD1C3A}</a:tableStyleId>
              </a:tblPr>
              <a:tblGrid>
                <a:gridCol w="2227007">
                  <a:extLst>
                    <a:ext uri="{9D8B030D-6E8A-4147-A177-3AD203B41FA5}">
                      <a16:colId xmlns:a16="http://schemas.microsoft.com/office/drawing/2014/main" xmlns="" val="20000"/>
                    </a:ext>
                  </a:extLst>
                </a:gridCol>
                <a:gridCol w="1506188">
                  <a:extLst>
                    <a:ext uri="{9D8B030D-6E8A-4147-A177-3AD203B41FA5}">
                      <a16:colId xmlns:a16="http://schemas.microsoft.com/office/drawing/2014/main" xmlns="" val="20001"/>
                    </a:ext>
                  </a:extLst>
                </a:gridCol>
                <a:gridCol w="1420119">
                  <a:extLst>
                    <a:ext uri="{9D8B030D-6E8A-4147-A177-3AD203B41FA5}">
                      <a16:colId xmlns:a16="http://schemas.microsoft.com/office/drawing/2014/main" xmlns="" val="20002"/>
                    </a:ext>
                  </a:extLst>
                </a:gridCol>
                <a:gridCol w="1280259">
                  <a:extLst>
                    <a:ext uri="{9D8B030D-6E8A-4147-A177-3AD203B41FA5}">
                      <a16:colId xmlns:a16="http://schemas.microsoft.com/office/drawing/2014/main" xmlns="" val="20003"/>
                    </a:ext>
                  </a:extLst>
                </a:gridCol>
                <a:gridCol w="1127689">
                  <a:extLst>
                    <a:ext uri="{9D8B030D-6E8A-4147-A177-3AD203B41FA5}">
                      <a16:colId xmlns:a16="http://schemas.microsoft.com/office/drawing/2014/main" xmlns="" val="20004"/>
                    </a:ext>
                  </a:extLst>
                </a:gridCol>
              </a:tblGrid>
              <a:tr h="649680">
                <a:tc>
                  <a:txBody>
                    <a:bodyPr/>
                    <a:lstStyle/>
                    <a:p>
                      <a:pPr algn="ctr">
                        <a:lnSpc>
                          <a:spcPct val="100000"/>
                        </a:lnSpc>
                        <a:spcBef>
                          <a:spcPts val="0"/>
                        </a:spcBef>
                        <a:spcAft>
                          <a:spcPts val="0"/>
                        </a:spcAft>
                      </a:pPr>
                      <a:r>
                        <a:rPr lang="zh-CN" sz="1500" b="0" kern="100" dirty="0">
                          <a:effectLst/>
                          <a:latin typeface="+mj-lt"/>
                          <a:ea typeface="+mn-ea"/>
                          <a:cs typeface="Times New Roman" panose="02020603050405020304" pitchFamily="18" charset="0"/>
                        </a:rPr>
                        <a:t>实验线站名称</a:t>
                      </a:r>
                    </a:p>
                  </a:txBody>
                  <a:tcPr marL="68585" marR="68585" marT="0" marB="0" anchor="ctr"/>
                </a:tc>
                <a:tc>
                  <a:txBody>
                    <a:bodyPr/>
                    <a:lstStyle/>
                    <a:p>
                      <a:pPr algn="ctr">
                        <a:lnSpc>
                          <a:spcPct val="100000"/>
                        </a:lnSpc>
                        <a:spcBef>
                          <a:spcPts val="0"/>
                        </a:spcBef>
                        <a:spcAft>
                          <a:spcPts val="0"/>
                        </a:spcAft>
                      </a:pPr>
                      <a:r>
                        <a:rPr lang="zh-CN" sz="1500" b="0" kern="100" dirty="0">
                          <a:effectLst/>
                          <a:latin typeface="+mj-lt"/>
                          <a:ea typeface="+mn-ea"/>
                          <a:cs typeface="Times New Roman" panose="02020603050405020304" pitchFamily="18" charset="0"/>
                        </a:rPr>
                        <a:t>计划开放机时（小时）</a:t>
                      </a:r>
                    </a:p>
                  </a:txBody>
                  <a:tcPr marL="68580" marR="68580" marT="0" marB="0" anchor="ctr"/>
                </a:tc>
                <a:tc>
                  <a:txBody>
                    <a:bodyPr/>
                    <a:lstStyle/>
                    <a:p>
                      <a:pPr algn="ctr">
                        <a:lnSpc>
                          <a:spcPct val="100000"/>
                        </a:lnSpc>
                        <a:spcBef>
                          <a:spcPts val="0"/>
                        </a:spcBef>
                        <a:spcAft>
                          <a:spcPts val="0"/>
                        </a:spcAft>
                      </a:pPr>
                      <a:r>
                        <a:rPr lang="zh-CN" sz="1500" b="0" kern="100" dirty="0">
                          <a:effectLst/>
                          <a:latin typeface="+mj-lt"/>
                          <a:ea typeface="+mn-ea"/>
                          <a:cs typeface="Times New Roman" panose="02020603050405020304" pitchFamily="18" charset="0"/>
                        </a:rPr>
                        <a:t>执行开放机时（小时）</a:t>
                      </a:r>
                    </a:p>
                  </a:txBody>
                  <a:tcPr marL="68580" marR="68580" marT="0" marB="0" anchor="ctr"/>
                </a:tc>
                <a:tc>
                  <a:txBody>
                    <a:bodyPr/>
                    <a:lstStyle/>
                    <a:p>
                      <a:pPr algn="ctr">
                        <a:lnSpc>
                          <a:spcPct val="100000"/>
                        </a:lnSpc>
                        <a:spcBef>
                          <a:spcPts val="0"/>
                        </a:spcBef>
                        <a:spcAft>
                          <a:spcPts val="0"/>
                        </a:spcAft>
                      </a:pPr>
                      <a:r>
                        <a:rPr lang="zh-CN" sz="1500" b="0" kern="100" dirty="0">
                          <a:effectLst/>
                          <a:latin typeface="+mj-lt"/>
                          <a:ea typeface="+mn-ea"/>
                          <a:cs typeface="Times New Roman" panose="02020603050405020304" pitchFamily="18" charset="0"/>
                        </a:rPr>
                        <a:t>计划</a:t>
                      </a:r>
                      <a:endParaRPr lang="en-US" altLang="zh-CN" sz="1500" b="0" kern="100" dirty="0">
                        <a:effectLst/>
                        <a:latin typeface="+mj-lt"/>
                        <a:ea typeface="+mn-ea"/>
                        <a:cs typeface="Times New Roman" panose="02020603050405020304" pitchFamily="18" charset="0"/>
                      </a:endParaRPr>
                    </a:p>
                    <a:p>
                      <a:pPr algn="ctr">
                        <a:lnSpc>
                          <a:spcPct val="100000"/>
                        </a:lnSpc>
                        <a:spcBef>
                          <a:spcPts val="0"/>
                        </a:spcBef>
                        <a:spcAft>
                          <a:spcPts val="0"/>
                        </a:spcAft>
                      </a:pPr>
                      <a:r>
                        <a:rPr lang="zh-CN" sz="1500" b="0" kern="100" dirty="0">
                          <a:effectLst/>
                          <a:latin typeface="+mj-lt"/>
                          <a:ea typeface="+mn-ea"/>
                          <a:cs typeface="Times New Roman" panose="02020603050405020304" pitchFamily="18" charset="0"/>
                        </a:rPr>
                        <a:t>课题数</a:t>
                      </a:r>
                    </a:p>
                  </a:txBody>
                  <a:tcPr marL="68580" marR="68580" marT="0" marB="0" anchor="ctr"/>
                </a:tc>
                <a:tc>
                  <a:txBody>
                    <a:bodyPr/>
                    <a:lstStyle/>
                    <a:p>
                      <a:pPr algn="ctr">
                        <a:lnSpc>
                          <a:spcPct val="100000"/>
                        </a:lnSpc>
                        <a:spcBef>
                          <a:spcPts val="0"/>
                        </a:spcBef>
                        <a:spcAft>
                          <a:spcPts val="0"/>
                        </a:spcAft>
                      </a:pPr>
                      <a:r>
                        <a:rPr lang="zh-CN" sz="1500" b="0" kern="100" dirty="0">
                          <a:effectLst/>
                          <a:latin typeface="+mj-lt"/>
                          <a:ea typeface="+mn-ea"/>
                          <a:cs typeface="Times New Roman" panose="02020603050405020304" pitchFamily="18" charset="0"/>
                        </a:rPr>
                        <a:t>执行</a:t>
                      </a:r>
                      <a:endParaRPr lang="en-US" altLang="zh-CN" sz="1500" b="0" kern="100" dirty="0">
                        <a:effectLst/>
                        <a:latin typeface="+mj-lt"/>
                        <a:ea typeface="+mn-ea"/>
                        <a:cs typeface="Times New Roman" panose="02020603050405020304" pitchFamily="18" charset="0"/>
                      </a:endParaRPr>
                    </a:p>
                    <a:p>
                      <a:pPr algn="ctr">
                        <a:lnSpc>
                          <a:spcPct val="100000"/>
                        </a:lnSpc>
                        <a:spcBef>
                          <a:spcPts val="0"/>
                        </a:spcBef>
                        <a:spcAft>
                          <a:spcPts val="0"/>
                        </a:spcAft>
                      </a:pPr>
                      <a:r>
                        <a:rPr lang="zh-CN" sz="1500" b="0" kern="100" dirty="0">
                          <a:effectLst/>
                          <a:latin typeface="+mj-lt"/>
                          <a:ea typeface="+mn-ea"/>
                          <a:cs typeface="Times New Roman" panose="02020603050405020304" pitchFamily="18" charset="0"/>
                        </a:rPr>
                        <a:t>课题数</a:t>
                      </a:r>
                    </a:p>
                  </a:txBody>
                  <a:tcPr marL="68580" marR="68580" marT="0" marB="0" anchor="ctr"/>
                </a:tc>
                <a:extLst>
                  <a:ext uri="{0D108BD9-81ED-4DB2-BD59-A6C34878D82A}">
                    <a16:rowId xmlns:a16="http://schemas.microsoft.com/office/drawing/2014/main" xmlns="" val="10000"/>
                  </a:ext>
                </a:extLst>
              </a:tr>
              <a:tr h="365719">
                <a:tc>
                  <a:txBody>
                    <a:bodyPr/>
                    <a:lstStyle/>
                    <a:p>
                      <a:pPr algn="ctr">
                        <a:lnSpc>
                          <a:spcPct val="100000"/>
                        </a:lnSpc>
                        <a:spcBef>
                          <a:spcPts val="0"/>
                        </a:spcBef>
                        <a:spcAft>
                          <a:spcPts val="0"/>
                        </a:spcAft>
                      </a:pPr>
                      <a:r>
                        <a:rPr lang="zh-CN" sz="1500" b="0" kern="100" dirty="0">
                          <a:effectLst/>
                          <a:latin typeface="+mj-lt"/>
                          <a:ea typeface="+mn-ea"/>
                          <a:cs typeface="Times New Roman" panose="02020603050405020304" pitchFamily="18" charset="0"/>
                        </a:rPr>
                        <a:t>红外谱学和显微成像</a:t>
                      </a:r>
                    </a:p>
                  </a:txBody>
                  <a:tcPr marL="68585" marR="68585" marT="0" marB="0" anchor="ctr"/>
                </a:tc>
                <a:tc>
                  <a:txBody>
                    <a:bodyPr/>
                    <a:lstStyle/>
                    <a:p>
                      <a:pPr marL="0" algn="ctr" defTabSz="914400" rtl="0" eaLnBrk="1" latinLnBrk="0" hangingPunct="1">
                        <a:lnSpc>
                          <a:spcPct val="100000"/>
                        </a:lnSpc>
                        <a:spcBef>
                          <a:spcPts val="0"/>
                        </a:spcBef>
                        <a:spcAft>
                          <a:spcPts val="0"/>
                        </a:spcAft>
                      </a:pPr>
                      <a:r>
                        <a:rPr lang="en-US" altLang="zh-CN" sz="1600" b="0" kern="1200" dirty="0">
                          <a:solidFill>
                            <a:schemeClr val="dk1"/>
                          </a:solidFill>
                          <a:effectLst/>
                          <a:latin typeface="+mj-lt"/>
                          <a:ea typeface="+mn-ea"/>
                          <a:cs typeface="Times New Roman" panose="02020603050405020304"/>
                        </a:rPr>
                        <a:t>4100</a:t>
                      </a:r>
                      <a:endParaRPr lang="zh-CN" sz="1600" b="0" kern="1200" dirty="0">
                        <a:solidFill>
                          <a:schemeClr val="dk1"/>
                        </a:solidFill>
                        <a:effectLst/>
                        <a:latin typeface="+mj-lt"/>
                        <a:ea typeface="+mn-ea"/>
                        <a:cs typeface="Times New Roman" panose="02020603050405020304"/>
                      </a:endParaRPr>
                    </a:p>
                  </a:txBody>
                  <a:tcPr marL="68570" marR="68570" marT="0" marB="0" anchor="ctr"/>
                </a:tc>
                <a:tc>
                  <a:txBody>
                    <a:bodyPr/>
                    <a:lstStyle/>
                    <a:p>
                      <a:pPr marL="0" marR="0" algn="ctr">
                        <a:spcBef>
                          <a:spcPts val="0"/>
                        </a:spcBef>
                        <a:spcAft>
                          <a:spcPts val="0"/>
                        </a:spcAft>
                      </a:pPr>
                      <a:r>
                        <a:rPr lang="en-US" altLang="zh-CN" sz="1600" b="0" kern="1200" dirty="0">
                          <a:solidFill>
                            <a:schemeClr val="dk1"/>
                          </a:solidFill>
                          <a:effectLst/>
                          <a:latin typeface="+mj-lt"/>
                          <a:ea typeface="+mn-ea"/>
                          <a:cs typeface="+mn-cs"/>
                        </a:rPr>
                        <a:t>4570.04</a:t>
                      </a:r>
                      <a:endParaRPr lang="zh-CN" altLang="en-US" sz="1600" b="0" kern="1200" dirty="0">
                        <a:solidFill>
                          <a:schemeClr val="dk1"/>
                        </a:solidFill>
                        <a:effectLst/>
                        <a:latin typeface="+mj-lt"/>
                        <a:ea typeface="+mn-ea"/>
                        <a:cs typeface="+mn-cs"/>
                      </a:endParaRPr>
                    </a:p>
                  </a:txBody>
                  <a:tcPr marL="68580" marR="68580" anchor="ctr"/>
                </a:tc>
                <a:tc>
                  <a:txBody>
                    <a:bodyPr/>
                    <a:lstStyle/>
                    <a:p>
                      <a:pPr marL="0" algn="ctr" defTabSz="914400" rtl="0" eaLnBrk="1" latinLnBrk="0" hangingPunct="1">
                        <a:lnSpc>
                          <a:spcPct val="100000"/>
                        </a:lnSpc>
                        <a:spcBef>
                          <a:spcPts val="0"/>
                        </a:spcBef>
                        <a:spcAft>
                          <a:spcPts val="0"/>
                        </a:spcAft>
                      </a:pPr>
                      <a:r>
                        <a:rPr lang="en-US" altLang="zh-CN" sz="1600" b="0" kern="1200" dirty="0">
                          <a:solidFill>
                            <a:schemeClr val="dk1"/>
                          </a:solidFill>
                          <a:effectLst/>
                          <a:latin typeface="+mj-lt"/>
                          <a:ea typeface="+mn-ea"/>
                          <a:cs typeface="+mn-cs"/>
                        </a:rPr>
                        <a:t>20</a:t>
                      </a:r>
                      <a:endParaRPr lang="zh-CN" sz="1600" b="0" kern="1200" dirty="0">
                        <a:solidFill>
                          <a:schemeClr val="dk1"/>
                        </a:solidFill>
                        <a:effectLst/>
                        <a:latin typeface="+mj-lt"/>
                        <a:ea typeface="+mn-ea"/>
                        <a:cs typeface="+mn-cs"/>
                      </a:endParaRPr>
                    </a:p>
                  </a:txBody>
                  <a:tcPr marL="68570" marR="68570" marT="0" marB="0" anchor="ctr"/>
                </a:tc>
                <a:tc>
                  <a:txBody>
                    <a:bodyPr/>
                    <a:lstStyle/>
                    <a:p>
                      <a:pPr marL="0" marR="0" algn="ctr">
                        <a:spcBef>
                          <a:spcPts val="0"/>
                        </a:spcBef>
                        <a:spcAft>
                          <a:spcPts val="0"/>
                        </a:spcAft>
                      </a:pPr>
                      <a:r>
                        <a:rPr lang="en-US" altLang="zh-CN" sz="1600" b="0" kern="1200" dirty="0">
                          <a:solidFill>
                            <a:schemeClr val="dk1"/>
                          </a:solidFill>
                          <a:effectLst/>
                          <a:latin typeface="+mj-lt"/>
                          <a:ea typeface="+mn-ea"/>
                          <a:cs typeface="+mn-cs"/>
                        </a:rPr>
                        <a:t>55</a:t>
                      </a:r>
                      <a:endParaRPr lang="zh-CN" altLang="en-US" sz="1600" b="0" kern="1200" dirty="0">
                        <a:solidFill>
                          <a:schemeClr val="dk1"/>
                        </a:solidFill>
                        <a:effectLst/>
                        <a:latin typeface="+mj-lt"/>
                        <a:ea typeface="+mn-ea"/>
                        <a:cs typeface="+mn-cs"/>
                      </a:endParaRPr>
                    </a:p>
                  </a:txBody>
                  <a:tcPr marL="68580" marR="68580" anchor="ctr"/>
                </a:tc>
                <a:extLst>
                  <a:ext uri="{0D108BD9-81ED-4DB2-BD59-A6C34878D82A}">
                    <a16:rowId xmlns:a16="http://schemas.microsoft.com/office/drawing/2014/main" xmlns="" val="10001"/>
                  </a:ext>
                </a:extLst>
              </a:tr>
              <a:tr h="374188">
                <a:tc>
                  <a:txBody>
                    <a:bodyPr/>
                    <a:lstStyle/>
                    <a:p>
                      <a:pPr algn="ctr">
                        <a:lnSpc>
                          <a:spcPct val="100000"/>
                        </a:lnSpc>
                        <a:spcBef>
                          <a:spcPts val="0"/>
                        </a:spcBef>
                        <a:spcAft>
                          <a:spcPts val="0"/>
                        </a:spcAft>
                      </a:pPr>
                      <a:r>
                        <a:rPr lang="zh-CN" sz="1500" b="0" kern="100" dirty="0">
                          <a:effectLst/>
                          <a:latin typeface="+mj-lt"/>
                          <a:ea typeface="+mn-ea"/>
                          <a:cs typeface="Times New Roman" panose="02020603050405020304" pitchFamily="18" charset="0"/>
                        </a:rPr>
                        <a:t>燃烧</a:t>
                      </a:r>
                    </a:p>
                  </a:txBody>
                  <a:tcPr marL="68585" marR="68585" marT="0" marB="0" anchor="ctr"/>
                </a:tc>
                <a:tc>
                  <a:txBody>
                    <a:bodyPr/>
                    <a:lstStyle/>
                    <a:p>
                      <a:pPr marL="0" algn="ctr" defTabSz="914400" rtl="0" eaLnBrk="1" latinLnBrk="0" hangingPunct="1">
                        <a:lnSpc>
                          <a:spcPct val="100000"/>
                        </a:lnSpc>
                        <a:spcBef>
                          <a:spcPts val="0"/>
                        </a:spcBef>
                        <a:spcAft>
                          <a:spcPts val="0"/>
                        </a:spcAft>
                      </a:pPr>
                      <a:r>
                        <a:rPr lang="en-US" altLang="zh-CN" sz="1600" b="0" kern="1200" dirty="0">
                          <a:solidFill>
                            <a:schemeClr val="dk1"/>
                          </a:solidFill>
                          <a:effectLst/>
                          <a:latin typeface="+mj-lt"/>
                          <a:ea typeface="+mn-ea"/>
                          <a:cs typeface="Times New Roman" panose="02020603050405020304"/>
                        </a:rPr>
                        <a:t>4300</a:t>
                      </a:r>
                      <a:endParaRPr lang="zh-CN" sz="1600" b="0" kern="1200" dirty="0">
                        <a:solidFill>
                          <a:schemeClr val="dk1"/>
                        </a:solidFill>
                        <a:effectLst/>
                        <a:latin typeface="+mj-lt"/>
                        <a:ea typeface="+mn-ea"/>
                        <a:cs typeface="Times New Roman" panose="02020603050405020304"/>
                      </a:endParaRPr>
                    </a:p>
                  </a:txBody>
                  <a:tcPr marL="68570" marR="68570" marT="0" marB="0" anchor="ctr"/>
                </a:tc>
                <a:tc>
                  <a:txBody>
                    <a:bodyPr/>
                    <a:lstStyle/>
                    <a:p>
                      <a:pPr marL="0" marR="0" algn="ctr">
                        <a:spcBef>
                          <a:spcPts val="0"/>
                        </a:spcBef>
                        <a:spcAft>
                          <a:spcPts val="0"/>
                        </a:spcAft>
                      </a:pPr>
                      <a:r>
                        <a:rPr lang="en-US" altLang="zh-CN" sz="1600" b="0" kern="1200" dirty="0">
                          <a:solidFill>
                            <a:schemeClr val="dk1"/>
                          </a:solidFill>
                          <a:effectLst/>
                          <a:latin typeface="+mj-lt"/>
                          <a:ea typeface="+mn-ea"/>
                          <a:cs typeface="+mn-cs"/>
                        </a:rPr>
                        <a:t>4911.57</a:t>
                      </a:r>
                      <a:endParaRPr lang="zh-CN" altLang="en-US" sz="1600" b="0" kern="1200" dirty="0">
                        <a:solidFill>
                          <a:schemeClr val="dk1"/>
                        </a:solidFill>
                        <a:effectLst/>
                        <a:latin typeface="+mj-lt"/>
                        <a:ea typeface="+mn-ea"/>
                        <a:cs typeface="+mn-cs"/>
                      </a:endParaRPr>
                    </a:p>
                  </a:txBody>
                  <a:tcPr marL="68580" marR="68580" anchor="ctr"/>
                </a:tc>
                <a:tc>
                  <a:txBody>
                    <a:bodyPr/>
                    <a:lstStyle/>
                    <a:p>
                      <a:pPr marL="0" algn="ctr" defTabSz="914400" rtl="0" eaLnBrk="1" latinLnBrk="0" hangingPunct="1">
                        <a:lnSpc>
                          <a:spcPct val="100000"/>
                        </a:lnSpc>
                        <a:spcBef>
                          <a:spcPts val="0"/>
                        </a:spcBef>
                        <a:spcAft>
                          <a:spcPts val="0"/>
                        </a:spcAft>
                      </a:pPr>
                      <a:r>
                        <a:rPr lang="en-US" altLang="zh-CN" sz="1600" b="0" kern="1200" dirty="0">
                          <a:solidFill>
                            <a:schemeClr val="dk1"/>
                          </a:solidFill>
                          <a:effectLst/>
                          <a:latin typeface="+mj-lt"/>
                          <a:ea typeface="+mn-ea"/>
                          <a:cs typeface="+mn-cs"/>
                        </a:rPr>
                        <a:t>20</a:t>
                      </a:r>
                      <a:endParaRPr lang="zh-CN" sz="1600" b="0" kern="1200" dirty="0">
                        <a:solidFill>
                          <a:schemeClr val="dk1"/>
                        </a:solidFill>
                        <a:effectLst/>
                        <a:latin typeface="+mj-lt"/>
                        <a:ea typeface="+mn-ea"/>
                        <a:cs typeface="+mn-cs"/>
                      </a:endParaRPr>
                    </a:p>
                  </a:txBody>
                  <a:tcPr marL="68570" marR="68570" marT="0" marB="0" anchor="ctr"/>
                </a:tc>
                <a:tc>
                  <a:txBody>
                    <a:bodyPr/>
                    <a:lstStyle/>
                    <a:p>
                      <a:pPr marL="0" marR="0" algn="ctr">
                        <a:spcBef>
                          <a:spcPts val="0"/>
                        </a:spcBef>
                        <a:spcAft>
                          <a:spcPts val="0"/>
                        </a:spcAft>
                      </a:pPr>
                      <a:r>
                        <a:rPr lang="en-US" altLang="zh-CN" sz="1600" b="0" kern="1200" dirty="0">
                          <a:solidFill>
                            <a:schemeClr val="dk1"/>
                          </a:solidFill>
                          <a:effectLst/>
                          <a:latin typeface="+mj-lt"/>
                          <a:ea typeface="+mn-ea"/>
                          <a:cs typeface="+mn-cs"/>
                        </a:rPr>
                        <a:t>22</a:t>
                      </a:r>
                      <a:endParaRPr lang="zh-CN" altLang="en-US" sz="1600" b="0" kern="1200" dirty="0">
                        <a:solidFill>
                          <a:schemeClr val="dk1"/>
                        </a:solidFill>
                        <a:effectLst/>
                        <a:latin typeface="+mj-lt"/>
                        <a:ea typeface="+mn-ea"/>
                        <a:cs typeface="+mn-cs"/>
                      </a:endParaRPr>
                    </a:p>
                  </a:txBody>
                  <a:tcPr marL="68580" marR="68580" anchor="ctr"/>
                </a:tc>
                <a:extLst>
                  <a:ext uri="{0D108BD9-81ED-4DB2-BD59-A6C34878D82A}">
                    <a16:rowId xmlns:a16="http://schemas.microsoft.com/office/drawing/2014/main" xmlns="" val="10002"/>
                  </a:ext>
                </a:extLst>
              </a:tr>
              <a:tr h="374188">
                <a:tc>
                  <a:txBody>
                    <a:bodyPr/>
                    <a:lstStyle/>
                    <a:p>
                      <a:pPr algn="ctr">
                        <a:lnSpc>
                          <a:spcPct val="100000"/>
                        </a:lnSpc>
                        <a:spcBef>
                          <a:spcPts val="0"/>
                        </a:spcBef>
                        <a:spcAft>
                          <a:spcPts val="0"/>
                        </a:spcAft>
                      </a:pPr>
                      <a:r>
                        <a:rPr lang="zh-CN" sz="1500" b="0" kern="100">
                          <a:effectLst/>
                          <a:latin typeface="+mj-lt"/>
                          <a:ea typeface="+mn-ea"/>
                          <a:cs typeface="Times New Roman" panose="02020603050405020304" pitchFamily="18" charset="0"/>
                        </a:rPr>
                        <a:t>质谱</a:t>
                      </a:r>
                    </a:p>
                  </a:txBody>
                  <a:tcPr marL="68585" marR="68585" marT="0" marB="0" anchor="ctr"/>
                </a:tc>
                <a:tc>
                  <a:txBody>
                    <a:bodyPr/>
                    <a:lstStyle/>
                    <a:p>
                      <a:pPr marL="0" algn="ctr" defTabSz="914400" rtl="0" eaLnBrk="1" latinLnBrk="0" hangingPunct="1">
                        <a:lnSpc>
                          <a:spcPct val="100000"/>
                        </a:lnSpc>
                        <a:spcBef>
                          <a:spcPts val="0"/>
                        </a:spcBef>
                        <a:spcAft>
                          <a:spcPts val="0"/>
                        </a:spcAft>
                      </a:pPr>
                      <a:r>
                        <a:rPr lang="en-US" altLang="zh-CN" sz="1600" b="0" kern="1200" dirty="0">
                          <a:solidFill>
                            <a:schemeClr val="dk1"/>
                          </a:solidFill>
                          <a:effectLst/>
                          <a:latin typeface="+mj-lt"/>
                          <a:ea typeface="+mn-ea"/>
                          <a:cs typeface="Times New Roman" panose="02020603050405020304"/>
                        </a:rPr>
                        <a:t>4300</a:t>
                      </a:r>
                      <a:endParaRPr lang="zh-CN" sz="1600" b="0" kern="1200" dirty="0">
                        <a:solidFill>
                          <a:schemeClr val="dk1"/>
                        </a:solidFill>
                        <a:effectLst/>
                        <a:latin typeface="+mj-lt"/>
                        <a:ea typeface="+mn-ea"/>
                        <a:cs typeface="Times New Roman" panose="02020603050405020304"/>
                      </a:endParaRPr>
                    </a:p>
                  </a:txBody>
                  <a:tcPr marL="68564" marR="68564" marT="0" marB="0" anchor="ctr"/>
                </a:tc>
                <a:tc>
                  <a:txBody>
                    <a:bodyPr/>
                    <a:lstStyle/>
                    <a:p>
                      <a:pPr marL="0" marR="0" algn="ctr">
                        <a:spcBef>
                          <a:spcPts val="0"/>
                        </a:spcBef>
                        <a:spcAft>
                          <a:spcPts val="0"/>
                        </a:spcAft>
                      </a:pPr>
                      <a:r>
                        <a:rPr lang="en-US" altLang="zh-CN" sz="1600" b="0" kern="1200" dirty="0">
                          <a:solidFill>
                            <a:schemeClr val="dk1"/>
                          </a:solidFill>
                          <a:effectLst/>
                          <a:latin typeface="+mj-lt"/>
                          <a:ea typeface="+mn-ea"/>
                          <a:cs typeface="+mn-cs"/>
                        </a:rPr>
                        <a:t>5053.58</a:t>
                      </a:r>
                      <a:endParaRPr lang="zh-CN" altLang="en-US" sz="1600" b="0" kern="1200" dirty="0">
                        <a:solidFill>
                          <a:schemeClr val="dk1"/>
                        </a:solidFill>
                        <a:effectLst/>
                        <a:latin typeface="+mj-lt"/>
                        <a:ea typeface="+mn-ea"/>
                        <a:cs typeface="+mn-cs"/>
                      </a:endParaRPr>
                    </a:p>
                  </a:txBody>
                  <a:tcPr marL="68580" marR="68580" anchor="ctr"/>
                </a:tc>
                <a:tc>
                  <a:txBody>
                    <a:bodyPr/>
                    <a:lstStyle/>
                    <a:p>
                      <a:pPr marL="0" algn="ctr" defTabSz="914400" rtl="0" eaLnBrk="1" latinLnBrk="0" hangingPunct="1">
                        <a:lnSpc>
                          <a:spcPct val="100000"/>
                        </a:lnSpc>
                        <a:spcBef>
                          <a:spcPts val="0"/>
                        </a:spcBef>
                        <a:spcAft>
                          <a:spcPts val="0"/>
                        </a:spcAft>
                      </a:pPr>
                      <a:r>
                        <a:rPr lang="en-US" altLang="zh-CN" sz="1600" b="0" kern="1200" dirty="0">
                          <a:solidFill>
                            <a:schemeClr val="dk1"/>
                          </a:solidFill>
                          <a:effectLst/>
                          <a:latin typeface="+mj-lt"/>
                          <a:ea typeface="+mn-ea"/>
                          <a:cs typeface="+mn-cs"/>
                        </a:rPr>
                        <a:t>22</a:t>
                      </a:r>
                      <a:endParaRPr lang="zh-CN" sz="1600" b="0" kern="1200" dirty="0">
                        <a:solidFill>
                          <a:schemeClr val="dk1"/>
                        </a:solidFill>
                        <a:effectLst/>
                        <a:latin typeface="+mj-lt"/>
                        <a:ea typeface="+mn-ea"/>
                        <a:cs typeface="+mn-cs"/>
                      </a:endParaRPr>
                    </a:p>
                  </a:txBody>
                  <a:tcPr marL="68564" marR="68564" marT="0" marB="0" anchor="ctr"/>
                </a:tc>
                <a:tc>
                  <a:txBody>
                    <a:bodyPr/>
                    <a:lstStyle/>
                    <a:p>
                      <a:pPr marL="0" marR="0" algn="ctr">
                        <a:spcBef>
                          <a:spcPts val="0"/>
                        </a:spcBef>
                        <a:spcAft>
                          <a:spcPts val="0"/>
                        </a:spcAft>
                      </a:pPr>
                      <a:r>
                        <a:rPr lang="en-US" altLang="zh-CN" sz="1600" b="0" kern="1200" dirty="0">
                          <a:solidFill>
                            <a:schemeClr val="dk1"/>
                          </a:solidFill>
                          <a:effectLst/>
                          <a:latin typeface="+mj-lt"/>
                          <a:ea typeface="+mn-ea"/>
                          <a:cs typeface="+mn-cs"/>
                        </a:rPr>
                        <a:t>28</a:t>
                      </a:r>
                      <a:endParaRPr lang="zh-CN" altLang="en-US" sz="1600" b="0" kern="1200" dirty="0">
                        <a:solidFill>
                          <a:schemeClr val="dk1"/>
                        </a:solidFill>
                        <a:effectLst/>
                        <a:latin typeface="+mj-lt"/>
                        <a:ea typeface="+mn-ea"/>
                        <a:cs typeface="+mn-cs"/>
                      </a:endParaRPr>
                    </a:p>
                  </a:txBody>
                  <a:tcPr marL="68580" marR="68580" anchor="ctr"/>
                </a:tc>
                <a:extLst>
                  <a:ext uri="{0D108BD9-81ED-4DB2-BD59-A6C34878D82A}">
                    <a16:rowId xmlns:a16="http://schemas.microsoft.com/office/drawing/2014/main" xmlns="" val="10003"/>
                  </a:ext>
                </a:extLst>
              </a:tr>
              <a:tr h="374188">
                <a:tc>
                  <a:txBody>
                    <a:bodyPr/>
                    <a:lstStyle/>
                    <a:p>
                      <a:pPr algn="ctr">
                        <a:lnSpc>
                          <a:spcPct val="100000"/>
                        </a:lnSpc>
                        <a:spcBef>
                          <a:spcPts val="0"/>
                        </a:spcBef>
                        <a:spcAft>
                          <a:spcPts val="0"/>
                        </a:spcAft>
                      </a:pPr>
                      <a:r>
                        <a:rPr lang="zh-CN" sz="1500" b="0" kern="100">
                          <a:effectLst/>
                          <a:latin typeface="+mj-lt"/>
                          <a:ea typeface="+mn-ea"/>
                          <a:cs typeface="Times New Roman" panose="02020603050405020304" pitchFamily="18" charset="0"/>
                        </a:rPr>
                        <a:t>软</a:t>
                      </a:r>
                      <a:r>
                        <a:rPr lang="en-US" sz="1500" b="0" kern="100">
                          <a:effectLst/>
                          <a:latin typeface="+mj-lt"/>
                          <a:ea typeface="+mn-ea"/>
                          <a:cs typeface="Times New Roman" panose="02020603050405020304" pitchFamily="18" charset="0"/>
                        </a:rPr>
                        <a:t>X</a:t>
                      </a:r>
                      <a:r>
                        <a:rPr lang="zh-CN" sz="1500" b="0" kern="100">
                          <a:effectLst/>
                          <a:latin typeface="+mj-lt"/>
                          <a:ea typeface="+mn-ea"/>
                          <a:cs typeface="Times New Roman" panose="02020603050405020304" pitchFamily="18" charset="0"/>
                        </a:rPr>
                        <a:t>射线成像</a:t>
                      </a:r>
                    </a:p>
                  </a:txBody>
                  <a:tcPr marL="68585" marR="68585" marT="0" marB="0" anchor="ctr"/>
                </a:tc>
                <a:tc>
                  <a:txBody>
                    <a:bodyPr/>
                    <a:lstStyle/>
                    <a:p>
                      <a:pPr marL="0" algn="ctr" defTabSz="914400" rtl="0" eaLnBrk="1" latinLnBrk="0" hangingPunct="1">
                        <a:lnSpc>
                          <a:spcPct val="100000"/>
                        </a:lnSpc>
                        <a:spcBef>
                          <a:spcPts val="0"/>
                        </a:spcBef>
                        <a:spcAft>
                          <a:spcPts val="0"/>
                        </a:spcAft>
                      </a:pPr>
                      <a:r>
                        <a:rPr lang="en-US" altLang="zh-CN" sz="1600" b="0" kern="1200" dirty="0">
                          <a:solidFill>
                            <a:schemeClr val="dk1"/>
                          </a:solidFill>
                          <a:effectLst/>
                          <a:latin typeface="+mj-lt"/>
                          <a:ea typeface="+mn-ea"/>
                          <a:cs typeface="Times New Roman" panose="02020603050405020304"/>
                        </a:rPr>
                        <a:t>4100</a:t>
                      </a:r>
                      <a:endParaRPr lang="zh-CN" sz="1600" b="0" kern="1200" dirty="0">
                        <a:solidFill>
                          <a:schemeClr val="dk1"/>
                        </a:solidFill>
                        <a:effectLst/>
                        <a:latin typeface="+mj-lt"/>
                        <a:ea typeface="+mn-ea"/>
                        <a:cs typeface="Times New Roman" panose="02020603050405020304"/>
                      </a:endParaRPr>
                    </a:p>
                  </a:txBody>
                  <a:tcPr marL="68570" marR="68570" marT="0" marB="0" anchor="ctr"/>
                </a:tc>
                <a:tc>
                  <a:txBody>
                    <a:bodyPr/>
                    <a:lstStyle/>
                    <a:p>
                      <a:pPr marL="0" marR="0" algn="ctr">
                        <a:spcBef>
                          <a:spcPts val="0"/>
                        </a:spcBef>
                        <a:spcAft>
                          <a:spcPts val="0"/>
                        </a:spcAft>
                      </a:pPr>
                      <a:r>
                        <a:rPr lang="en-US" altLang="zh-CN" sz="1600" b="0" kern="1200" dirty="0">
                          <a:solidFill>
                            <a:schemeClr val="dk1"/>
                          </a:solidFill>
                          <a:effectLst/>
                          <a:latin typeface="+mj-lt"/>
                          <a:ea typeface="+mn-ea"/>
                          <a:cs typeface="+mn-cs"/>
                        </a:rPr>
                        <a:t>4554.61</a:t>
                      </a:r>
                      <a:endParaRPr lang="zh-CN" altLang="en-US" sz="1600" b="0" kern="1200" dirty="0">
                        <a:solidFill>
                          <a:schemeClr val="dk1"/>
                        </a:solidFill>
                        <a:effectLst/>
                        <a:latin typeface="+mj-lt"/>
                        <a:ea typeface="+mn-ea"/>
                        <a:cs typeface="+mn-cs"/>
                      </a:endParaRPr>
                    </a:p>
                  </a:txBody>
                  <a:tcPr marL="68580" marR="68580" anchor="ctr"/>
                </a:tc>
                <a:tc>
                  <a:txBody>
                    <a:bodyPr/>
                    <a:lstStyle/>
                    <a:p>
                      <a:pPr marL="0" algn="ctr" defTabSz="914400" rtl="0" eaLnBrk="1" latinLnBrk="0" hangingPunct="1">
                        <a:lnSpc>
                          <a:spcPct val="100000"/>
                        </a:lnSpc>
                        <a:spcBef>
                          <a:spcPts val="0"/>
                        </a:spcBef>
                        <a:spcAft>
                          <a:spcPts val="0"/>
                        </a:spcAft>
                      </a:pPr>
                      <a:r>
                        <a:rPr lang="en-US" altLang="zh-CN" sz="1600" b="0" kern="1200" dirty="0">
                          <a:solidFill>
                            <a:schemeClr val="dk1"/>
                          </a:solidFill>
                          <a:effectLst/>
                          <a:latin typeface="+mj-lt"/>
                          <a:ea typeface="+mn-ea"/>
                          <a:cs typeface="+mn-cs"/>
                        </a:rPr>
                        <a:t>20</a:t>
                      </a:r>
                      <a:endParaRPr lang="zh-CN" sz="1600" b="0" kern="1200" dirty="0">
                        <a:solidFill>
                          <a:schemeClr val="dk1"/>
                        </a:solidFill>
                        <a:effectLst/>
                        <a:latin typeface="+mj-lt"/>
                        <a:ea typeface="+mn-ea"/>
                        <a:cs typeface="+mn-cs"/>
                      </a:endParaRPr>
                    </a:p>
                  </a:txBody>
                  <a:tcPr marL="68570" marR="68570" marT="0" marB="0" anchor="ctr"/>
                </a:tc>
                <a:tc>
                  <a:txBody>
                    <a:bodyPr/>
                    <a:lstStyle/>
                    <a:p>
                      <a:pPr marL="0" marR="0" algn="ctr">
                        <a:spcBef>
                          <a:spcPts val="0"/>
                        </a:spcBef>
                        <a:spcAft>
                          <a:spcPts val="0"/>
                        </a:spcAft>
                      </a:pPr>
                      <a:r>
                        <a:rPr lang="en-US" altLang="zh-CN" sz="1600" b="0" kern="1200" dirty="0">
                          <a:solidFill>
                            <a:schemeClr val="dk1"/>
                          </a:solidFill>
                          <a:effectLst/>
                          <a:latin typeface="+mj-lt"/>
                          <a:ea typeface="+mn-ea"/>
                          <a:cs typeface="+mn-cs"/>
                        </a:rPr>
                        <a:t>32</a:t>
                      </a:r>
                      <a:endParaRPr lang="zh-CN" altLang="en-US" sz="1600" b="0" kern="1200" dirty="0">
                        <a:solidFill>
                          <a:schemeClr val="dk1"/>
                        </a:solidFill>
                        <a:effectLst/>
                        <a:latin typeface="+mj-lt"/>
                        <a:ea typeface="+mn-ea"/>
                        <a:cs typeface="+mn-cs"/>
                      </a:endParaRPr>
                    </a:p>
                  </a:txBody>
                  <a:tcPr marL="68580" marR="68580" anchor="ctr"/>
                </a:tc>
                <a:extLst>
                  <a:ext uri="{0D108BD9-81ED-4DB2-BD59-A6C34878D82A}">
                    <a16:rowId xmlns:a16="http://schemas.microsoft.com/office/drawing/2014/main" xmlns="" val="10004"/>
                  </a:ext>
                </a:extLst>
              </a:tr>
              <a:tr h="374188">
                <a:tc>
                  <a:txBody>
                    <a:bodyPr/>
                    <a:lstStyle/>
                    <a:p>
                      <a:pPr algn="ctr">
                        <a:lnSpc>
                          <a:spcPct val="100000"/>
                        </a:lnSpc>
                        <a:spcBef>
                          <a:spcPts val="0"/>
                        </a:spcBef>
                        <a:spcAft>
                          <a:spcPts val="0"/>
                        </a:spcAft>
                      </a:pPr>
                      <a:r>
                        <a:rPr lang="zh-CN" sz="1500" b="0" kern="100">
                          <a:effectLst/>
                          <a:latin typeface="+mj-lt"/>
                          <a:ea typeface="+mn-ea"/>
                          <a:cs typeface="Times New Roman" panose="02020603050405020304" pitchFamily="18" charset="0"/>
                        </a:rPr>
                        <a:t>计量</a:t>
                      </a:r>
                    </a:p>
                  </a:txBody>
                  <a:tcPr marL="68585" marR="68585" marT="0" marB="0" anchor="ctr"/>
                </a:tc>
                <a:tc>
                  <a:txBody>
                    <a:bodyPr/>
                    <a:lstStyle/>
                    <a:p>
                      <a:pPr marL="0" algn="ctr" defTabSz="914400" rtl="0" eaLnBrk="1" latinLnBrk="0" hangingPunct="1">
                        <a:lnSpc>
                          <a:spcPct val="100000"/>
                        </a:lnSpc>
                        <a:spcBef>
                          <a:spcPts val="0"/>
                        </a:spcBef>
                        <a:spcAft>
                          <a:spcPts val="0"/>
                        </a:spcAft>
                      </a:pPr>
                      <a:r>
                        <a:rPr lang="en-US" altLang="zh-CN" sz="1600" b="0" kern="1200" dirty="0">
                          <a:solidFill>
                            <a:schemeClr val="dk1"/>
                          </a:solidFill>
                          <a:effectLst/>
                          <a:latin typeface="+mj-lt"/>
                          <a:ea typeface="+mn-ea"/>
                          <a:cs typeface="Times New Roman" panose="02020603050405020304"/>
                        </a:rPr>
                        <a:t>3100</a:t>
                      </a:r>
                      <a:endParaRPr lang="zh-CN" sz="1600" b="0" kern="1200" dirty="0">
                        <a:solidFill>
                          <a:schemeClr val="dk1"/>
                        </a:solidFill>
                        <a:effectLst/>
                        <a:latin typeface="+mj-lt"/>
                        <a:ea typeface="+mn-ea"/>
                        <a:cs typeface="Times New Roman" panose="02020603050405020304"/>
                      </a:endParaRPr>
                    </a:p>
                  </a:txBody>
                  <a:tcPr marL="68570" marR="68570" marT="0" marB="0" anchor="ctr"/>
                </a:tc>
                <a:tc>
                  <a:txBody>
                    <a:bodyPr/>
                    <a:lstStyle/>
                    <a:p>
                      <a:pPr marL="0" marR="0" algn="ctr">
                        <a:spcBef>
                          <a:spcPts val="0"/>
                        </a:spcBef>
                        <a:spcAft>
                          <a:spcPts val="0"/>
                        </a:spcAft>
                      </a:pPr>
                      <a:r>
                        <a:rPr lang="en-US" altLang="zh-CN" sz="1600" b="0" kern="1200" dirty="0">
                          <a:solidFill>
                            <a:schemeClr val="dk1"/>
                          </a:solidFill>
                          <a:effectLst/>
                          <a:latin typeface="+mj-lt"/>
                          <a:ea typeface="+mn-ea"/>
                          <a:cs typeface="+mn-cs"/>
                        </a:rPr>
                        <a:t>4026.54</a:t>
                      </a:r>
                      <a:endParaRPr lang="zh-CN" altLang="en-US" sz="1600" b="0" kern="1200" dirty="0">
                        <a:solidFill>
                          <a:schemeClr val="dk1"/>
                        </a:solidFill>
                        <a:effectLst/>
                        <a:latin typeface="+mj-lt"/>
                        <a:ea typeface="+mn-ea"/>
                        <a:cs typeface="+mn-cs"/>
                      </a:endParaRPr>
                    </a:p>
                  </a:txBody>
                  <a:tcPr marL="68580" marR="68580" anchor="ctr"/>
                </a:tc>
                <a:tc>
                  <a:txBody>
                    <a:bodyPr/>
                    <a:lstStyle/>
                    <a:p>
                      <a:pPr marL="0" algn="ctr" defTabSz="914400" rtl="0" eaLnBrk="1" latinLnBrk="0" hangingPunct="1">
                        <a:lnSpc>
                          <a:spcPct val="100000"/>
                        </a:lnSpc>
                        <a:spcBef>
                          <a:spcPts val="0"/>
                        </a:spcBef>
                        <a:spcAft>
                          <a:spcPts val="0"/>
                        </a:spcAft>
                      </a:pPr>
                      <a:r>
                        <a:rPr lang="en-US" altLang="zh-CN" sz="1600" b="0" kern="1200" dirty="0">
                          <a:solidFill>
                            <a:schemeClr val="dk1"/>
                          </a:solidFill>
                          <a:effectLst/>
                          <a:latin typeface="+mj-lt"/>
                          <a:ea typeface="+mn-ea"/>
                          <a:cs typeface="+mn-cs"/>
                        </a:rPr>
                        <a:t>10</a:t>
                      </a:r>
                      <a:endParaRPr lang="zh-CN" sz="1600" b="0" kern="1200" dirty="0">
                        <a:solidFill>
                          <a:schemeClr val="dk1"/>
                        </a:solidFill>
                        <a:effectLst/>
                        <a:latin typeface="+mj-lt"/>
                        <a:ea typeface="+mn-ea"/>
                        <a:cs typeface="+mn-cs"/>
                      </a:endParaRPr>
                    </a:p>
                  </a:txBody>
                  <a:tcPr marL="68570" marR="68570" marT="0" marB="0" anchor="ctr"/>
                </a:tc>
                <a:tc>
                  <a:txBody>
                    <a:bodyPr/>
                    <a:lstStyle/>
                    <a:p>
                      <a:pPr marL="0" marR="0" algn="ctr">
                        <a:spcBef>
                          <a:spcPts val="0"/>
                        </a:spcBef>
                        <a:spcAft>
                          <a:spcPts val="0"/>
                        </a:spcAft>
                      </a:pPr>
                      <a:r>
                        <a:rPr lang="en-US" altLang="zh-CN" sz="1600" b="0" kern="1200" dirty="0">
                          <a:solidFill>
                            <a:schemeClr val="dk1"/>
                          </a:solidFill>
                          <a:effectLst/>
                          <a:latin typeface="+mj-lt"/>
                          <a:ea typeface="+mn-ea"/>
                          <a:cs typeface="+mn-cs"/>
                        </a:rPr>
                        <a:t>15</a:t>
                      </a:r>
                      <a:endParaRPr lang="zh-CN" altLang="en-US" sz="1600" b="0" kern="1200" dirty="0">
                        <a:solidFill>
                          <a:schemeClr val="dk1"/>
                        </a:solidFill>
                        <a:effectLst/>
                        <a:latin typeface="+mj-lt"/>
                        <a:ea typeface="+mn-ea"/>
                        <a:cs typeface="+mn-cs"/>
                      </a:endParaRPr>
                    </a:p>
                  </a:txBody>
                  <a:tcPr marL="68580" marR="68580" anchor="ctr"/>
                </a:tc>
                <a:extLst>
                  <a:ext uri="{0D108BD9-81ED-4DB2-BD59-A6C34878D82A}">
                    <a16:rowId xmlns:a16="http://schemas.microsoft.com/office/drawing/2014/main" xmlns="" val="10005"/>
                  </a:ext>
                </a:extLst>
              </a:tr>
              <a:tr h="374188">
                <a:tc>
                  <a:txBody>
                    <a:bodyPr/>
                    <a:lstStyle/>
                    <a:p>
                      <a:pPr algn="ctr">
                        <a:lnSpc>
                          <a:spcPct val="100000"/>
                        </a:lnSpc>
                        <a:spcBef>
                          <a:spcPts val="0"/>
                        </a:spcBef>
                        <a:spcAft>
                          <a:spcPts val="0"/>
                        </a:spcAft>
                      </a:pPr>
                      <a:r>
                        <a:rPr lang="zh-CN" sz="1500" b="0" kern="100">
                          <a:effectLst/>
                          <a:latin typeface="+mj-lt"/>
                          <a:ea typeface="+mn-ea"/>
                          <a:cs typeface="Times New Roman" panose="02020603050405020304" pitchFamily="18" charset="0"/>
                        </a:rPr>
                        <a:t>原子与分子物理</a:t>
                      </a:r>
                    </a:p>
                  </a:txBody>
                  <a:tcPr marL="68585" marR="68585" marT="0" marB="0" anchor="ctr"/>
                </a:tc>
                <a:tc>
                  <a:txBody>
                    <a:bodyPr/>
                    <a:lstStyle/>
                    <a:p>
                      <a:pPr marL="0" algn="ctr" defTabSz="914400" rtl="0" eaLnBrk="1" latinLnBrk="0" hangingPunct="1">
                        <a:lnSpc>
                          <a:spcPct val="100000"/>
                        </a:lnSpc>
                        <a:spcBef>
                          <a:spcPts val="0"/>
                        </a:spcBef>
                        <a:spcAft>
                          <a:spcPts val="0"/>
                        </a:spcAft>
                      </a:pPr>
                      <a:r>
                        <a:rPr lang="en-US" altLang="zh-CN" sz="1600" b="0" kern="1200" dirty="0">
                          <a:solidFill>
                            <a:schemeClr val="dk1"/>
                          </a:solidFill>
                          <a:effectLst/>
                          <a:latin typeface="+mj-lt"/>
                          <a:ea typeface="+mn-ea"/>
                          <a:cs typeface="Times New Roman" panose="02020603050405020304"/>
                        </a:rPr>
                        <a:t>4100</a:t>
                      </a:r>
                      <a:endParaRPr lang="zh-CN" sz="1600" b="0" kern="1200" dirty="0">
                        <a:solidFill>
                          <a:schemeClr val="dk1"/>
                        </a:solidFill>
                        <a:effectLst/>
                        <a:latin typeface="+mj-lt"/>
                        <a:ea typeface="+mn-ea"/>
                        <a:cs typeface="Times New Roman" panose="02020603050405020304"/>
                      </a:endParaRPr>
                    </a:p>
                  </a:txBody>
                  <a:tcPr marL="68570" marR="68570" marT="0" marB="0" anchor="ctr"/>
                </a:tc>
                <a:tc>
                  <a:txBody>
                    <a:bodyPr/>
                    <a:lstStyle/>
                    <a:p>
                      <a:pPr marL="0" marR="0" algn="ctr">
                        <a:spcBef>
                          <a:spcPts val="0"/>
                        </a:spcBef>
                        <a:spcAft>
                          <a:spcPts val="0"/>
                        </a:spcAft>
                      </a:pPr>
                      <a:r>
                        <a:rPr lang="en-US" altLang="zh-CN" sz="1600" b="0" kern="1200" dirty="0">
                          <a:solidFill>
                            <a:schemeClr val="dk1"/>
                          </a:solidFill>
                          <a:effectLst/>
                          <a:latin typeface="+mj-lt"/>
                          <a:ea typeface="+mn-ea"/>
                          <a:cs typeface="+mn-cs"/>
                        </a:rPr>
                        <a:t>5114.58</a:t>
                      </a:r>
                      <a:endParaRPr lang="zh-CN" altLang="en-US" sz="1600" b="0" kern="1200" dirty="0">
                        <a:solidFill>
                          <a:schemeClr val="dk1"/>
                        </a:solidFill>
                        <a:effectLst/>
                        <a:latin typeface="+mj-lt"/>
                        <a:ea typeface="+mn-ea"/>
                        <a:cs typeface="+mn-cs"/>
                      </a:endParaRPr>
                    </a:p>
                  </a:txBody>
                  <a:tcPr marL="68580" marR="68580" anchor="ctr"/>
                </a:tc>
                <a:tc>
                  <a:txBody>
                    <a:bodyPr/>
                    <a:lstStyle/>
                    <a:p>
                      <a:pPr marL="0" algn="ctr" defTabSz="914400" rtl="0" eaLnBrk="1" latinLnBrk="0" hangingPunct="1">
                        <a:lnSpc>
                          <a:spcPct val="100000"/>
                        </a:lnSpc>
                        <a:spcBef>
                          <a:spcPts val="0"/>
                        </a:spcBef>
                        <a:spcAft>
                          <a:spcPts val="0"/>
                        </a:spcAft>
                      </a:pPr>
                      <a:r>
                        <a:rPr lang="en-US" altLang="zh-CN" sz="1600" b="0" kern="1200" dirty="0">
                          <a:solidFill>
                            <a:schemeClr val="dk1"/>
                          </a:solidFill>
                          <a:effectLst/>
                          <a:latin typeface="+mj-lt"/>
                          <a:ea typeface="+mn-ea"/>
                          <a:cs typeface="+mn-cs"/>
                        </a:rPr>
                        <a:t>18</a:t>
                      </a:r>
                      <a:endParaRPr lang="zh-CN" sz="1600" b="0" kern="1200" dirty="0">
                        <a:solidFill>
                          <a:schemeClr val="dk1"/>
                        </a:solidFill>
                        <a:effectLst/>
                        <a:latin typeface="+mj-lt"/>
                        <a:ea typeface="+mn-ea"/>
                        <a:cs typeface="+mn-cs"/>
                      </a:endParaRPr>
                    </a:p>
                  </a:txBody>
                  <a:tcPr marL="68570" marR="68570" marT="0" marB="0" anchor="ctr"/>
                </a:tc>
                <a:tc>
                  <a:txBody>
                    <a:bodyPr/>
                    <a:lstStyle/>
                    <a:p>
                      <a:pPr marL="0" marR="0" algn="ctr">
                        <a:spcBef>
                          <a:spcPts val="0"/>
                        </a:spcBef>
                        <a:spcAft>
                          <a:spcPts val="0"/>
                        </a:spcAft>
                      </a:pPr>
                      <a:r>
                        <a:rPr lang="en-US" altLang="zh-CN" sz="1600" b="0" kern="1200" dirty="0">
                          <a:solidFill>
                            <a:schemeClr val="dk1"/>
                          </a:solidFill>
                          <a:effectLst/>
                          <a:latin typeface="+mj-lt"/>
                          <a:ea typeface="+mn-ea"/>
                          <a:cs typeface="+mn-cs"/>
                        </a:rPr>
                        <a:t>21</a:t>
                      </a:r>
                      <a:endParaRPr lang="zh-CN" altLang="en-US" sz="1600" b="0" kern="1200" dirty="0">
                        <a:solidFill>
                          <a:schemeClr val="dk1"/>
                        </a:solidFill>
                        <a:effectLst/>
                        <a:latin typeface="+mj-lt"/>
                        <a:ea typeface="+mn-ea"/>
                        <a:cs typeface="+mn-cs"/>
                      </a:endParaRPr>
                    </a:p>
                  </a:txBody>
                  <a:tcPr marL="68580" marR="68580" anchor="ctr"/>
                </a:tc>
                <a:extLst>
                  <a:ext uri="{0D108BD9-81ED-4DB2-BD59-A6C34878D82A}">
                    <a16:rowId xmlns:a16="http://schemas.microsoft.com/office/drawing/2014/main" xmlns="" val="10006"/>
                  </a:ext>
                </a:extLst>
              </a:tr>
              <a:tr h="374188">
                <a:tc>
                  <a:txBody>
                    <a:bodyPr/>
                    <a:lstStyle/>
                    <a:p>
                      <a:pPr algn="ctr">
                        <a:lnSpc>
                          <a:spcPct val="100000"/>
                        </a:lnSpc>
                        <a:spcBef>
                          <a:spcPts val="0"/>
                        </a:spcBef>
                        <a:spcAft>
                          <a:spcPts val="0"/>
                        </a:spcAft>
                      </a:pPr>
                      <a:r>
                        <a:rPr lang="zh-CN" sz="1500" b="0" kern="100">
                          <a:effectLst/>
                          <a:latin typeface="+mj-lt"/>
                          <a:ea typeface="+mn-ea"/>
                          <a:cs typeface="Times New Roman" panose="02020603050405020304" pitchFamily="18" charset="0"/>
                        </a:rPr>
                        <a:t>光电子能谱</a:t>
                      </a:r>
                    </a:p>
                  </a:txBody>
                  <a:tcPr marL="68585" marR="68585" marT="0" marB="0" anchor="ctr"/>
                </a:tc>
                <a:tc>
                  <a:txBody>
                    <a:bodyPr/>
                    <a:lstStyle/>
                    <a:p>
                      <a:pPr marL="0" algn="ctr" defTabSz="914400" rtl="0" eaLnBrk="1" latinLnBrk="0" hangingPunct="1">
                        <a:lnSpc>
                          <a:spcPct val="100000"/>
                        </a:lnSpc>
                        <a:spcBef>
                          <a:spcPts val="0"/>
                        </a:spcBef>
                        <a:spcAft>
                          <a:spcPts val="0"/>
                        </a:spcAft>
                      </a:pPr>
                      <a:r>
                        <a:rPr lang="en-US" altLang="zh-CN" sz="1600" b="0" kern="1200" dirty="0">
                          <a:solidFill>
                            <a:schemeClr val="dk1"/>
                          </a:solidFill>
                          <a:effectLst/>
                          <a:latin typeface="+mj-lt"/>
                          <a:ea typeface="+mn-ea"/>
                          <a:cs typeface="Times New Roman" panose="02020603050405020304"/>
                        </a:rPr>
                        <a:t>4300</a:t>
                      </a:r>
                      <a:endParaRPr lang="zh-CN" sz="1600" b="0" kern="1200" dirty="0">
                        <a:solidFill>
                          <a:schemeClr val="dk1"/>
                        </a:solidFill>
                        <a:effectLst/>
                        <a:latin typeface="+mj-lt"/>
                        <a:ea typeface="+mn-ea"/>
                        <a:cs typeface="Times New Roman" panose="02020603050405020304"/>
                      </a:endParaRPr>
                    </a:p>
                  </a:txBody>
                  <a:tcPr marL="68570" marR="68570" marT="0" marB="0" anchor="ctr"/>
                </a:tc>
                <a:tc>
                  <a:txBody>
                    <a:bodyPr/>
                    <a:lstStyle/>
                    <a:p>
                      <a:pPr marL="0" marR="0" algn="ctr">
                        <a:spcBef>
                          <a:spcPts val="0"/>
                        </a:spcBef>
                        <a:spcAft>
                          <a:spcPts val="0"/>
                        </a:spcAft>
                      </a:pPr>
                      <a:r>
                        <a:rPr lang="en-US" altLang="zh-CN" sz="1600" b="0" kern="1200" dirty="0">
                          <a:solidFill>
                            <a:schemeClr val="dk1"/>
                          </a:solidFill>
                          <a:effectLst/>
                          <a:latin typeface="+mj-lt"/>
                          <a:ea typeface="+mn-ea"/>
                          <a:cs typeface="+mn-cs"/>
                        </a:rPr>
                        <a:t>4767.63</a:t>
                      </a:r>
                      <a:endParaRPr lang="zh-CN" altLang="en-US" sz="1600" b="0" kern="1200" dirty="0">
                        <a:solidFill>
                          <a:schemeClr val="dk1"/>
                        </a:solidFill>
                        <a:effectLst/>
                        <a:latin typeface="+mj-lt"/>
                        <a:ea typeface="+mn-ea"/>
                        <a:cs typeface="+mn-cs"/>
                      </a:endParaRPr>
                    </a:p>
                  </a:txBody>
                  <a:tcPr marL="68580" marR="68580" anchor="ctr"/>
                </a:tc>
                <a:tc>
                  <a:txBody>
                    <a:bodyPr/>
                    <a:lstStyle/>
                    <a:p>
                      <a:pPr marL="0" algn="ctr" defTabSz="914400" rtl="0" eaLnBrk="1" latinLnBrk="0" hangingPunct="1">
                        <a:lnSpc>
                          <a:spcPct val="100000"/>
                        </a:lnSpc>
                        <a:spcBef>
                          <a:spcPts val="0"/>
                        </a:spcBef>
                        <a:spcAft>
                          <a:spcPts val="0"/>
                        </a:spcAft>
                      </a:pPr>
                      <a:r>
                        <a:rPr lang="en-US" altLang="zh-CN" sz="1600" b="0" kern="1200" dirty="0">
                          <a:solidFill>
                            <a:schemeClr val="dk1"/>
                          </a:solidFill>
                          <a:effectLst/>
                          <a:latin typeface="+mj-lt"/>
                          <a:ea typeface="+mn-ea"/>
                          <a:cs typeface="+mn-cs"/>
                        </a:rPr>
                        <a:t>20</a:t>
                      </a:r>
                      <a:endParaRPr lang="zh-CN" sz="1600" b="0" kern="1200" dirty="0">
                        <a:solidFill>
                          <a:schemeClr val="dk1"/>
                        </a:solidFill>
                        <a:effectLst/>
                        <a:latin typeface="+mj-lt"/>
                        <a:ea typeface="+mn-ea"/>
                        <a:cs typeface="+mn-cs"/>
                      </a:endParaRPr>
                    </a:p>
                  </a:txBody>
                  <a:tcPr marL="68570" marR="68570" marT="0" marB="0" anchor="ctr"/>
                </a:tc>
                <a:tc>
                  <a:txBody>
                    <a:bodyPr/>
                    <a:lstStyle/>
                    <a:p>
                      <a:pPr marL="0" marR="0" algn="ctr">
                        <a:spcBef>
                          <a:spcPts val="0"/>
                        </a:spcBef>
                        <a:spcAft>
                          <a:spcPts val="0"/>
                        </a:spcAft>
                      </a:pPr>
                      <a:r>
                        <a:rPr lang="en-US" altLang="zh-CN" sz="1600" b="0" kern="1200" dirty="0">
                          <a:solidFill>
                            <a:schemeClr val="dk1"/>
                          </a:solidFill>
                          <a:effectLst/>
                          <a:latin typeface="+mj-lt"/>
                          <a:ea typeface="+mn-ea"/>
                          <a:cs typeface="+mn-cs"/>
                        </a:rPr>
                        <a:t>42</a:t>
                      </a:r>
                      <a:endParaRPr lang="zh-CN" altLang="en-US" sz="1600" b="0" kern="1200" dirty="0">
                        <a:solidFill>
                          <a:schemeClr val="dk1"/>
                        </a:solidFill>
                        <a:effectLst/>
                        <a:latin typeface="+mj-lt"/>
                        <a:ea typeface="+mn-ea"/>
                        <a:cs typeface="+mn-cs"/>
                      </a:endParaRPr>
                    </a:p>
                  </a:txBody>
                  <a:tcPr marL="68580" marR="68580" anchor="ctr"/>
                </a:tc>
                <a:extLst>
                  <a:ext uri="{0D108BD9-81ED-4DB2-BD59-A6C34878D82A}">
                    <a16:rowId xmlns:a16="http://schemas.microsoft.com/office/drawing/2014/main" xmlns="" val="10007"/>
                  </a:ext>
                </a:extLst>
              </a:tr>
              <a:tr h="374188">
                <a:tc>
                  <a:txBody>
                    <a:bodyPr/>
                    <a:lstStyle/>
                    <a:p>
                      <a:pPr algn="ctr">
                        <a:lnSpc>
                          <a:spcPct val="100000"/>
                        </a:lnSpc>
                        <a:spcBef>
                          <a:spcPts val="0"/>
                        </a:spcBef>
                        <a:spcAft>
                          <a:spcPts val="0"/>
                        </a:spcAft>
                      </a:pPr>
                      <a:r>
                        <a:rPr lang="zh-CN" sz="1500" b="0" kern="100">
                          <a:effectLst/>
                          <a:latin typeface="+mj-lt"/>
                          <a:ea typeface="+mn-ea"/>
                          <a:cs typeface="Times New Roman" panose="02020603050405020304" pitchFamily="18" charset="0"/>
                        </a:rPr>
                        <a:t>催化与表面科学</a:t>
                      </a:r>
                    </a:p>
                  </a:txBody>
                  <a:tcPr marL="68585" marR="68585" marT="0" marB="0" anchor="ctr"/>
                </a:tc>
                <a:tc>
                  <a:txBody>
                    <a:bodyPr/>
                    <a:lstStyle/>
                    <a:p>
                      <a:pPr marL="0" algn="ctr" defTabSz="914400" rtl="0" eaLnBrk="1" latinLnBrk="0" hangingPunct="1">
                        <a:lnSpc>
                          <a:spcPct val="100000"/>
                        </a:lnSpc>
                        <a:spcBef>
                          <a:spcPts val="0"/>
                        </a:spcBef>
                        <a:spcAft>
                          <a:spcPts val="0"/>
                        </a:spcAft>
                      </a:pPr>
                      <a:r>
                        <a:rPr lang="en-US" altLang="zh-CN" sz="1600" b="0" kern="1200" dirty="0">
                          <a:solidFill>
                            <a:schemeClr val="dk1"/>
                          </a:solidFill>
                          <a:effectLst/>
                          <a:latin typeface="+mj-lt"/>
                          <a:ea typeface="+mn-ea"/>
                          <a:cs typeface="Times New Roman" panose="02020603050405020304"/>
                        </a:rPr>
                        <a:t>4300</a:t>
                      </a:r>
                      <a:endParaRPr lang="zh-CN" sz="1600" b="0" kern="1200" dirty="0">
                        <a:solidFill>
                          <a:schemeClr val="dk1"/>
                        </a:solidFill>
                        <a:effectLst/>
                        <a:latin typeface="+mj-lt"/>
                        <a:ea typeface="+mn-ea"/>
                        <a:cs typeface="Times New Roman" panose="02020603050405020304"/>
                      </a:endParaRPr>
                    </a:p>
                  </a:txBody>
                  <a:tcPr marL="68570" marR="68570" marT="0" marB="0" anchor="ctr"/>
                </a:tc>
                <a:tc>
                  <a:txBody>
                    <a:bodyPr/>
                    <a:lstStyle/>
                    <a:p>
                      <a:pPr marL="0" marR="0" algn="ctr">
                        <a:spcBef>
                          <a:spcPts val="0"/>
                        </a:spcBef>
                        <a:spcAft>
                          <a:spcPts val="0"/>
                        </a:spcAft>
                      </a:pPr>
                      <a:r>
                        <a:rPr lang="en-US" altLang="zh-CN" sz="1600" b="0" kern="1200" dirty="0">
                          <a:solidFill>
                            <a:schemeClr val="dk1"/>
                          </a:solidFill>
                          <a:effectLst/>
                          <a:latin typeface="+mj-lt"/>
                          <a:ea typeface="+mn-ea"/>
                          <a:cs typeface="+mn-cs"/>
                        </a:rPr>
                        <a:t>5225.31</a:t>
                      </a:r>
                      <a:endParaRPr lang="zh-CN" altLang="en-US" sz="1600" b="0" kern="1200" dirty="0">
                        <a:solidFill>
                          <a:schemeClr val="dk1"/>
                        </a:solidFill>
                        <a:effectLst/>
                        <a:latin typeface="+mj-lt"/>
                        <a:ea typeface="+mn-ea"/>
                        <a:cs typeface="+mn-cs"/>
                      </a:endParaRPr>
                    </a:p>
                  </a:txBody>
                  <a:tcPr marL="68580" marR="68580" anchor="ctr"/>
                </a:tc>
                <a:tc>
                  <a:txBody>
                    <a:bodyPr/>
                    <a:lstStyle/>
                    <a:p>
                      <a:pPr marL="0" algn="ctr" defTabSz="914400" rtl="0" eaLnBrk="1" latinLnBrk="0" hangingPunct="1">
                        <a:lnSpc>
                          <a:spcPct val="100000"/>
                        </a:lnSpc>
                        <a:spcBef>
                          <a:spcPts val="0"/>
                        </a:spcBef>
                        <a:spcAft>
                          <a:spcPts val="0"/>
                        </a:spcAft>
                      </a:pPr>
                      <a:r>
                        <a:rPr lang="en-US" altLang="zh-CN" sz="1600" b="0" kern="1200" dirty="0">
                          <a:solidFill>
                            <a:schemeClr val="dk1"/>
                          </a:solidFill>
                          <a:effectLst/>
                          <a:latin typeface="+mj-lt"/>
                          <a:ea typeface="+mn-ea"/>
                          <a:cs typeface="+mn-cs"/>
                        </a:rPr>
                        <a:t>26</a:t>
                      </a:r>
                      <a:endParaRPr lang="zh-CN" sz="1600" b="0" kern="1200" dirty="0">
                        <a:solidFill>
                          <a:schemeClr val="dk1"/>
                        </a:solidFill>
                        <a:effectLst/>
                        <a:latin typeface="+mj-lt"/>
                        <a:ea typeface="+mn-ea"/>
                        <a:cs typeface="+mn-cs"/>
                      </a:endParaRPr>
                    </a:p>
                  </a:txBody>
                  <a:tcPr marL="68570" marR="68570" marT="0" marB="0" anchor="ctr"/>
                </a:tc>
                <a:tc>
                  <a:txBody>
                    <a:bodyPr/>
                    <a:lstStyle/>
                    <a:p>
                      <a:pPr marL="0" marR="0" algn="ctr">
                        <a:spcBef>
                          <a:spcPts val="0"/>
                        </a:spcBef>
                        <a:spcAft>
                          <a:spcPts val="0"/>
                        </a:spcAft>
                      </a:pPr>
                      <a:r>
                        <a:rPr lang="en-US" altLang="zh-CN" sz="1600" b="0" kern="1200" dirty="0">
                          <a:solidFill>
                            <a:schemeClr val="dk1"/>
                          </a:solidFill>
                          <a:effectLst/>
                          <a:latin typeface="+mj-lt"/>
                          <a:ea typeface="+mn-ea"/>
                          <a:cs typeface="+mn-cs"/>
                        </a:rPr>
                        <a:t>47</a:t>
                      </a:r>
                      <a:endParaRPr lang="zh-CN" altLang="en-US" sz="1600" b="0" kern="1200" dirty="0">
                        <a:solidFill>
                          <a:schemeClr val="dk1"/>
                        </a:solidFill>
                        <a:effectLst/>
                        <a:latin typeface="+mj-lt"/>
                        <a:ea typeface="+mn-ea"/>
                        <a:cs typeface="+mn-cs"/>
                      </a:endParaRPr>
                    </a:p>
                  </a:txBody>
                  <a:tcPr marL="68580" marR="68580" anchor="ctr"/>
                </a:tc>
                <a:extLst>
                  <a:ext uri="{0D108BD9-81ED-4DB2-BD59-A6C34878D82A}">
                    <a16:rowId xmlns:a16="http://schemas.microsoft.com/office/drawing/2014/main" xmlns="" val="10008"/>
                  </a:ext>
                </a:extLst>
              </a:tr>
              <a:tr h="374188">
                <a:tc>
                  <a:txBody>
                    <a:bodyPr/>
                    <a:lstStyle/>
                    <a:p>
                      <a:pPr algn="ctr">
                        <a:lnSpc>
                          <a:spcPct val="100000"/>
                        </a:lnSpc>
                        <a:spcBef>
                          <a:spcPts val="0"/>
                        </a:spcBef>
                        <a:spcAft>
                          <a:spcPts val="0"/>
                        </a:spcAft>
                      </a:pPr>
                      <a:r>
                        <a:rPr lang="zh-CN" sz="1500" b="0" kern="100">
                          <a:effectLst/>
                          <a:latin typeface="+mj-lt"/>
                          <a:ea typeface="+mn-ea"/>
                          <a:cs typeface="Times New Roman" panose="02020603050405020304" pitchFamily="18" charset="0"/>
                        </a:rPr>
                        <a:t>软</a:t>
                      </a:r>
                      <a:r>
                        <a:rPr lang="en-US" sz="1500" b="0" kern="100">
                          <a:effectLst/>
                          <a:latin typeface="+mj-lt"/>
                          <a:ea typeface="+mn-ea"/>
                          <a:cs typeface="Times New Roman" panose="02020603050405020304" pitchFamily="18" charset="0"/>
                        </a:rPr>
                        <a:t>X</a:t>
                      </a:r>
                      <a:r>
                        <a:rPr lang="zh-CN" sz="1500" b="0" kern="100">
                          <a:effectLst/>
                          <a:latin typeface="+mj-lt"/>
                          <a:ea typeface="+mn-ea"/>
                          <a:cs typeface="Times New Roman" panose="02020603050405020304" pitchFamily="18" charset="0"/>
                        </a:rPr>
                        <a:t>射线磁性圆二色</a:t>
                      </a:r>
                    </a:p>
                  </a:txBody>
                  <a:tcPr marL="68585" marR="68585" marT="0" marB="0" anchor="ctr"/>
                </a:tc>
                <a:tc>
                  <a:txBody>
                    <a:bodyPr/>
                    <a:lstStyle/>
                    <a:p>
                      <a:pPr marL="0" algn="ctr" defTabSz="914400" rtl="0" eaLnBrk="1" latinLnBrk="0" hangingPunct="1">
                        <a:lnSpc>
                          <a:spcPct val="100000"/>
                        </a:lnSpc>
                        <a:spcBef>
                          <a:spcPts val="0"/>
                        </a:spcBef>
                        <a:spcAft>
                          <a:spcPts val="0"/>
                        </a:spcAft>
                      </a:pPr>
                      <a:r>
                        <a:rPr lang="en-US" altLang="zh-CN" sz="1600" b="0" kern="1200" dirty="0">
                          <a:solidFill>
                            <a:schemeClr val="dk1"/>
                          </a:solidFill>
                          <a:effectLst/>
                          <a:latin typeface="+mj-lt"/>
                          <a:ea typeface="+mn-ea"/>
                          <a:cs typeface="Times New Roman" panose="02020603050405020304"/>
                        </a:rPr>
                        <a:t>4300</a:t>
                      </a:r>
                      <a:endParaRPr lang="zh-CN" sz="1600" b="0" kern="1200" dirty="0">
                        <a:solidFill>
                          <a:schemeClr val="dk1"/>
                        </a:solidFill>
                        <a:effectLst/>
                        <a:latin typeface="+mj-lt"/>
                        <a:ea typeface="+mn-ea"/>
                        <a:cs typeface="Times New Roman" panose="02020603050405020304"/>
                      </a:endParaRPr>
                    </a:p>
                  </a:txBody>
                  <a:tcPr marL="68570" marR="68570" marT="0" marB="0" anchor="ctr"/>
                </a:tc>
                <a:tc>
                  <a:txBody>
                    <a:bodyPr/>
                    <a:lstStyle/>
                    <a:p>
                      <a:pPr marL="0" marR="0" algn="ctr">
                        <a:spcBef>
                          <a:spcPts val="0"/>
                        </a:spcBef>
                        <a:spcAft>
                          <a:spcPts val="0"/>
                        </a:spcAft>
                      </a:pPr>
                      <a:r>
                        <a:rPr lang="en-US" altLang="zh-CN" sz="1600" b="0" kern="1200" dirty="0">
                          <a:solidFill>
                            <a:schemeClr val="dk1"/>
                          </a:solidFill>
                          <a:effectLst/>
                          <a:latin typeface="+mj-lt"/>
                          <a:ea typeface="+mn-ea"/>
                          <a:cs typeface="+mn-cs"/>
                        </a:rPr>
                        <a:t>4804.9</a:t>
                      </a:r>
                      <a:endParaRPr lang="zh-CN" altLang="en-US" sz="1600" b="0" kern="1200" dirty="0">
                        <a:solidFill>
                          <a:schemeClr val="dk1"/>
                        </a:solidFill>
                        <a:effectLst/>
                        <a:latin typeface="+mj-lt"/>
                        <a:ea typeface="+mn-ea"/>
                        <a:cs typeface="+mn-cs"/>
                      </a:endParaRPr>
                    </a:p>
                  </a:txBody>
                  <a:tcPr marL="68580" marR="68580" anchor="ctr"/>
                </a:tc>
                <a:tc>
                  <a:txBody>
                    <a:bodyPr/>
                    <a:lstStyle/>
                    <a:p>
                      <a:pPr marL="0" algn="ctr" defTabSz="914400" rtl="0" eaLnBrk="1" latinLnBrk="0" hangingPunct="1">
                        <a:lnSpc>
                          <a:spcPct val="100000"/>
                        </a:lnSpc>
                        <a:spcBef>
                          <a:spcPts val="0"/>
                        </a:spcBef>
                        <a:spcAft>
                          <a:spcPts val="0"/>
                        </a:spcAft>
                      </a:pPr>
                      <a:r>
                        <a:rPr lang="en-US" altLang="zh-CN" sz="1600" b="0" kern="1200" dirty="0">
                          <a:solidFill>
                            <a:schemeClr val="dk1"/>
                          </a:solidFill>
                          <a:effectLst/>
                          <a:latin typeface="+mj-lt"/>
                          <a:ea typeface="+mn-ea"/>
                          <a:cs typeface="+mn-cs"/>
                        </a:rPr>
                        <a:t>20</a:t>
                      </a:r>
                      <a:endParaRPr lang="zh-CN" sz="1600" b="0" kern="1200" dirty="0">
                        <a:solidFill>
                          <a:schemeClr val="dk1"/>
                        </a:solidFill>
                        <a:effectLst/>
                        <a:latin typeface="+mj-lt"/>
                        <a:ea typeface="+mn-ea"/>
                        <a:cs typeface="+mn-cs"/>
                      </a:endParaRPr>
                    </a:p>
                  </a:txBody>
                  <a:tcPr marL="68570" marR="68570" marT="0" marB="0" anchor="ctr"/>
                </a:tc>
                <a:tc>
                  <a:txBody>
                    <a:bodyPr/>
                    <a:lstStyle/>
                    <a:p>
                      <a:pPr marL="0" marR="0" algn="ctr">
                        <a:spcBef>
                          <a:spcPts val="0"/>
                        </a:spcBef>
                        <a:spcAft>
                          <a:spcPts val="0"/>
                        </a:spcAft>
                      </a:pPr>
                      <a:r>
                        <a:rPr lang="en-US" altLang="zh-CN" sz="1600" b="0" kern="1200" dirty="0">
                          <a:solidFill>
                            <a:schemeClr val="dk1"/>
                          </a:solidFill>
                          <a:effectLst/>
                          <a:latin typeface="+mj-lt"/>
                          <a:ea typeface="+mn-ea"/>
                          <a:cs typeface="+mn-cs"/>
                        </a:rPr>
                        <a:t>48</a:t>
                      </a:r>
                      <a:endParaRPr lang="zh-CN" altLang="en-US" sz="1600" b="0" kern="1200" dirty="0">
                        <a:solidFill>
                          <a:schemeClr val="dk1"/>
                        </a:solidFill>
                        <a:effectLst/>
                        <a:latin typeface="+mj-lt"/>
                        <a:ea typeface="+mn-ea"/>
                        <a:cs typeface="+mn-cs"/>
                      </a:endParaRPr>
                    </a:p>
                  </a:txBody>
                  <a:tcPr marL="68580" marR="68580" anchor="ctr"/>
                </a:tc>
                <a:extLst>
                  <a:ext uri="{0D108BD9-81ED-4DB2-BD59-A6C34878D82A}">
                    <a16:rowId xmlns:a16="http://schemas.microsoft.com/office/drawing/2014/main" xmlns="" val="10009"/>
                  </a:ext>
                </a:extLst>
              </a:tr>
              <a:tr h="374188">
                <a:tc>
                  <a:txBody>
                    <a:bodyPr/>
                    <a:lstStyle/>
                    <a:p>
                      <a:pPr algn="ctr">
                        <a:lnSpc>
                          <a:spcPct val="100000"/>
                        </a:lnSpc>
                        <a:spcBef>
                          <a:spcPts val="0"/>
                        </a:spcBef>
                        <a:spcAft>
                          <a:spcPts val="0"/>
                        </a:spcAft>
                      </a:pPr>
                      <a:r>
                        <a:rPr lang="zh-CN" sz="1500" b="0" kern="100" dirty="0">
                          <a:effectLst/>
                          <a:latin typeface="+mj-lt"/>
                          <a:ea typeface="+mn-ea"/>
                          <a:cs typeface="Times New Roman" panose="02020603050405020304" pitchFamily="18" charset="0"/>
                        </a:rPr>
                        <a:t>角分辨光电子能谱</a:t>
                      </a:r>
                    </a:p>
                  </a:txBody>
                  <a:tcPr marL="68585" marR="68585" marT="0" marB="0" anchor="ctr"/>
                </a:tc>
                <a:tc>
                  <a:txBody>
                    <a:bodyPr/>
                    <a:lstStyle/>
                    <a:p>
                      <a:pPr marL="0" algn="ctr" defTabSz="914400" rtl="0" eaLnBrk="1" latinLnBrk="0" hangingPunct="1">
                        <a:lnSpc>
                          <a:spcPct val="100000"/>
                        </a:lnSpc>
                        <a:spcBef>
                          <a:spcPts val="0"/>
                        </a:spcBef>
                        <a:spcAft>
                          <a:spcPts val="0"/>
                        </a:spcAft>
                      </a:pPr>
                      <a:r>
                        <a:rPr lang="en-US" altLang="zh-CN" sz="1600" b="0" kern="1200" dirty="0">
                          <a:solidFill>
                            <a:schemeClr val="dk1"/>
                          </a:solidFill>
                          <a:effectLst/>
                          <a:latin typeface="+mj-lt"/>
                          <a:ea typeface="+mn-ea"/>
                          <a:cs typeface="Times New Roman" panose="02020603050405020304"/>
                        </a:rPr>
                        <a:t>4100</a:t>
                      </a:r>
                      <a:endParaRPr lang="zh-CN" sz="1600" b="0" kern="1200" dirty="0">
                        <a:solidFill>
                          <a:schemeClr val="dk1"/>
                        </a:solidFill>
                        <a:effectLst/>
                        <a:latin typeface="+mj-lt"/>
                        <a:ea typeface="+mn-ea"/>
                        <a:cs typeface="Times New Roman" panose="02020603050405020304"/>
                      </a:endParaRPr>
                    </a:p>
                  </a:txBody>
                  <a:tcPr marL="68570" marR="68570" marT="0" marB="0" anchor="ctr"/>
                </a:tc>
                <a:tc>
                  <a:txBody>
                    <a:bodyPr/>
                    <a:lstStyle/>
                    <a:p>
                      <a:pPr marL="0" marR="0" algn="ctr">
                        <a:spcBef>
                          <a:spcPts val="0"/>
                        </a:spcBef>
                        <a:spcAft>
                          <a:spcPts val="0"/>
                        </a:spcAft>
                      </a:pPr>
                      <a:r>
                        <a:rPr lang="en-US" altLang="zh-CN" sz="1600" b="0" kern="1200" dirty="0">
                          <a:solidFill>
                            <a:schemeClr val="dk1"/>
                          </a:solidFill>
                          <a:effectLst/>
                          <a:latin typeface="+mj-lt"/>
                          <a:ea typeface="+mn-ea"/>
                          <a:cs typeface="+mn-cs"/>
                        </a:rPr>
                        <a:t>4555.6</a:t>
                      </a:r>
                      <a:endParaRPr lang="zh-CN" altLang="en-US" sz="1600" b="0" kern="1200" dirty="0">
                        <a:solidFill>
                          <a:schemeClr val="dk1"/>
                        </a:solidFill>
                        <a:effectLst/>
                        <a:latin typeface="+mj-lt"/>
                        <a:ea typeface="+mn-ea"/>
                        <a:cs typeface="+mn-cs"/>
                      </a:endParaRPr>
                    </a:p>
                  </a:txBody>
                  <a:tcPr marL="68580" marR="68580" anchor="ctr"/>
                </a:tc>
                <a:tc>
                  <a:txBody>
                    <a:bodyPr/>
                    <a:lstStyle/>
                    <a:p>
                      <a:pPr marL="0" algn="ctr" defTabSz="914400" rtl="0" eaLnBrk="1" latinLnBrk="0" hangingPunct="1">
                        <a:lnSpc>
                          <a:spcPct val="100000"/>
                        </a:lnSpc>
                        <a:spcBef>
                          <a:spcPts val="0"/>
                        </a:spcBef>
                        <a:spcAft>
                          <a:spcPts val="0"/>
                        </a:spcAft>
                      </a:pPr>
                      <a:r>
                        <a:rPr lang="en-US" altLang="zh-CN" sz="1600" b="0" kern="1200" dirty="0">
                          <a:solidFill>
                            <a:schemeClr val="dk1"/>
                          </a:solidFill>
                          <a:effectLst/>
                          <a:latin typeface="+mj-lt"/>
                          <a:ea typeface="+mn-ea"/>
                          <a:cs typeface="+mn-cs"/>
                        </a:rPr>
                        <a:t>15</a:t>
                      </a:r>
                      <a:endParaRPr lang="zh-CN" sz="1600" b="0" kern="1200" dirty="0">
                        <a:solidFill>
                          <a:schemeClr val="dk1"/>
                        </a:solidFill>
                        <a:effectLst/>
                        <a:latin typeface="+mj-lt"/>
                        <a:ea typeface="+mn-ea"/>
                        <a:cs typeface="+mn-cs"/>
                      </a:endParaRPr>
                    </a:p>
                  </a:txBody>
                  <a:tcPr marL="68570" marR="68570" marT="0" marB="0" anchor="ctr"/>
                </a:tc>
                <a:tc>
                  <a:txBody>
                    <a:bodyPr/>
                    <a:lstStyle/>
                    <a:p>
                      <a:pPr marL="0" marR="0" algn="ctr">
                        <a:spcBef>
                          <a:spcPts val="0"/>
                        </a:spcBef>
                        <a:spcAft>
                          <a:spcPts val="0"/>
                        </a:spcAft>
                      </a:pPr>
                      <a:r>
                        <a:rPr lang="en-US" altLang="zh-CN" sz="1600" b="0" kern="1200" dirty="0">
                          <a:solidFill>
                            <a:schemeClr val="dk1"/>
                          </a:solidFill>
                          <a:effectLst/>
                          <a:latin typeface="+mj-lt"/>
                          <a:ea typeface="+mn-ea"/>
                          <a:cs typeface="+mn-cs"/>
                        </a:rPr>
                        <a:t>27</a:t>
                      </a:r>
                      <a:endParaRPr lang="zh-CN" altLang="en-US" sz="1600" b="0" kern="1200" dirty="0">
                        <a:solidFill>
                          <a:schemeClr val="dk1"/>
                        </a:solidFill>
                        <a:effectLst/>
                        <a:latin typeface="+mj-lt"/>
                        <a:ea typeface="+mn-ea"/>
                        <a:cs typeface="+mn-cs"/>
                      </a:endParaRPr>
                    </a:p>
                  </a:txBody>
                  <a:tcPr marL="68580" marR="68580" anchor="ctr"/>
                </a:tc>
                <a:extLst>
                  <a:ext uri="{0D108BD9-81ED-4DB2-BD59-A6C34878D82A}">
                    <a16:rowId xmlns:a16="http://schemas.microsoft.com/office/drawing/2014/main" xmlns="" val="10010"/>
                  </a:ext>
                </a:extLst>
              </a:tr>
            </a:tbl>
          </a:graphicData>
        </a:graphic>
      </p:graphicFrame>
      <p:sp>
        <p:nvSpPr>
          <p:cNvPr id="7" name="圆角矩形 6"/>
          <p:cNvSpPr/>
          <p:nvPr/>
        </p:nvSpPr>
        <p:spPr>
          <a:xfrm>
            <a:off x="174625" y="1182688"/>
            <a:ext cx="8794750" cy="879475"/>
          </a:xfrm>
          <a:prstGeom prst="roundRect">
            <a:avLst/>
          </a:prstGeom>
          <a:ln w="28575"/>
        </p:spPr>
        <p:style>
          <a:lnRef idx="2">
            <a:schemeClr val="accent2"/>
          </a:lnRef>
          <a:fillRef idx="1">
            <a:schemeClr val="lt1"/>
          </a:fillRef>
          <a:effectRef idx="0">
            <a:schemeClr val="accent2"/>
          </a:effectRef>
          <a:fontRef idx="minor">
            <a:schemeClr val="dk1"/>
          </a:fontRef>
        </p:style>
        <p:txBody>
          <a:bodyPr>
            <a:spAutoFit/>
          </a:bodyPr>
          <a:lstStyle/>
          <a:p>
            <a:pPr marL="0" marR="0" lvl="0" indent="0" algn="l" defTabSz="914400" rtl="0" eaLnBrk="0" fontAlgn="base" latinLnBrk="0" hangingPunct="0">
              <a:lnSpc>
                <a:spcPct val="120000"/>
              </a:lnSpc>
              <a:spcBef>
                <a:spcPct val="0"/>
              </a:spcBef>
              <a:spcAft>
                <a:spcPct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mn-lt"/>
                <a:ea typeface="+mn-ea"/>
                <a:cs typeface="+mn-cs"/>
              </a:rPr>
              <a:t>所有</a:t>
            </a:r>
            <a:r>
              <a:rPr kumimoji="0" lang="zh-CN" altLang="zh-CN" sz="2000" b="0" i="0" u="none" strike="noStrike" kern="1200" cap="none" spc="0" normalizeH="0" baseline="0" noProof="0" dirty="0">
                <a:ln>
                  <a:noFill/>
                </a:ln>
                <a:solidFill>
                  <a:prstClr val="black"/>
                </a:solidFill>
                <a:effectLst/>
                <a:uLnTx/>
                <a:uFillTx/>
                <a:latin typeface="+mn-lt"/>
                <a:ea typeface="+mn-ea"/>
                <a:cs typeface="+mn-cs"/>
              </a:rPr>
              <a:t>线站运行状态稳定，共完成用户课题</a:t>
            </a:r>
            <a:r>
              <a:rPr kumimoji="0" lang="en-US" altLang="zh-CN" sz="2000" b="0" i="0" u="none" strike="noStrike" kern="1200" cap="none" spc="0" normalizeH="0" baseline="0" noProof="0" dirty="0">
                <a:ln>
                  <a:noFill/>
                </a:ln>
                <a:solidFill>
                  <a:prstClr val="black"/>
                </a:solidFill>
                <a:effectLst/>
                <a:uLnTx/>
                <a:uFillTx/>
                <a:latin typeface="+mn-lt"/>
                <a:ea typeface="+mn-ea"/>
                <a:cs typeface="+mn-cs"/>
              </a:rPr>
              <a:t>337</a:t>
            </a:r>
            <a:r>
              <a:rPr kumimoji="0" lang="zh-CN" altLang="zh-CN" sz="2000" b="0" i="0" u="none" strike="noStrike" kern="1200" cap="none" spc="0" normalizeH="0" baseline="0" noProof="0" dirty="0">
                <a:ln>
                  <a:noFill/>
                </a:ln>
                <a:solidFill>
                  <a:prstClr val="black"/>
                </a:solidFill>
                <a:effectLst/>
                <a:uLnTx/>
                <a:uFillTx/>
                <a:latin typeface="+mn-lt"/>
                <a:ea typeface="+mn-ea"/>
                <a:cs typeface="+mn-cs"/>
              </a:rPr>
              <a:t>项，累计开放机时</a:t>
            </a:r>
            <a:r>
              <a:rPr kumimoji="0" lang="en-US" altLang="zh-CN" sz="2000" b="0" i="0" u="none" strike="noStrike" kern="1200" cap="none" spc="0" normalizeH="0" baseline="0" noProof="0" dirty="0">
                <a:ln>
                  <a:noFill/>
                </a:ln>
                <a:solidFill>
                  <a:schemeClr val="dk1"/>
                </a:solidFill>
                <a:effectLst/>
                <a:uLnTx/>
                <a:uFillTx/>
                <a:latin typeface="+mn-lt"/>
                <a:ea typeface="+mn-ea"/>
                <a:cs typeface="+mn-cs"/>
              </a:rPr>
              <a:t>47584.36</a:t>
            </a:r>
            <a:r>
              <a:rPr kumimoji="0" lang="zh-CN" altLang="zh-CN" sz="2000" b="0" i="0" u="none" strike="noStrike" kern="1200" cap="none" spc="0" normalizeH="0" baseline="0" noProof="0" dirty="0">
                <a:ln>
                  <a:noFill/>
                </a:ln>
                <a:solidFill>
                  <a:prstClr val="black"/>
                </a:solidFill>
                <a:effectLst/>
                <a:uLnTx/>
                <a:uFillTx/>
                <a:latin typeface="+mn-lt"/>
                <a:ea typeface="+mn-ea"/>
                <a:cs typeface="+mn-cs"/>
              </a:rPr>
              <a:t>小时</a:t>
            </a:r>
            <a:r>
              <a:rPr kumimoji="0" lang="en-US" altLang="zh-CN" sz="2000" b="0" i="0" u="none" strike="noStrike" kern="1200" cap="none" spc="0" normalizeH="0" baseline="0" noProof="0" dirty="0">
                <a:ln>
                  <a:noFill/>
                </a:ln>
                <a:solidFill>
                  <a:prstClr val="black"/>
                </a:solidFill>
                <a:effectLst/>
                <a:uLnTx/>
                <a:uFillTx/>
                <a:latin typeface="+mn-lt"/>
                <a:ea typeface="+mn-ea"/>
                <a:cs typeface="+mn-cs"/>
              </a:rPr>
              <a:t>(</a:t>
            </a:r>
            <a:r>
              <a:rPr kumimoji="0" lang="zh-CN" altLang="en-US" sz="2000" b="0" i="0" u="none" strike="noStrike" kern="1200" cap="none" spc="0" normalizeH="0" baseline="0" noProof="0" dirty="0">
                <a:ln>
                  <a:noFill/>
                </a:ln>
                <a:solidFill>
                  <a:prstClr val="black"/>
                </a:solidFill>
                <a:effectLst/>
                <a:uLnTx/>
                <a:uFillTx/>
                <a:latin typeface="+mn-lt"/>
                <a:ea typeface="+mn-ea"/>
                <a:cs typeface="+mn-cs"/>
              </a:rPr>
              <a:t>计划开放机时</a:t>
            </a:r>
            <a:r>
              <a:rPr kumimoji="0" lang="en-US" altLang="zh-CN" sz="2000" b="0" i="0" u="none" strike="noStrike" kern="1200" cap="none" spc="0" normalizeH="0" baseline="0" noProof="0" dirty="0">
                <a:ln>
                  <a:noFill/>
                </a:ln>
                <a:solidFill>
                  <a:prstClr val="black"/>
                </a:solidFill>
                <a:effectLst/>
                <a:uLnTx/>
                <a:uFillTx/>
                <a:latin typeface="+mn-lt"/>
                <a:ea typeface="+mn-ea"/>
                <a:cs typeface="+mn-cs"/>
              </a:rPr>
              <a:t>41000</a:t>
            </a:r>
            <a:r>
              <a:rPr kumimoji="0" lang="zh-CN" altLang="en-US" sz="2000" b="0" i="0" u="none" strike="noStrike" kern="1200" cap="none" spc="0" normalizeH="0" baseline="0" noProof="0" dirty="0">
                <a:ln>
                  <a:noFill/>
                </a:ln>
                <a:solidFill>
                  <a:prstClr val="black"/>
                </a:solidFill>
                <a:effectLst/>
                <a:uLnTx/>
                <a:uFillTx/>
                <a:latin typeface="+mn-lt"/>
                <a:ea typeface="+mn-ea"/>
                <a:cs typeface="+mn-cs"/>
              </a:rPr>
              <a:t>小时</a:t>
            </a:r>
            <a:r>
              <a:rPr kumimoji="0" lang="en-US" altLang="zh-CN" sz="2000" b="0" i="0" u="none" strike="noStrike" kern="1200" cap="none" spc="0" normalizeH="0" baseline="0" noProof="0" dirty="0">
                <a:ln>
                  <a:noFill/>
                </a:ln>
                <a:solidFill>
                  <a:prstClr val="black"/>
                </a:solidFill>
                <a:effectLst/>
                <a:uLnTx/>
                <a:uFillTx/>
                <a:latin typeface="+mn-lt"/>
                <a:ea typeface="+mn-ea"/>
                <a:cs typeface="+mn-cs"/>
              </a:rPr>
              <a:t>)</a:t>
            </a:r>
            <a:r>
              <a:rPr kumimoji="0" lang="zh-CN" altLang="en-US" sz="2000" b="0" i="0" u="none" strike="noStrike" kern="1200" cap="none" spc="0" normalizeH="0" baseline="0" noProof="0" dirty="0">
                <a:ln>
                  <a:noFill/>
                </a:ln>
                <a:solidFill>
                  <a:prstClr val="black"/>
                </a:solidFill>
                <a:effectLst/>
                <a:uLnTx/>
                <a:uFillTx/>
                <a:latin typeface="+mn-lt"/>
                <a:ea typeface="+mn-ea"/>
                <a:cs typeface="+mn-cs"/>
              </a:rPr>
              <a:t>。</a:t>
            </a:r>
            <a:r>
              <a:rPr kumimoji="0" lang="zh-CN" altLang="en-US" sz="2000" b="0" i="0" u="none" strike="noStrike" kern="1200" cap="none" spc="0" normalizeH="0" baseline="0" noProof="0" dirty="0">
                <a:ln>
                  <a:noFill/>
                </a:ln>
                <a:solidFill>
                  <a:schemeClr val="dk1"/>
                </a:solidFill>
                <a:effectLst/>
                <a:uLnTx/>
                <a:uFillTx/>
                <a:latin typeface="+mn-lt"/>
                <a:ea typeface="+mn-ea"/>
                <a:cs typeface="+mn-cs"/>
              </a:rPr>
              <a:t>用户需求逐步增加，部分线站机时已供不应求。</a:t>
            </a:r>
            <a:endParaRPr kumimoji="0" lang="en-US" altLang="zh-CN" sz="2000" b="0" i="0" u="none" strike="noStrike" kern="1200" cap="none" spc="0" normalizeH="0" baseline="0" noProof="0" dirty="0">
              <a:ln>
                <a:noFill/>
              </a:ln>
              <a:solidFill>
                <a:prstClr val="black"/>
              </a:solidFill>
              <a:effectLst/>
              <a:uLnTx/>
              <a:uFillTx/>
              <a:latin typeface="+mn-lt"/>
              <a:ea typeface="+mn-ea"/>
              <a:cs typeface="+mn-cs"/>
            </a:endParaRPr>
          </a:p>
        </p:txBody>
      </p:sp>
      <p:sp>
        <p:nvSpPr>
          <p:cNvPr id="8" name="标题 1"/>
          <p:cNvSpPr txBox="1"/>
          <p:nvPr/>
        </p:nvSpPr>
        <p:spPr bwMode="auto">
          <a:xfrm>
            <a:off x="1087438" y="214313"/>
            <a:ext cx="7164388" cy="563563"/>
          </a:xfrm>
          <a:prstGeom prst="rect">
            <a:avLst/>
          </a:prstGeom>
          <a:noFill/>
          <a:ln>
            <a:noFill/>
          </a:ln>
        </p:spPr>
        <p:txBody>
          <a:bodyPr anchor="ctr"/>
          <a:lst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Arial Black" panose="020B0A04020102020204" pitchFamily="34" charset="0"/>
                <a:ea typeface="微软雅黑" panose="020B0503020204020204" pitchFamily="34" charset="-122"/>
              </a:defRPr>
            </a:lvl2pPr>
            <a:lvl3pPr algn="ctr" rtl="0" eaLnBrk="0" fontAlgn="base" hangingPunct="0">
              <a:spcBef>
                <a:spcPct val="0"/>
              </a:spcBef>
              <a:spcAft>
                <a:spcPct val="0"/>
              </a:spcAft>
              <a:defRPr sz="3200" b="1">
                <a:solidFill>
                  <a:schemeClr val="bg1"/>
                </a:solidFill>
                <a:latin typeface="Arial Black" panose="020B0A04020102020204" pitchFamily="34" charset="0"/>
                <a:ea typeface="微软雅黑" panose="020B0503020204020204" pitchFamily="34" charset="-122"/>
              </a:defRPr>
            </a:lvl3pPr>
            <a:lvl4pPr algn="ctr" rtl="0" eaLnBrk="0" fontAlgn="base" hangingPunct="0">
              <a:spcBef>
                <a:spcPct val="0"/>
              </a:spcBef>
              <a:spcAft>
                <a:spcPct val="0"/>
              </a:spcAft>
              <a:defRPr sz="3200" b="1">
                <a:solidFill>
                  <a:schemeClr val="bg1"/>
                </a:solidFill>
                <a:latin typeface="Arial Black" panose="020B0A04020102020204" pitchFamily="34" charset="0"/>
                <a:ea typeface="微软雅黑" panose="020B0503020204020204" pitchFamily="34" charset="-122"/>
              </a:defRPr>
            </a:lvl4pPr>
            <a:lvl5pPr algn="ctr" rtl="0" eaLnBrk="0" fontAlgn="base" hangingPunct="0">
              <a:spcBef>
                <a:spcPct val="0"/>
              </a:spcBef>
              <a:spcAft>
                <a:spcPct val="0"/>
              </a:spcAft>
              <a:defRPr sz="3200" b="1">
                <a:solidFill>
                  <a:schemeClr val="bg1"/>
                </a:solidFill>
                <a:latin typeface="Arial Black" panose="020B0A04020102020204" pitchFamily="34" charset="0"/>
                <a:ea typeface="微软雅黑" panose="020B0503020204020204" pitchFamily="34" charset="-122"/>
              </a:defRPr>
            </a:lvl5pPr>
            <a:lvl6pPr marL="457200" algn="ctr" rtl="0" eaLnBrk="1" fontAlgn="base" hangingPunct="1">
              <a:spcBef>
                <a:spcPct val="0"/>
              </a:spcBef>
              <a:spcAft>
                <a:spcPct val="0"/>
              </a:spcAft>
              <a:defRPr sz="3200" b="1">
                <a:solidFill>
                  <a:schemeClr val="bg1"/>
                </a:solidFill>
                <a:latin typeface="Arial" panose="020B0604020202020204" pitchFamily="34" charset="0"/>
                <a:ea typeface="微软雅黑" panose="020B0503020204020204" pitchFamily="34" charset="-122"/>
              </a:defRPr>
            </a:lvl6pPr>
            <a:lvl7pPr marL="914400" algn="ctr" rtl="0" eaLnBrk="1" fontAlgn="base" hangingPunct="1">
              <a:spcBef>
                <a:spcPct val="0"/>
              </a:spcBef>
              <a:spcAft>
                <a:spcPct val="0"/>
              </a:spcAft>
              <a:defRPr sz="3200" b="1">
                <a:solidFill>
                  <a:schemeClr val="bg1"/>
                </a:solidFill>
                <a:latin typeface="Arial" panose="020B0604020202020204" pitchFamily="34" charset="0"/>
                <a:ea typeface="微软雅黑" panose="020B0503020204020204" pitchFamily="34" charset="-122"/>
              </a:defRPr>
            </a:lvl7pPr>
            <a:lvl8pPr marL="1371600" algn="ctr" rtl="0" eaLnBrk="1" fontAlgn="base" hangingPunct="1">
              <a:spcBef>
                <a:spcPct val="0"/>
              </a:spcBef>
              <a:spcAft>
                <a:spcPct val="0"/>
              </a:spcAft>
              <a:defRPr sz="3200" b="1">
                <a:solidFill>
                  <a:schemeClr val="bg1"/>
                </a:solidFill>
                <a:latin typeface="Arial" panose="020B0604020202020204" pitchFamily="34" charset="0"/>
                <a:ea typeface="微软雅黑" panose="020B0503020204020204" pitchFamily="34" charset="-122"/>
              </a:defRPr>
            </a:lvl8pPr>
            <a:lvl9pPr marL="1828800" algn="ctr" rtl="0" eaLnBrk="1" fontAlgn="base" hangingPunct="1">
              <a:spcBef>
                <a:spcPct val="0"/>
              </a:spcBef>
              <a:spcAft>
                <a:spcPct val="0"/>
              </a:spcAft>
              <a:defRPr sz="3200" b="1">
                <a:solidFill>
                  <a:schemeClr val="bg1"/>
                </a:solidFill>
                <a:latin typeface="Arial" panose="020B060402020202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0" cap="none" spc="0" normalizeH="0" baseline="0" noProof="0" dirty="0">
                <a:ln>
                  <a:noFill/>
                </a:ln>
                <a:solidFill>
                  <a:schemeClr val="bg1"/>
                </a:solidFill>
                <a:effectLst/>
                <a:uLnTx/>
                <a:uFillTx/>
                <a:latin typeface="+mn-lt"/>
                <a:ea typeface="+mj-ea"/>
                <a:cs typeface="+mj-cs"/>
              </a:rPr>
              <a:t>2017</a:t>
            </a:r>
            <a:r>
              <a:rPr kumimoji="0" lang="zh-CN" altLang="en-US" sz="3200" b="1" i="0" u="none" strike="noStrike" kern="0" cap="none" spc="0" normalizeH="0" baseline="0" noProof="0" dirty="0">
                <a:ln>
                  <a:noFill/>
                </a:ln>
                <a:solidFill>
                  <a:schemeClr val="bg1"/>
                </a:solidFill>
                <a:effectLst/>
                <a:uLnTx/>
                <a:uFillTx/>
                <a:latin typeface="+mn-lt"/>
                <a:ea typeface="+mj-ea"/>
                <a:cs typeface="+mj-cs"/>
              </a:rPr>
              <a:t>年度运行开放情况</a:t>
            </a:r>
            <a:endParaRPr kumimoji="0" lang="zh-CN" altLang="zh-CN" sz="3200" b="1" i="0" u="none" strike="noStrike" kern="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385159548"/>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585788" y="1184275"/>
            <a:ext cx="8124825" cy="441325"/>
          </a:xfrm>
          <a:prstGeom prst="roundRect">
            <a:avLst/>
          </a:prstGeom>
          <a:ln w="28575"/>
        </p:spPr>
        <p:style>
          <a:lnRef idx="2">
            <a:schemeClr val="accent2"/>
          </a:lnRef>
          <a:fillRef idx="1">
            <a:schemeClr val="lt1"/>
          </a:fillRef>
          <a:effectRef idx="0">
            <a:schemeClr val="accent2"/>
          </a:effectRef>
          <a:fontRef idx="minor">
            <a:schemeClr val="dk1"/>
          </a:fontRef>
        </p:style>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mn-lt"/>
                <a:ea typeface="+mn-ea"/>
                <a:cs typeface="+mn-cs"/>
              </a:rPr>
              <a:t>截止到</a:t>
            </a:r>
            <a:r>
              <a:rPr kumimoji="0" lang="en-US" altLang="zh-CN" sz="2000" b="0" i="0" u="none" strike="noStrike" kern="1200" cap="none" spc="0" normalizeH="0" baseline="0" noProof="0" dirty="0">
                <a:ln>
                  <a:noFill/>
                </a:ln>
                <a:solidFill>
                  <a:prstClr val="black"/>
                </a:solidFill>
                <a:effectLst/>
                <a:uLnTx/>
                <a:uFillTx/>
                <a:latin typeface="+mn-lt"/>
                <a:ea typeface="+mn-ea"/>
                <a:cs typeface="+mn-cs"/>
              </a:rPr>
              <a:t>7.2</a:t>
            </a:r>
            <a:r>
              <a:rPr kumimoji="0" lang="zh-CN" altLang="en-US" sz="2000" b="0" i="0" u="none" strike="noStrike" kern="1200" cap="none" spc="0" normalizeH="0" baseline="0" noProof="0" dirty="0">
                <a:ln>
                  <a:noFill/>
                </a:ln>
                <a:solidFill>
                  <a:prstClr val="black"/>
                </a:solidFill>
                <a:effectLst/>
                <a:uLnTx/>
                <a:uFillTx/>
                <a:latin typeface="+mn-lt"/>
                <a:ea typeface="+mn-ea"/>
                <a:cs typeface="+mn-cs"/>
              </a:rPr>
              <a:t>，</a:t>
            </a:r>
            <a:r>
              <a:rPr kumimoji="0" lang="zh-CN" altLang="zh-CN" sz="2000" b="0" i="0" u="none" strike="noStrike" kern="1200" cap="none" spc="0" normalizeH="0" baseline="0" noProof="0" dirty="0">
                <a:ln>
                  <a:noFill/>
                </a:ln>
                <a:solidFill>
                  <a:prstClr val="black"/>
                </a:solidFill>
                <a:effectLst/>
                <a:uLnTx/>
                <a:uFillTx/>
                <a:latin typeface="+mn-lt"/>
                <a:ea typeface="+mn-ea"/>
                <a:cs typeface="+mn-cs"/>
              </a:rPr>
              <a:t>累计开放机时</a:t>
            </a:r>
            <a:r>
              <a:rPr kumimoji="0" lang="en-US" altLang="zh-CN" sz="2000" b="0" i="0" u="none" strike="noStrike" kern="1200" cap="none" spc="0" normalizeH="0" baseline="0" noProof="0" dirty="0">
                <a:ln>
                  <a:noFill/>
                </a:ln>
                <a:solidFill>
                  <a:prstClr val="black"/>
                </a:solidFill>
                <a:effectLst/>
                <a:uLnTx/>
                <a:uFillTx/>
                <a:latin typeface="+mn-lt"/>
                <a:ea typeface="+mn-ea"/>
                <a:cs typeface="+mn-cs"/>
              </a:rPr>
              <a:t>28100.19</a:t>
            </a:r>
            <a:r>
              <a:rPr kumimoji="0" lang="zh-CN" altLang="zh-CN" sz="2000" b="0" i="0" u="none" strike="noStrike" kern="1200" cap="none" spc="0" normalizeH="0" baseline="0" noProof="0" dirty="0">
                <a:ln>
                  <a:noFill/>
                </a:ln>
                <a:solidFill>
                  <a:prstClr val="black"/>
                </a:solidFill>
                <a:effectLst/>
                <a:uLnTx/>
                <a:uFillTx/>
                <a:latin typeface="+mn-lt"/>
                <a:ea typeface="+mn-ea"/>
                <a:cs typeface="+mn-cs"/>
              </a:rPr>
              <a:t>小时</a:t>
            </a:r>
            <a:r>
              <a:rPr kumimoji="0" lang="zh-CN" altLang="en-US" sz="2000" b="0" i="0" u="none" strike="noStrike" kern="1200" cap="none" spc="0" normalizeH="0" baseline="0" noProof="0" dirty="0">
                <a:ln>
                  <a:noFill/>
                </a:ln>
                <a:solidFill>
                  <a:prstClr val="black"/>
                </a:solidFill>
                <a:effectLst/>
                <a:uLnTx/>
                <a:uFillTx/>
                <a:latin typeface="+mn-lt"/>
                <a:ea typeface="+mn-ea"/>
                <a:cs typeface="+mn-cs"/>
              </a:rPr>
              <a:t>，执行用户课题</a:t>
            </a:r>
            <a:r>
              <a:rPr kumimoji="0" lang="en-US" altLang="zh-CN" sz="2000" b="0" i="0" u="none" strike="noStrike" kern="1200" cap="none" spc="0" normalizeH="0" baseline="0" noProof="0" dirty="0">
                <a:ln>
                  <a:noFill/>
                </a:ln>
                <a:solidFill>
                  <a:prstClr val="black"/>
                </a:solidFill>
                <a:effectLst/>
                <a:uLnTx/>
                <a:uFillTx/>
                <a:latin typeface="+mn-lt"/>
                <a:ea typeface="+mn-ea"/>
                <a:cs typeface="+mn-cs"/>
              </a:rPr>
              <a:t>381</a:t>
            </a:r>
            <a:r>
              <a:rPr kumimoji="0" lang="zh-CN" altLang="en-US" sz="2000" b="0" i="0" u="none" strike="noStrike" kern="1200" cap="none" spc="0" normalizeH="0" baseline="0" noProof="0" dirty="0">
                <a:ln>
                  <a:noFill/>
                </a:ln>
                <a:solidFill>
                  <a:prstClr val="black"/>
                </a:solidFill>
                <a:effectLst/>
                <a:uLnTx/>
                <a:uFillTx/>
                <a:latin typeface="+mn-lt"/>
                <a:ea typeface="+mn-ea"/>
                <a:cs typeface="+mn-cs"/>
              </a:rPr>
              <a:t>次。</a:t>
            </a:r>
            <a:endParaRPr kumimoji="0" lang="en-US" altLang="zh-CN" sz="2000" b="0" i="0" u="none" strike="noStrike" kern="1200" cap="none" spc="0" normalizeH="0" baseline="0" noProof="0" dirty="0">
              <a:ln>
                <a:noFill/>
              </a:ln>
              <a:solidFill>
                <a:prstClr val="black"/>
              </a:solidFill>
              <a:effectLst/>
              <a:uLnTx/>
              <a:uFillTx/>
              <a:latin typeface="+mn-lt"/>
              <a:ea typeface="+mn-ea"/>
              <a:cs typeface="+mn-cs"/>
            </a:endParaRPr>
          </a:p>
        </p:txBody>
      </p:sp>
      <p:sp>
        <p:nvSpPr>
          <p:cNvPr id="8" name="标题 1"/>
          <p:cNvSpPr txBox="1"/>
          <p:nvPr/>
        </p:nvSpPr>
        <p:spPr bwMode="auto">
          <a:xfrm>
            <a:off x="1087438" y="301625"/>
            <a:ext cx="7164388" cy="563563"/>
          </a:xfrm>
          <a:prstGeom prst="rect">
            <a:avLst/>
          </a:prstGeom>
          <a:noFill/>
          <a:ln>
            <a:noFill/>
          </a:ln>
        </p:spPr>
        <p:txBody>
          <a:bodyPr anchor="ctr"/>
          <a:lst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Arial Black" panose="020B0A04020102020204" pitchFamily="34" charset="0"/>
                <a:ea typeface="微软雅黑" panose="020B0503020204020204" pitchFamily="34" charset="-122"/>
              </a:defRPr>
            </a:lvl2pPr>
            <a:lvl3pPr algn="ctr" rtl="0" eaLnBrk="0" fontAlgn="base" hangingPunct="0">
              <a:spcBef>
                <a:spcPct val="0"/>
              </a:spcBef>
              <a:spcAft>
                <a:spcPct val="0"/>
              </a:spcAft>
              <a:defRPr sz="3200" b="1">
                <a:solidFill>
                  <a:schemeClr val="bg1"/>
                </a:solidFill>
                <a:latin typeface="Arial Black" panose="020B0A04020102020204" pitchFamily="34" charset="0"/>
                <a:ea typeface="微软雅黑" panose="020B0503020204020204" pitchFamily="34" charset="-122"/>
              </a:defRPr>
            </a:lvl3pPr>
            <a:lvl4pPr algn="ctr" rtl="0" eaLnBrk="0" fontAlgn="base" hangingPunct="0">
              <a:spcBef>
                <a:spcPct val="0"/>
              </a:spcBef>
              <a:spcAft>
                <a:spcPct val="0"/>
              </a:spcAft>
              <a:defRPr sz="3200" b="1">
                <a:solidFill>
                  <a:schemeClr val="bg1"/>
                </a:solidFill>
                <a:latin typeface="Arial Black" panose="020B0A04020102020204" pitchFamily="34" charset="0"/>
                <a:ea typeface="微软雅黑" panose="020B0503020204020204" pitchFamily="34" charset="-122"/>
              </a:defRPr>
            </a:lvl4pPr>
            <a:lvl5pPr algn="ctr" rtl="0" eaLnBrk="0" fontAlgn="base" hangingPunct="0">
              <a:spcBef>
                <a:spcPct val="0"/>
              </a:spcBef>
              <a:spcAft>
                <a:spcPct val="0"/>
              </a:spcAft>
              <a:defRPr sz="3200" b="1">
                <a:solidFill>
                  <a:schemeClr val="bg1"/>
                </a:solidFill>
                <a:latin typeface="Arial Black" panose="020B0A04020102020204" pitchFamily="34" charset="0"/>
                <a:ea typeface="微软雅黑" panose="020B0503020204020204" pitchFamily="34" charset="-122"/>
              </a:defRPr>
            </a:lvl5pPr>
            <a:lvl6pPr marL="457200" algn="ctr" rtl="0" eaLnBrk="1" fontAlgn="base" hangingPunct="1">
              <a:spcBef>
                <a:spcPct val="0"/>
              </a:spcBef>
              <a:spcAft>
                <a:spcPct val="0"/>
              </a:spcAft>
              <a:defRPr sz="3200" b="1">
                <a:solidFill>
                  <a:schemeClr val="bg1"/>
                </a:solidFill>
                <a:latin typeface="Arial" panose="020B0604020202020204" pitchFamily="34" charset="0"/>
                <a:ea typeface="微软雅黑" panose="020B0503020204020204" pitchFamily="34" charset="-122"/>
              </a:defRPr>
            </a:lvl6pPr>
            <a:lvl7pPr marL="914400" algn="ctr" rtl="0" eaLnBrk="1" fontAlgn="base" hangingPunct="1">
              <a:spcBef>
                <a:spcPct val="0"/>
              </a:spcBef>
              <a:spcAft>
                <a:spcPct val="0"/>
              </a:spcAft>
              <a:defRPr sz="3200" b="1">
                <a:solidFill>
                  <a:schemeClr val="bg1"/>
                </a:solidFill>
                <a:latin typeface="Arial" panose="020B0604020202020204" pitchFamily="34" charset="0"/>
                <a:ea typeface="微软雅黑" panose="020B0503020204020204" pitchFamily="34" charset="-122"/>
              </a:defRPr>
            </a:lvl7pPr>
            <a:lvl8pPr marL="1371600" algn="ctr" rtl="0" eaLnBrk="1" fontAlgn="base" hangingPunct="1">
              <a:spcBef>
                <a:spcPct val="0"/>
              </a:spcBef>
              <a:spcAft>
                <a:spcPct val="0"/>
              </a:spcAft>
              <a:defRPr sz="3200" b="1">
                <a:solidFill>
                  <a:schemeClr val="bg1"/>
                </a:solidFill>
                <a:latin typeface="Arial" panose="020B0604020202020204" pitchFamily="34" charset="0"/>
                <a:ea typeface="微软雅黑" panose="020B0503020204020204" pitchFamily="34" charset="-122"/>
              </a:defRPr>
            </a:lvl8pPr>
            <a:lvl9pPr marL="1828800" algn="ctr" rtl="0" eaLnBrk="1" fontAlgn="base" hangingPunct="1">
              <a:spcBef>
                <a:spcPct val="0"/>
              </a:spcBef>
              <a:spcAft>
                <a:spcPct val="0"/>
              </a:spcAft>
              <a:defRPr sz="3200" b="1">
                <a:solidFill>
                  <a:schemeClr val="bg1"/>
                </a:solidFill>
                <a:latin typeface="Arial" panose="020B060402020202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0" cap="none" spc="0" normalizeH="0" baseline="0" noProof="0" dirty="0">
                <a:ln>
                  <a:noFill/>
                </a:ln>
                <a:solidFill>
                  <a:schemeClr val="bg1"/>
                </a:solidFill>
                <a:effectLst/>
                <a:uLnTx/>
                <a:uFillTx/>
                <a:latin typeface="黑体" panose="02010609060101010101" pitchFamily="49" charset="-122"/>
                <a:ea typeface="+mj-ea"/>
                <a:cs typeface="+mj-cs"/>
              </a:rPr>
              <a:t>2018</a:t>
            </a:r>
            <a:r>
              <a:rPr kumimoji="0" lang="zh-CN" altLang="en-US" sz="3200" b="1" i="0" u="none" strike="noStrike" kern="0" cap="none" spc="0" normalizeH="0" baseline="0" noProof="0" dirty="0">
                <a:ln>
                  <a:noFill/>
                </a:ln>
                <a:solidFill>
                  <a:schemeClr val="bg1"/>
                </a:solidFill>
                <a:effectLst/>
                <a:uLnTx/>
                <a:uFillTx/>
                <a:latin typeface="黑体" panose="02010609060101010101" pitchFamily="49" charset="-122"/>
                <a:ea typeface="+mj-ea"/>
                <a:cs typeface="+mj-cs"/>
              </a:rPr>
              <a:t>年</a:t>
            </a:r>
            <a:r>
              <a:rPr kumimoji="0" lang="en-US" altLang="zh-CN" sz="3200" b="1" i="0" u="none" strike="noStrike" kern="0" cap="none" spc="0" normalizeH="0" baseline="0" noProof="0" dirty="0">
                <a:ln>
                  <a:noFill/>
                </a:ln>
                <a:solidFill>
                  <a:schemeClr val="bg1"/>
                </a:solidFill>
                <a:effectLst/>
                <a:uLnTx/>
                <a:uFillTx/>
                <a:latin typeface="黑体" panose="02010609060101010101" pitchFamily="49" charset="-122"/>
                <a:ea typeface="+mj-ea"/>
                <a:cs typeface="+mj-cs"/>
              </a:rPr>
              <a:t>1-7</a:t>
            </a:r>
            <a:r>
              <a:rPr kumimoji="0" lang="zh-CN" altLang="en-US" sz="3200" b="1" i="0" u="none" strike="noStrike" kern="0" cap="none" spc="0" normalizeH="0" baseline="0" noProof="0" dirty="0">
                <a:ln>
                  <a:noFill/>
                </a:ln>
                <a:solidFill>
                  <a:schemeClr val="bg1"/>
                </a:solidFill>
                <a:effectLst/>
                <a:uLnTx/>
                <a:uFillTx/>
                <a:latin typeface="黑体" panose="02010609060101010101" pitchFamily="49" charset="-122"/>
                <a:ea typeface="+mj-ea"/>
                <a:cs typeface="+mj-cs"/>
              </a:rPr>
              <a:t>月光束线站开放情况</a:t>
            </a:r>
            <a:endParaRPr kumimoji="0" lang="zh-CN" altLang="zh-CN" sz="3200" b="1" i="0" u="none" strike="noStrike" kern="0" cap="none" spc="0" normalizeH="0" baseline="0" noProof="0" dirty="0">
              <a:ln>
                <a:noFill/>
              </a:ln>
              <a:solidFill>
                <a:schemeClr val="bg1"/>
              </a:solidFill>
              <a:effectLst/>
              <a:uLnTx/>
              <a:uFillTx/>
              <a:latin typeface="+mj-lt"/>
              <a:ea typeface="+mj-ea"/>
              <a:cs typeface="+mj-cs"/>
            </a:endParaRPr>
          </a:p>
        </p:txBody>
      </p:sp>
      <p:graphicFrame>
        <p:nvGraphicFramePr>
          <p:cNvPr id="5" name="表格 4"/>
          <p:cNvGraphicFramePr>
            <a:graphicFrameLocks noGrp="1"/>
          </p:cNvGraphicFramePr>
          <p:nvPr/>
        </p:nvGraphicFramePr>
        <p:xfrm>
          <a:off x="585788" y="1693863"/>
          <a:ext cx="8124824" cy="4940300"/>
        </p:xfrm>
        <a:graphic>
          <a:graphicData uri="http://schemas.openxmlformats.org/drawingml/2006/table">
            <a:tbl>
              <a:tblPr/>
              <a:tblGrid>
                <a:gridCol w="3204547">
                  <a:extLst>
                    <a:ext uri="{9D8B030D-6E8A-4147-A177-3AD203B41FA5}">
                      <a16:colId xmlns:a16="http://schemas.microsoft.com/office/drawing/2014/main" xmlns="" val="20000"/>
                    </a:ext>
                  </a:extLst>
                </a:gridCol>
                <a:gridCol w="2625213">
                  <a:extLst>
                    <a:ext uri="{9D8B030D-6E8A-4147-A177-3AD203B41FA5}">
                      <a16:colId xmlns:a16="http://schemas.microsoft.com/office/drawing/2014/main" xmlns="" val="20001"/>
                    </a:ext>
                  </a:extLst>
                </a:gridCol>
                <a:gridCol w="2295064">
                  <a:extLst>
                    <a:ext uri="{9D8B030D-6E8A-4147-A177-3AD203B41FA5}">
                      <a16:colId xmlns:a16="http://schemas.microsoft.com/office/drawing/2014/main" xmlns="" val="20002"/>
                    </a:ext>
                  </a:extLst>
                </a:gridCol>
              </a:tblGrid>
              <a:tr h="412597">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2000" b="0" i="0" u="none" strike="noStrike" cap="none" normalizeH="0" baseline="0" dirty="0">
                          <a:ln>
                            <a:noFill/>
                          </a:ln>
                          <a:solidFill>
                            <a:srgbClr val="FFFFFF"/>
                          </a:solidFill>
                          <a:effectLst/>
                          <a:latin typeface="+mj-lt"/>
                          <a:ea typeface="黑体" panose="02010609060101010101" pitchFamily="49" charset="-122"/>
                          <a:cs typeface="Times New Roman" panose="02020603050405020304" pitchFamily="18" charset="0"/>
                        </a:rPr>
                        <a:t>实验线站名称</a:t>
                      </a:r>
                    </a:p>
                  </a:txBody>
                  <a:tcPr marL="68585" marR="6858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25000"/>
                        </a:lnSpc>
                        <a:spcBef>
                          <a:spcPct val="0"/>
                        </a:spcBef>
                        <a:spcAft>
                          <a:spcPct val="0"/>
                        </a:spcAft>
                        <a:buClrTx/>
                        <a:buSzTx/>
                        <a:buFontTx/>
                        <a:buNone/>
                      </a:pPr>
                      <a:r>
                        <a:rPr kumimoji="0" lang="zh-CN" sz="2000" b="0" i="0" u="none" strike="noStrike" cap="none" normalizeH="0" baseline="0" dirty="0">
                          <a:ln>
                            <a:noFill/>
                          </a:ln>
                          <a:solidFill>
                            <a:srgbClr val="FFFFFF"/>
                          </a:solidFill>
                          <a:effectLst/>
                          <a:latin typeface="+mj-lt"/>
                          <a:ea typeface="黑体" panose="02010609060101010101" pitchFamily="49" charset="-122"/>
                          <a:cs typeface="Times New Roman" panose="02020603050405020304" pitchFamily="18" charset="0"/>
                        </a:rPr>
                        <a:t>执行开放机时（小时）</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25000"/>
                        </a:lnSpc>
                        <a:spcBef>
                          <a:spcPct val="0"/>
                        </a:spcBef>
                        <a:spcAft>
                          <a:spcPct val="0"/>
                        </a:spcAft>
                        <a:buClrTx/>
                        <a:buSzTx/>
                        <a:buFontTx/>
                        <a:buNone/>
                      </a:pPr>
                      <a:r>
                        <a:rPr kumimoji="0" lang="zh-CN" sz="2000" b="0" i="0" u="none" strike="noStrike" cap="none" normalizeH="0" baseline="0" dirty="0">
                          <a:ln>
                            <a:noFill/>
                          </a:ln>
                          <a:solidFill>
                            <a:srgbClr val="FFFFFF"/>
                          </a:solidFill>
                          <a:effectLst/>
                          <a:latin typeface="+mj-lt"/>
                          <a:ea typeface="黑体" panose="02010609060101010101" pitchFamily="49" charset="-122"/>
                          <a:cs typeface="Times New Roman" panose="02020603050405020304" pitchFamily="18" charset="0"/>
                        </a:rPr>
                        <a:t>执行课题</a:t>
                      </a:r>
                      <a:r>
                        <a:rPr kumimoji="0" lang="zh-CN" altLang="en-US" sz="2000" b="0" i="0" u="none" strike="noStrike" cap="none" normalizeH="0" baseline="0" dirty="0">
                          <a:ln>
                            <a:noFill/>
                          </a:ln>
                          <a:solidFill>
                            <a:srgbClr val="FFFFFF"/>
                          </a:solidFill>
                          <a:effectLst/>
                          <a:latin typeface="+mj-lt"/>
                          <a:ea typeface="黑体" panose="02010609060101010101" pitchFamily="49" charset="-122"/>
                          <a:cs typeface="Times New Roman" panose="02020603050405020304" pitchFamily="18" charset="0"/>
                        </a:rPr>
                        <a:t>次数</a:t>
                      </a:r>
                      <a:endParaRPr kumimoji="0" lang="zh-CN" sz="2000" b="0" i="0" u="none" strike="noStrike" cap="none" normalizeH="0" baseline="0" dirty="0">
                        <a:ln>
                          <a:noFill/>
                        </a:ln>
                        <a:solidFill>
                          <a:srgbClr val="FFFFFF"/>
                        </a:solidFill>
                        <a:effectLst/>
                        <a:latin typeface="+mj-lt"/>
                        <a:ea typeface="黑体" panose="02010609060101010101" pitchFamily="49" charset="-122"/>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412597">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2000" b="0" i="0" u="none" strike="noStrike" cap="none" normalizeH="0" baseline="0" dirty="0">
                          <a:ln>
                            <a:noFill/>
                          </a:ln>
                          <a:solidFill>
                            <a:srgbClr val="FFFFFF"/>
                          </a:solidFill>
                          <a:effectLst/>
                          <a:latin typeface="+mj-lt"/>
                          <a:ea typeface="黑体" panose="02010609060101010101" pitchFamily="49" charset="-122"/>
                          <a:cs typeface="Times New Roman" panose="02020603050405020304" pitchFamily="18" charset="0"/>
                        </a:rPr>
                        <a:t>红外谱学和显微成像</a:t>
                      </a:r>
                    </a:p>
                  </a:txBody>
                  <a:tcPr marL="68585" marR="6858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0" i="0" u="none" strike="noStrike" kern="1200" cap="none" normalizeH="0" baseline="0" dirty="0">
                          <a:ln>
                            <a:noFill/>
                          </a:ln>
                          <a:solidFill>
                            <a:srgbClr val="000000"/>
                          </a:solidFill>
                          <a:effectLst/>
                          <a:latin typeface="+mj-lt"/>
                          <a:ea typeface="宋体" panose="02010600030101010101" pitchFamily="2" charset="-122"/>
                          <a:cs typeface="Times New Roman" panose="02020603050405020304" pitchFamily="18" charset="0"/>
                        </a:rPr>
                        <a:t>2955.17 </a:t>
                      </a:r>
                    </a:p>
                  </a:txBody>
                  <a:tcPr marL="9525" marR="9525" marT="952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dirty="0">
                          <a:ln>
                            <a:noFill/>
                          </a:ln>
                          <a:solidFill>
                            <a:srgbClr val="000000"/>
                          </a:solidFill>
                          <a:effectLst/>
                          <a:latin typeface="+mj-lt"/>
                          <a:ea typeface="宋体" panose="02010600030101010101" pitchFamily="2" charset="-122"/>
                          <a:cs typeface="Times New Roman" panose="02020603050405020304" pitchFamily="18" charset="0"/>
                        </a:rPr>
                        <a:t>57</a:t>
                      </a:r>
                      <a:endParaRPr kumimoji="0" lang="zh-CN" altLang="zh-CN" sz="2000" b="0" i="0" u="none" strike="noStrike" cap="none" normalizeH="0" baseline="0" dirty="0">
                        <a:ln>
                          <a:noFill/>
                        </a:ln>
                        <a:solidFill>
                          <a:srgbClr val="000000"/>
                        </a:solidFill>
                        <a:effectLst/>
                        <a:latin typeface="+mj-lt"/>
                        <a:ea typeface="宋体" panose="02010600030101010101" pitchFamily="2" charset="-122"/>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xmlns="" val="10001"/>
                  </a:ext>
                </a:extLst>
              </a:tr>
              <a:tr h="457234">
                <a:tc>
                  <a:txBody>
                    <a:bodyPr/>
                    <a:lstStyle/>
                    <a:p>
                      <a:pPr marL="0" marR="0" lvl="0" indent="0" algn="ctr" defTabSz="914400" rtl="0" eaLnBrk="1" fontAlgn="base" latinLnBrk="0" hangingPunct="1">
                        <a:lnSpc>
                          <a:spcPct val="150000"/>
                        </a:lnSpc>
                        <a:spcBef>
                          <a:spcPct val="0"/>
                        </a:spcBef>
                        <a:spcAft>
                          <a:spcPct val="0"/>
                        </a:spcAft>
                        <a:buClrTx/>
                        <a:buSzTx/>
                        <a:buFontTx/>
                        <a:buNone/>
                      </a:pPr>
                      <a:r>
                        <a:rPr kumimoji="0" lang="zh-CN" sz="2000" b="0" i="0" u="none" strike="noStrike" cap="none" normalizeH="0" baseline="0" dirty="0">
                          <a:ln>
                            <a:noFill/>
                          </a:ln>
                          <a:solidFill>
                            <a:srgbClr val="FFFFFF"/>
                          </a:solidFill>
                          <a:effectLst/>
                          <a:latin typeface="+mj-lt"/>
                          <a:ea typeface="黑体" panose="02010609060101010101" pitchFamily="49" charset="-122"/>
                          <a:cs typeface="Times New Roman" panose="02020603050405020304" pitchFamily="18" charset="0"/>
                        </a:rPr>
                        <a:t>燃烧</a:t>
                      </a:r>
                    </a:p>
                  </a:txBody>
                  <a:tcPr marL="68585" marR="6858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0" i="0" u="none" strike="noStrike" kern="1200" cap="none" normalizeH="0" baseline="0" dirty="0">
                          <a:ln>
                            <a:noFill/>
                          </a:ln>
                          <a:solidFill>
                            <a:srgbClr val="000000"/>
                          </a:solidFill>
                          <a:effectLst/>
                          <a:latin typeface="+mj-lt"/>
                          <a:ea typeface="宋体" panose="02010600030101010101" pitchFamily="2" charset="-122"/>
                          <a:cs typeface="Times New Roman" panose="02020603050405020304" pitchFamily="18" charset="0"/>
                        </a:rPr>
                        <a:t>2955.17 </a:t>
                      </a:r>
                    </a:p>
                  </a:txBody>
                  <a:tcPr marL="9525" marR="9525" marT="952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dirty="0">
                          <a:ln>
                            <a:noFill/>
                          </a:ln>
                          <a:solidFill>
                            <a:srgbClr val="000000"/>
                          </a:solidFill>
                          <a:effectLst/>
                          <a:latin typeface="+mj-lt"/>
                          <a:ea typeface="宋体" panose="02010600030101010101" pitchFamily="2" charset="-122"/>
                          <a:cs typeface="Times New Roman" panose="02020603050405020304" pitchFamily="18" charset="0"/>
                        </a:rPr>
                        <a:t>22</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xmlns="" val="10002"/>
                  </a:ext>
                </a:extLst>
              </a:tr>
              <a:tr h="457234">
                <a:tc>
                  <a:txBody>
                    <a:bodyPr/>
                    <a:lstStyle/>
                    <a:p>
                      <a:pPr marL="0" marR="0" lvl="0" indent="0" algn="ctr" defTabSz="914400" rtl="0" eaLnBrk="1" fontAlgn="base" latinLnBrk="0" hangingPunct="1">
                        <a:lnSpc>
                          <a:spcPct val="150000"/>
                        </a:lnSpc>
                        <a:spcBef>
                          <a:spcPct val="0"/>
                        </a:spcBef>
                        <a:spcAft>
                          <a:spcPct val="0"/>
                        </a:spcAft>
                        <a:buClrTx/>
                        <a:buSzTx/>
                        <a:buFontTx/>
                        <a:buNone/>
                      </a:pPr>
                      <a:r>
                        <a:rPr kumimoji="0" lang="zh-CN" sz="2000" b="0" i="0" u="none" strike="noStrike" cap="none" normalizeH="0" baseline="0" dirty="0">
                          <a:ln>
                            <a:noFill/>
                          </a:ln>
                          <a:solidFill>
                            <a:srgbClr val="FFFFFF"/>
                          </a:solidFill>
                          <a:effectLst/>
                          <a:latin typeface="+mj-lt"/>
                          <a:ea typeface="黑体" panose="02010609060101010101" pitchFamily="49" charset="-122"/>
                          <a:cs typeface="Times New Roman" panose="02020603050405020304" pitchFamily="18" charset="0"/>
                        </a:rPr>
                        <a:t>质谱</a:t>
                      </a:r>
                    </a:p>
                  </a:txBody>
                  <a:tcPr marL="68585" marR="6858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0" i="0" u="none" strike="noStrike" kern="1200" cap="none" normalizeH="0" baseline="0" dirty="0">
                          <a:ln>
                            <a:noFill/>
                          </a:ln>
                          <a:solidFill>
                            <a:srgbClr val="000000"/>
                          </a:solidFill>
                          <a:effectLst/>
                          <a:latin typeface="+mj-lt"/>
                          <a:ea typeface="宋体" panose="02010600030101010101" pitchFamily="2" charset="-122"/>
                          <a:cs typeface="Times New Roman" panose="02020603050405020304" pitchFamily="18" charset="0"/>
                        </a:rPr>
                        <a:t>2955.18 </a:t>
                      </a:r>
                    </a:p>
                  </a:txBody>
                  <a:tcPr marL="9525" marR="9525" marT="952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algn="ctr"/>
                      <a:r>
                        <a:rPr kumimoji="0" lang="en-US" altLang="zh-CN" sz="2000" b="0" i="0" u="none" strike="noStrike" kern="1200" cap="none" normalizeH="0" baseline="0" dirty="0">
                          <a:ln>
                            <a:noFill/>
                          </a:ln>
                          <a:solidFill>
                            <a:srgbClr val="000000"/>
                          </a:solidFill>
                          <a:effectLst/>
                          <a:latin typeface="+mj-lt"/>
                          <a:ea typeface="宋体" panose="02010600030101010101" pitchFamily="2" charset="-122"/>
                          <a:cs typeface="Times New Roman" panose="02020603050405020304" pitchFamily="18" charset="0"/>
                        </a:rPr>
                        <a:t>22</a:t>
                      </a:r>
                      <a:endParaRPr kumimoji="0" lang="zh-CN" altLang="en-US" sz="2000" b="0" i="0" u="none" strike="noStrike" kern="1200" cap="none" normalizeH="0" baseline="0" dirty="0">
                        <a:ln>
                          <a:noFill/>
                        </a:ln>
                        <a:solidFill>
                          <a:srgbClr val="000000"/>
                        </a:solidFill>
                        <a:effectLst/>
                        <a:latin typeface="+mj-lt"/>
                        <a:ea typeface="宋体" panose="02010600030101010101" pitchFamily="2" charset="-122"/>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xmlns="" val="10003"/>
                  </a:ext>
                </a:extLst>
              </a:tr>
              <a:tr h="457234">
                <a:tc>
                  <a:txBody>
                    <a:bodyPr/>
                    <a:lstStyle/>
                    <a:p>
                      <a:pPr marL="0" marR="0" lvl="0" indent="0" algn="ctr" defTabSz="914400" rtl="0" eaLnBrk="1" fontAlgn="base" latinLnBrk="0" hangingPunct="1">
                        <a:lnSpc>
                          <a:spcPct val="150000"/>
                        </a:lnSpc>
                        <a:spcBef>
                          <a:spcPct val="0"/>
                        </a:spcBef>
                        <a:spcAft>
                          <a:spcPct val="0"/>
                        </a:spcAft>
                        <a:buClrTx/>
                        <a:buSzTx/>
                        <a:buFontTx/>
                        <a:buNone/>
                      </a:pPr>
                      <a:r>
                        <a:rPr kumimoji="0" lang="zh-CN" sz="2000" b="0" i="0" u="none" strike="noStrike" cap="none" normalizeH="0" baseline="0" dirty="0">
                          <a:ln>
                            <a:noFill/>
                          </a:ln>
                          <a:solidFill>
                            <a:srgbClr val="FFFFFF"/>
                          </a:solidFill>
                          <a:effectLst/>
                          <a:latin typeface="+mj-lt"/>
                          <a:ea typeface="黑体" panose="02010609060101010101" pitchFamily="49" charset="-122"/>
                          <a:cs typeface="Times New Roman" panose="02020603050405020304" pitchFamily="18" charset="0"/>
                        </a:rPr>
                        <a:t>软</a:t>
                      </a:r>
                      <a:r>
                        <a:rPr kumimoji="0" lang="en-US" altLang="zh-CN" sz="2000" b="0" i="0" u="none" strike="noStrike" cap="none" normalizeH="0" baseline="0" dirty="0">
                          <a:ln>
                            <a:noFill/>
                          </a:ln>
                          <a:solidFill>
                            <a:srgbClr val="FFFFFF"/>
                          </a:solidFill>
                          <a:effectLst/>
                          <a:latin typeface="+mj-lt"/>
                          <a:ea typeface="黑体" panose="02010609060101010101" pitchFamily="49" charset="-122"/>
                          <a:cs typeface="Times New Roman" panose="02020603050405020304" pitchFamily="18" charset="0"/>
                        </a:rPr>
                        <a:t>X</a:t>
                      </a:r>
                      <a:r>
                        <a:rPr kumimoji="0" lang="zh-CN" sz="2000" b="0" i="0" u="none" strike="noStrike" cap="none" normalizeH="0" baseline="0" dirty="0">
                          <a:ln>
                            <a:noFill/>
                          </a:ln>
                          <a:solidFill>
                            <a:srgbClr val="FFFFFF"/>
                          </a:solidFill>
                          <a:effectLst/>
                          <a:latin typeface="+mj-lt"/>
                          <a:ea typeface="黑体" panose="02010609060101010101" pitchFamily="49" charset="-122"/>
                          <a:cs typeface="Times New Roman" panose="02020603050405020304" pitchFamily="18" charset="0"/>
                        </a:rPr>
                        <a:t>射线成像</a:t>
                      </a:r>
                    </a:p>
                  </a:txBody>
                  <a:tcPr marL="68585" marR="6858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0" i="0" u="none" strike="noStrike" kern="1200" cap="none" normalizeH="0" baseline="0" dirty="0">
                          <a:ln>
                            <a:noFill/>
                          </a:ln>
                          <a:solidFill>
                            <a:srgbClr val="000000"/>
                          </a:solidFill>
                          <a:effectLst/>
                          <a:latin typeface="+mj-lt"/>
                          <a:ea typeface="宋体" panose="02010600030101010101" pitchFamily="2" charset="-122"/>
                          <a:cs typeface="Times New Roman" panose="02020603050405020304" pitchFamily="18" charset="0"/>
                        </a:rPr>
                        <a:t>2955.18 </a:t>
                      </a:r>
                    </a:p>
                  </a:txBody>
                  <a:tcPr marL="9525" marR="9525" marT="952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dirty="0">
                          <a:ln>
                            <a:noFill/>
                          </a:ln>
                          <a:solidFill>
                            <a:srgbClr val="000000"/>
                          </a:solidFill>
                          <a:effectLst/>
                          <a:latin typeface="+mj-lt"/>
                          <a:ea typeface="宋体" panose="02010600030101010101" pitchFamily="2" charset="-122"/>
                          <a:cs typeface="Times New Roman" panose="02020603050405020304" pitchFamily="18" charset="0"/>
                        </a:rPr>
                        <a:t>47</a:t>
                      </a:r>
                      <a:endParaRPr kumimoji="0" lang="zh-CN" altLang="zh-CN" sz="2000" b="0" i="0" u="none" strike="noStrike" cap="none" normalizeH="0" baseline="0" dirty="0">
                        <a:ln>
                          <a:noFill/>
                        </a:ln>
                        <a:solidFill>
                          <a:srgbClr val="000000"/>
                        </a:solidFill>
                        <a:effectLst/>
                        <a:latin typeface="+mj-lt"/>
                        <a:ea typeface="宋体" panose="02010600030101010101" pitchFamily="2" charset="-122"/>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xmlns="" val="10004"/>
                  </a:ext>
                </a:extLst>
              </a:tr>
              <a:tr h="457234">
                <a:tc>
                  <a:txBody>
                    <a:bodyPr/>
                    <a:lstStyle/>
                    <a:p>
                      <a:pPr marL="0" marR="0" lvl="0" indent="0" algn="ctr" defTabSz="914400" rtl="0" eaLnBrk="1" fontAlgn="base" latinLnBrk="0" hangingPunct="1">
                        <a:lnSpc>
                          <a:spcPct val="150000"/>
                        </a:lnSpc>
                        <a:spcBef>
                          <a:spcPct val="0"/>
                        </a:spcBef>
                        <a:spcAft>
                          <a:spcPct val="0"/>
                        </a:spcAft>
                        <a:buClrTx/>
                        <a:buSzTx/>
                        <a:buFontTx/>
                        <a:buNone/>
                      </a:pPr>
                      <a:r>
                        <a:rPr kumimoji="0" lang="zh-CN" sz="2000" b="0" i="0" u="none" strike="noStrike" cap="none" normalizeH="0" baseline="0" dirty="0">
                          <a:ln>
                            <a:noFill/>
                          </a:ln>
                          <a:solidFill>
                            <a:srgbClr val="FFFFFF"/>
                          </a:solidFill>
                          <a:effectLst/>
                          <a:latin typeface="+mj-lt"/>
                          <a:ea typeface="黑体" panose="02010609060101010101" pitchFamily="49" charset="-122"/>
                          <a:cs typeface="Times New Roman" panose="02020603050405020304" pitchFamily="18" charset="0"/>
                        </a:rPr>
                        <a:t>计量</a:t>
                      </a:r>
                    </a:p>
                  </a:txBody>
                  <a:tcPr marL="68585" marR="6858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0" i="0" u="none" strike="noStrike" kern="1200" cap="none" normalizeH="0" baseline="0" dirty="0">
                          <a:ln>
                            <a:noFill/>
                          </a:ln>
                          <a:solidFill>
                            <a:srgbClr val="000000"/>
                          </a:solidFill>
                          <a:effectLst/>
                          <a:latin typeface="+mj-lt"/>
                          <a:ea typeface="宋体" panose="02010600030101010101" pitchFamily="2" charset="-122"/>
                          <a:cs typeface="Times New Roman" panose="02020603050405020304" pitchFamily="18" charset="0"/>
                        </a:rPr>
                        <a:t>1646.71 </a:t>
                      </a:r>
                    </a:p>
                  </a:txBody>
                  <a:tcPr marL="9525" marR="9525" marT="952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dirty="0">
                          <a:ln>
                            <a:noFill/>
                          </a:ln>
                          <a:solidFill>
                            <a:srgbClr val="000000"/>
                          </a:solidFill>
                          <a:effectLst/>
                          <a:latin typeface="+mj-lt"/>
                          <a:ea typeface="宋体" panose="02010600030101010101" pitchFamily="2" charset="-122"/>
                          <a:cs typeface="Times New Roman" panose="02020603050405020304" pitchFamily="18" charset="0"/>
                        </a:rPr>
                        <a:t>15</a:t>
                      </a:r>
                      <a:endParaRPr kumimoji="0" lang="zh-CN" altLang="zh-CN" sz="2000" b="0" i="0" u="none" strike="noStrike" cap="none" normalizeH="0" baseline="0" dirty="0">
                        <a:ln>
                          <a:noFill/>
                        </a:ln>
                        <a:solidFill>
                          <a:srgbClr val="000000"/>
                        </a:solidFill>
                        <a:effectLst/>
                        <a:latin typeface="+mj-lt"/>
                        <a:ea typeface="宋体" panose="02010600030101010101" pitchFamily="2" charset="-122"/>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xmlns="" val="10005"/>
                  </a:ext>
                </a:extLst>
              </a:tr>
              <a:tr h="457234">
                <a:tc>
                  <a:txBody>
                    <a:bodyPr/>
                    <a:lstStyle/>
                    <a:p>
                      <a:pPr marL="0" marR="0" lvl="0" indent="0" algn="ctr" defTabSz="914400" rtl="0" eaLnBrk="1" fontAlgn="base" latinLnBrk="0" hangingPunct="1">
                        <a:lnSpc>
                          <a:spcPct val="150000"/>
                        </a:lnSpc>
                        <a:spcBef>
                          <a:spcPct val="0"/>
                        </a:spcBef>
                        <a:spcAft>
                          <a:spcPct val="0"/>
                        </a:spcAft>
                        <a:buClrTx/>
                        <a:buSzTx/>
                        <a:buFontTx/>
                        <a:buNone/>
                      </a:pPr>
                      <a:r>
                        <a:rPr kumimoji="0" lang="zh-CN" sz="2000" b="0" i="0" u="none" strike="noStrike" cap="none" normalizeH="0" baseline="0" dirty="0">
                          <a:ln>
                            <a:noFill/>
                          </a:ln>
                          <a:solidFill>
                            <a:srgbClr val="FFFFFF"/>
                          </a:solidFill>
                          <a:effectLst/>
                          <a:latin typeface="+mj-lt"/>
                          <a:ea typeface="黑体" panose="02010609060101010101" pitchFamily="49" charset="-122"/>
                          <a:cs typeface="Times New Roman" panose="02020603050405020304" pitchFamily="18" charset="0"/>
                        </a:rPr>
                        <a:t>原子与分子物理</a:t>
                      </a:r>
                    </a:p>
                  </a:txBody>
                  <a:tcPr marL="68585" marR="6858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0" i="0" u="none" strike="noStrike" kern="1200" cap="none" normalizeH="0" baseline="0" dirty="0">
                          <a:ln>
                            <a:noFill/>
                          </a:ln>
                          <a:solidFill>
                            <a:srgbClr val="000000"/>
                          </a:solidFill>
                          <a:effectLst/>
                          <a:latin typeface="+mj-lt"/>
                          <a:ea typeface="宋体" panose="02010600030101010101" pitchFamily="2" charset="-122"/>
                          <a:cs typeface="Times New Roman" panose="02020603050405020304" pitchFamily="18" charset="0"/>
                        </a:rPr>
                        <a:t>2955.17 </a:t>
                      </a:r>
                    </a:p>
                  </a:txBody>
                  <a:tcPr marL="9525" marR="9525" marT="952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algn="ctr"/>
                      <a:r>
                        <a:rPr kumimoji="0" lang="en-US" altLang="zh-CN" sz="2000" b="0" i="0" u="none" strike="noStrike" kern="1200" cap="none" normalizeH="0" baseline="0" dirty="0">
                          <a:ln>
                            <a:noFill/>
                          </a:ln>
                          <a:solidFill>
                            <a:srgbClr val="000000"/>
                          </a:solidFill>
                          <a:effectLst/>
                          <a:latin typeface="+mj-lt"/>
                          <a:ea typeface="宋体" panose="02010600030101010101" pitchFamily="2" charset="-122"/>
                          <a:cs typeface="Times New Roman" panose="02020603050405020304" pitchFamily="18" charset="0"/>
                        </a:rPr>
                        <a:t>18</a:t>
                      </a:r>
                      <a:endParaRPr kumimoji="0" lang="zh-CN" altLang="en-US" sz="2000" b="0" i="0" u="none" strike="noStrike" kern="1200" cap="none" normalizeH="0" baseline="0" dirty="0">
                        <a:ln>
                          <a:noFill/>
                        </a:ln>
                        <a:solidFill>
                          <a:srgbClr val="000000"/>
                        </a:solidFill>
                        <a:effectLst/>
                        <a:latin typeface="+mj-lt"/>
                        <a:ea typeface="宋体" panose="02010600030101010101" pitchFamily="2" charset="-122"/>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xmlns="" val="10006"/>
                  </a:ext>
                </a:extLst>
              </a:tr>
              <a:tr h="457234">
                <a:tc>
                  <a:txBody>
                    <a:bodyPr/>
                    <a:lstStyle/>
                    <a:p>
                      <a:pPr marL="0" marR="0" lvl="0" indent="0" algn="ctr" defTabSz="914400" rtl="0" eaLnBrk="1" fontAlgn="base" latinLnBrk="0" hangingPunct="1">
                        <a:lnSpc>
                          <a:spcPct val="150000"/>
                        </a:lnSpc>
                        <a:spcBef>
                          <a:spcPct val="0"/>
                        </a:spcBef>
                        <a:spcAft>
                          <a:spcPct val="0"/>
                        </a:spcAft>
                        <a:buClrTx/>
                        <a:buSzTx/>
                        <a:buFontTx/>
                        <a:buNone/>
                      </a:pPr>
                      <a:r>
                        <a:rPr kumimoji="0" lang="zh-CN" sz="2000" b="0" i="0" u="none" strike="noStrike" cap="none" normalizeH="0" baseline="0" dirty="0">
                          <a:ln>
                            <a:noFill/>
                          </a:ln>
                          <a:solidFill>
                            <a:srgbClr val="FFFFFF"/>
                          </a:solidFill>
                          <a:effectLst/>
                          <a:latin typeface="+mj-lt"/>
                          <a:ea typeface="黑体" panose="02010609060101010101" pitchFamily="49" charset="-122"/>
                          <a:cs typeface="Times New Roman" panose="02020603050405020304" pitchFamily="18" charset="0"/>
                        </a:rPr>
                        <a:t>光电子能谱</a:t>
                      </a:r>
                    </a:p>
                  </a:txBody>
                  <a:tcPr marL="68585" marR="6858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0" i="0" u="none" strike="noStrike" kern="1200" cap="none" normalizeH="0" baseline="0" dirty="0">
                          <a:ln>
                            <a:noFill/>
                          </a:ln>
                          <a:solidFill>
                            <a:srgbClr val="000000"/>
                          </a:solidFill>
                          <a:effectLst/>
                          <a:latin typeface="+mj-lt"/>
                          <a:ea typeface="宋体" panose="02010600030101010101" pitchFamily="2" charset="-122"/>
                          <a:cs typeface="Times New Roman" panose="02020603050405020304" pitchFamily="18" charset="0"/>
                        </a:rPr>
                        <a:t>2955.17 </a:t>
                      </a:r>
                    </a:p>
                  </a:txBody>
                  <a:tcPr marL="9525" marR="9525" marT="952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dirty="0">
                          <a:ln>
                            <a:noFill/>
                          </a:ln>
                          <a:solidFill>
                            <a:srgbClr val="000000"/>
                          </a:solidFill>
                          <a:effectLst/>
                          <a:latin typeface="+mj-lt"/>
                          <a:ea typeface="宋体" panose="02010600030101010101" pitchFamily="2" charset="-122"/>
                          <a:cs typeface="Times New Roman" panose="02020603050405020304" pitchFamily="18" charset="0"/>
                        </a:rPr>
                        <a:t>65</a:t>
                      </a:r>
                      <a:endParaRPr kumimoji="0" lang="zh-CN" altLang="zh-CN" sz="2000" b="0" i="0" u="none" strike="noStrike" cap="none" normalizeH="0" baseline="0" dirty="0">
                        <a:ln>
                          <a:noFill/>
                        </a:ln>
                        <a:solidFill>
                          <a:srgbClr val="000000"/>
                        </a:solidFill>
                        <a:effectLst/>
                        <a:latin typeface="+mj-lt"/>
                        <a:ea typeface="宋体" panose="02010600030101010101" pitchFamily="2" charset="-122"/>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xmlns="" val="10007"/>
                  </a:ext>
                </a:extLst>
              </a:tr>
              <a:tr h="457234">
                <a:tc>
                  <a:txBody>
                    <a:bodyPr/>
                    <a:lstStyle/>
                    <a:p>
                      <a:pPr marL="0" marR="0" lvl="0" indent="0" algn="ctr" defTabSz="914400" rtl="0" eaLnBrk="1" fontAlgn="base" latinLnBrk="0" hangingPunct="1">
                        <a:lnSpc>
                          <a:spcPct val="150000"/>
                        </a:lnSpc>
                        <a:spcBef>
                          <a:spcPct val="0"/>
                        </a:spcBef>
                        <a:spcAft>
                          <a:spcPct val="0"/>
                        </a:spcAft>
                        <a:buClrTx/>
                        <a:buSzTx/>
                        <a:buFontTx/>
                        <a:buNone/>
                      </a:pPr>
                      <a:r>
                        <a:rPr kumimoji="0" lang="zh-CN" sz="2000" b="0" i="0" u="none" strike="noStrike" cap="none" normalizeH="0" baseline="0" dirty="0">
                          <a:ln>
                            <a:noFill/>
                          </a:ln>
                          <a:solidFill>
                            <a:srgbClr val="FFFFFF"/>
                          </a:solidFill>
                          <a:effectLst/>
                          <a:latin typeface="+mj-lt"/>
                          <a:ea typeface="黑体" panose="02010609060101010101" pitchFamily="49" charset="-122"/>
                          <a:cs typeface="Times New Roman" panose="02020603050405020304" pitchFamily="18" charset="0"/>
                        </a:rPr>
                        <a:t>催化与表面科学</a:t>
                      </a:r>
                    </a:p>
                  </a:txBody>
                  <a:tcPr marL="68585" marR="6858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0" i="0" u="none" strike="noStrike" kern="1200" cap="none" normalizeH="0" baseline="0" dirty="0">
                          <a:ln>
                            <a:noFill/>
                          </a:ln>
                          <a:solidFill>
                            <a:srgbClr val="000000"/>
                          </a:solidFill>
                          <a:effectLst/>
                          <a:latin typeface="+mj-lt"/>
                          <a:ea typeface="宋体" panose="02010600030101010101" pitchFamily="2" charset="-122"/>
                          <a:cs typeface="Times New Roman" panose="02020603050405020304" pitchFamily="18" charset="0"/>
                        </a:rPr>
                        <a:t>2955.18 </a:t>
                      </a:r>
                    </a:p>
                  </a:txBody>
                  <a:tcPr marL="9525" marR="9525" marT="952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dirty="0">
                          <a:ln>
                            <a:noFill/>
                          </a:ln>
                          <a:solidFill>
                            <a:srgbClr val="000000"/>
                          </a:solidFill>
                          <a:effectLst/>
                          <a:latin typeface="+mj-lt"/>
                          <a:ea typeface="宋体" panose="02010600030101010101" pitchFamily="2" charset="-122"/>
                          <a:cs typeface="Times New Roman" panose="02020603050405020304" pitchFamily="18" charset="0"/>
                        </a:rPr>
                        <a:t>46</a:t>
                      </a:r>
                      <a:endParaRPr kumimoji="0" lang="zh-CN" altLang="zh-CN" sz="2000" b="0" i="0" u="none" strike="noStrike" cap="none" normalizeH="0" baseline="0" dirty="0">
                        <a:ln>
                          <a:noFill/>
                        </a:ln>
                        <a:solidFill>
                          <a:srgbClr val="000000"/>
                        </a:solidFill>
                        <a:effectLst/>
                        <a:latin typeface="+mj-lt"/>
                        <a:ea typeface="宋体" panose="02010600030101010101" pitchFamily="2" charset="-122"/>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xmlns="" val="10008"/>
                  </a:ext>
                </a:extLst>
              </a:tr>
              <a:tr h="457234">
                <a:tc>
                  <a:txBody>
                    <a:bodyPr/>
                    <a:lstStyle/>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2000" b="0" i="0" u="none" strike="noStrike" cap="none" normalizeH="0" baseline="0" dirty="0">
                          <a:ln>
                            <a:noFill/>
                          </a:ln>
                          <a:solidFill>
                            <a:srgbClr val="FFFFFF"/>
                          </a:solidFill>
                          <a:effectLst/>
                          <a:latin typeface="+mj-lt"/>
                          <a:ea typeface="黑体" panose="02010609060101010101" pitchFamily="49" charset="-122"/>
                          <a:cs typeface="Times New Roman" panose="02020603050405020304" pitchFamily="18" charset="0"/>
                        </a:rPr>
                        <a:t>XMCD</a:t>
                      </a:r>
                      <a:endParaRPr kumimoji="0" lang="zh-CN" sz="2000" b="0" i="0" u="none" strike="noStrike" cap="none" normalizeH="0" baseline="0" dirty="0">
                        <a:ln>
                          <a:noFill/>
                        </a:ln>
                        <a:solidFill>
                          <a:srgbClr val="FFFFFF"/>
                        </a:solidFill>
                        <a:effectLst/>
                        <a:latin typeface="+mj-lt"/>
                        <a:ea typeface="黑体" panose="02010609060101010101" pitchFamily="49" charset="-122"/>
                        <a:cs typeface="Times New Roman" panose="02020603050405020304" pitchFamily="18" charset="0"/>
                      </a:endParaRPr>
                    </a:p>
                  </a:txBody>
                  <a:tcPr marL="68585" marR="6858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0" i="0" u="none" strike="noStrike" kern="1200" cap="none" normalizeH="0" baseline="0" dirty="0">
                          <a:ln>
                            <a:noFill/>
                          </a:ln>
                          <a:solidFill>
                            <a:srgbClr val="000000"/>
                          </a:solidFill>
                          <a:effectLst/>
                          <a:latin typeface="+mj-lt"/>
                          <a:ea typeface="宋体" panose="02010600030101010101" pitchFamily="2" charset="-122"/>
                          <a:cs typeface="Times New Roman" panose="02020603050405020304" pitchFamily="18" charset="0"/>
                        </a:rPr>
                        <a:t>2955.16 </a:t>
                      </a:r>
                    </a:p>
                  </a:txBody>
                  <a:tcPr marL="9525" marR="9525" marT="952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dirty="0">
                          <a:ln>
                            <a:noFill/>
                          </a:ln>
                          <a:solidFill>
                            <a:srgbClr val="000000"/>
                          </a:solidFill>
                          <a:effectLst/>
                          <a:latin typeface="+mj-lt"/>
                          <a:ea typeface="宋体" panose="02010600030101010101" pitchFamily="2" charset="-122"/>
                          <a:cs typeface="Times New Roman" panose="02020603050405020304" pitchFamily="18" charset="0"/>
                        </a:rPr>
                        <a:t>62</a:t>
                      </a:r>
                      <a:endParaRPr kumimoji="0" lang="zh-CN" altLang="zh-CN" sz="2000" b="0" i="0" u="none" strike="noStrike" cap="none" normalizeH="0" baseline="0" dirty="0">
                        <a:ln>
                          <a:noFill/>
                        </a:ln>
                        <a:solidFill>
                          <a:srgbClr val="000000"/>
                        </a:solidFill>
                        <a:effectLst/>
                        <a:latin typeface="+mj-lt"/>
                        <a:ea typeface="宋体" panose="02010600030101010101" pitchFamily="2" charset="-122"/>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xmlns="" val="10009"/>
                  </a:ext>
                </a:extLst>
              </a:tr>
              <a:tr h="457234">
                <a:tc>
                  <a:txBody>
                    <a:bodyPr/>
                    <a:lstStyle/>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2000" b="0" i="0" u="none" strike="noStrike" cap="none" normalizeH="0" baseline="0" dirty="0">
                          <a:ln>
                            <a:noFill/>
                          </a:ln>
                          <a:solidFill>
                            <a:srgbClr val="FFFFFF"/>
                          </a:solidFill>
                          <a:effectLst/>
                          <a:latin typeface="+mj-lt"/>
                          <a:ea typeface="黑体" panose="02010609060101010101" pitchFamily="49" charset="-122"/>
                          <a:cs typeface="Times New Roman" panose="02020603050405020304" pitchFamily="18" charset="0"/>
                        </a:rPr>
                        <a:t>ARPES</a:t>
                      </a:r>
                      <a:endParaRPr kumimoji="0" lang="zh-CN" sz="2000" b="0" i="0" u="none" strike="noStrike" cap="none" normalizeH="0" baseline="0" dirty="0">
                        <a:ln>
                          <a:noFill/>
                        </a:ln>
                        <a:solidFill>
                          <a:srgbClr val="FFFFFF"/>
                        </a:solidFill>
                        <a:effectLst/>
                        <a:latin typeface="+mj-lt"/>
                        <a:ea typeface="黑体" panose="02010609060101010101" pitchFamily="49" charset="-122"/>
                        <a:cs typeface="Times New Roman" panose="02020603050405020304" pitchFamily="18" charset="0"/>
                      </a:endParaRPr>
                    </a:p>
                  </a:txBody>
                  <a:tcPr marL="68585" marR="6858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0" i="0" u="none" strike="noStrike" kern="1200" cap="none" normalizeH="0" baseline="0" dirty="0">
                          <a:ln>
                            <a:noFill/>
                          </a:ln>
                          <a:solidFill>
                            <a:srgbClr val="000000"/>
                          </a:solidFill>
                          <a:effectLst/>
                          <a:latin typeface="+mj-lt"/>
                          <a:ea typeface="宋体" panose="02010600030101010101" pitchFamily="2" charset="-122"/>
                          <a:cs typeface="Times New Roman" panose="02020603050405020304" pitchFamily="18" charset="0"/>
                        </a:rPr>
                        <a:t>2812.10 </a:t>
                      </a:r>
                    </a:p>
                  </a:txBody>
                  <a:tcPr marL="9525" marR="9525" marT="952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000" b="0" i="0" u="none" strike="noStrike" cap="none" normalizeH="0" baseline="0" dirty="0">
                          <a:ln>
                            <a:noFill/>
                          </a:ln>
                          <a:solidFill>
                            <a:srgbClr val="000000"/>
                          </a:solidFill>
                          <a:effectLst/>
                          <a:latin typeface="+mj-lt"/>
                          <a:ea typeface="宋体" panose="02010600030101010101" pitchFamily="2" charset="-122"/>
                          <a:cs typeface="Times New Roman" panose="02020603050405020304" pitchFamily="18" charset="0"/>
                        </a:rPr>
                        <a:t>27</a:t>
                      </a:r>
                      <a:endParaRPr kumimoji="0" lang="zh-CN" altLang="zh-CN" sz="2000" b="0" i="0" u="none" strike="noStrike" cap="none" normalizeH="0" baseline="0" dirty="0">
                        <a:ln>
                          <a:noFill/>
                        </a:ln>
                        <a:solidFill>
                          <a:srgbClr val="000000"/>
                        </a:solidFill>
                        <a:effectLst/>
                        <a:latin typeface="+mj-lt"/>
                        <a:ea typeface="宋体" panose="02010600030101010101" pitchFamily="2" charset="-122"/>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322646129"/>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标题 1"/>
          <p:cNvSpPr>
            <a:spLocks noGrp="1"/>
          </p:cNvSpPr>
          <p:nvPr>
            <p:ph type="title"/>
          </p:nvPr>
        </p:nvSpPr>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3200" b="1" i="0" u="none" strike="noStrike" kern="0" cap="none" spc="0" normalizeH="0" baseline="0" noProof="0" dirty="0" smtClean="0">
                <a:ln>
                  <a:noFill/>
                </a:ln>
                <a:solidFill>
                  <a:prstClr val="white"/>
                </a:solidFill>
                <a:effectLst/>
                <a:uLnTx/>
                <a:uFillTx/>
                <a:latin typeface="+mj-lt"/>
                <a:ea typeface="+mj-ea"/>
                <a:cs typeface="+mj-cs"/>
                <a:sym typeface="+mn-ea"/>
              </a:rPr>
              <a:t>用户成果</a:t>
            </a:r>
            <a:endParaRPr kumimoji="0" lang="zh-CN" altLang="en-US" sz="3200" b="1"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2" name="矩形 1"/>
          <p:cNvSpPr/>
          <p:nvPr/>
        </p:nvSpPr>
        <p:spPr>
          <a:xfrm>
            <a:off x="6113463" y="1552575"/>
            <a:ext cx="2405063" cy="584200"/>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defRPr lang="zh-CN" sz="1800" b="1" i="0" u="none" strike="noStrike" kern="1200" cap="all" spc="120" normalizeH="0" baseline="0">
                <a:solidFill>
                  <a:prstClr val="black"/>
                </a:solidFill>
                <a:latin typeface="+mn-lt"/>
                <a:ea typeface="+mn-ea"/>
                <a:cs typeface="+mn-cs"/>
              </a:defRPr>
            </a:pPr>
            <a:r>
              <a:rPr kumimoji="0" lang="en-US" altLang="zh-CN" sz="1600" b="1" i="0" u="none" strike="noStrike" kern="1200" cap="all" spc="120" normalizeH="0" baseline="0" noProof="0" dirty="0">
                <a:ln>
                  <a:noFill/>
                </a:ln>
                <a:solidFill>
                  <a:prstClr val="black"/>
                </a:solidFill>
                <a:effectLst/>
                <a:uLnTx/>
                <a:uFillTx/>
                <a:latin typeface="+mn-lt"/>
                <a:ea typeface="+mn-ea"/>
                <a:cs typeface="+mn-cs"/>
                <a:sym typeface="+mn-ea"/>
              </a:rPr>
              <a:t>2015-2017</a:t>
            </a:r>
            <a:r>
              <a:rPr kumimoji="0" lang="zh-CN" altLang="en-US" sz="1600" b="1" i="0" u="none" strike="noStrike" kern="1200" cap="all" spc="120" normalizeH="0" baseline="0" noProof="0" dirty="0">
                <a:ln>
                  <a:noFill/>
                </a:ln>
                <a:solidFill>
                  <a:prstClr val="black"/>
                </a:solidFill>
                <a:effectLst/>
                <a:uLnTx/>
                <a:uFillTx/>
                <a:latin typeface="+mn-lt"/>
                <a:ea typeface="+mn-ea"/>
                <a:cs typeface="+mn-cs"/>
                <a:sym typeface="+mn-ea"/>
              </a:rPr>
              <a:t>年</a:t>
            </a:r>
            <a:endParaRPr kumimoji="0" lang="en-US" altLang="zh-CN" sz="1600" b="1" i="0" u="none" strike="noStrike" kern="1200" cap="all" spc="120" normalizeH="0" baseline="0" noProof="0" dirty="0">
              <a:ln>
                <a:noFill/>
              </a:ln>
              <a:solidFill>
                <a:prstClr val="black"/>
              </a:solidFill>
              <a:effectLst/>
              <a:uLnTx/>
              <a:uFillTx/>
              <a:latin typeface="+mn-lt"/>
              <a:ea typeface="+mn-ea"/>
              <a:cs typeface="+mn-cs"/>
              <a:sym typeface="+mn-ea"/>
            </a:endParaRPr>
          </a:p>
          <a:p>
            <a:pPr marL="0" marR="0" lvl="0" indent="0" algn="ctr" defTabSz="914400" rtl="0" eaLnBrk="0" fontAlgn="base" latinLnBrk="0" hangingPunct="0">
              <a:lnSpc>
                <a:spcPct val="100000"/>
              </a:lnSpc>
              <a:spcBef>
                <a:spcPct val="0"/>
              </a:spcBef>
              <a:spcAft>
                <a:spcPct val="0"/>
              </a:spcAft>
              <a:buClrTx/>
              <a:buSzTx/>
              <a:buFontTx/>
              <a:buNone/>
              <a:defRPr lang="zh-CN" sz="1800" b="1" i="0" u="none" strike="noStrike" kern="1200" cap="all" spc="120" normalizeH="0" baseline="0">
                <a:solidFill>
                  <a:prstClr val="black"/>
                </a:solidFill>
                <a:latin typeface="+mn-lt"/>
                <a:ea typeface="+mn-ea"/>
                <a:cs typeface="+mn-cs"/>
              </a:defRPr>
            </a:pPr>
            <a:r>
              <a:rPr kumimoji="0" lang="zh-CN" altLang="en-US" sz="1600" b="1" i="0" u="none" strike="noStrike" kern="1200" cap="all" spc="120" normalizeH="0" baseline="0" noProof="0" dirty="0">
                <a:ln>
                  <a:noFill/>
                </a:ln>
                <a:solidFill>
                  <a:prstClr val="black"/>
                </a:solidFill>
                <a:effectLst/>
                <a:uLnTx/>
                <a:uFillTx/>
                <a:latin typeface="+mn-lt"/>
                <a:ea typeface="+mn-ea"/>
                <a:cs typeface="+mn-cs"/>
                <a:sym typeface="+mn-ea"/>
              </a:rPr>
              <a:t>合肥光源用户论文统计</a:t>
            </a:r>
          </a:p>
        </p:txBody>
      </p:sp>
      <p:sp>
        <p:nvSpPr>
          <p:cNvPr id="7" name="矩形 6"/>
          <p:cNvSpPr/>
          <p:nvPr/>
        </p:nvSpPr>
        <p:spPr>
          <a:xfrm>
            <a:off x="741363" y="5346700"/>
            <a:ext cx="7777163" cy="92392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marL="285750" marR="0" lvl="0" indent="-285750" algn="l" defTabSz="914400" rtl="0" eaLnBrk="1" fontAlgn="base" latinLnBrk="0" hangingPunct="0">
              <a:lnSpc>
                <a:spcPct val="100000"/>
              </a:lnSpc>
              <a:spcBef>
                <a:spcPts val="1200"/>
              </a:spcBef>
              <a:spcAft>
                <a:spcPct val="0"/>
              </a:spcAft>
              <a:buClrTx/>
              <a:buSzTx/>
              <a:buFont typeface="Wingdings" panose="05000000000000000000" pitchFamily="2" charset="2"/>
              <a:buChar char="l"/>
              <a:defRPr/>
            </a:pPr>
            <a:r>
              <a:rPr kumimoji="0" lang="en-US" altLang="zh-CN" sz="1800" b="0" i="0" u="none" strike="noStrike" kern="1200" cap="none" spc="0" normalizeH="0" baseline="0" noProof="0" dirty="0">
                <a:ln>
                  <a:noFill/>
                </a:ln>
                <a:solidFill>
                  <a:schemeClr val="dk1"/>
                </a:solidFill>
                <a:effectLst/>
                <a:uLnTx/>
                <a:uFillTx/>
                <a:latin typeface="+mn-lt"/>
                <a:ea typeface="楷体" panose="02010609060101010101" pitchFamily="49" charset="-122"/>
                <a:cs typeface="+mn-cs"/>
              </a:rPr>
              <a:t>2018</a:t>
            </a:r>
            <a:r>
              <a:rPr kumimoji="0" lang="zh-CN" altLang="en-US" sz="1800" b="0" i="0" u="none" strike="noStrike" kern="1200" cap="none" spc="0" normalizeH="0" baseline="0" noProof="0" dirty="0">
                <a:ln>
                  <a:noFill/>
                </a:ln>
                <a:solidFill>
                  <a:schemeClr val="dk1"/>
                </a:solidFill>
                <a:effectLst/>
                <a:uLnTx/>
                <a:uFillTx/>
                <a:latin typeface="+mn-lt"/>
                <a:ea typeface="楷体" panose="02010609060101010101" pitchFamily="49" charset="-122"/>
                <a:cs typeface="+mn-cs"/>
              </a:rPr>
              <a:t>年上半年已发表用户论文</a:t>
            </a:r>
            <a:r>
              <a:rPr kumimoji="0" lang="en-US" altLang="zh-CN" sz="1800" b="0" i="0" u="none" strike="noStrike" kern="1200" cap="none" spc="0" normalizeH="0" baseline="0" noProof="0" dirty="0">
                <a:ln>
                  <a:noFill/>
                </a:ln>
                <a:solidFill>
                  <a:schemeClr val="dk1"/>
                </a:solidFill>
                <a:effectLst/>
                <a:uLnTx/>
                <a:uFillTx/>
                <a:latin typeface="+mn-lt"/>
                <a:ea typeface="楷体" panose="02010609060101010101" pitchFamily="49" charset="-122"/>
                <a:cs typeface="+mn-cs"/>
              </a:rPr>
              <a:t>176</a:t>
            </a:r>
            <a:r>
              <a:rPr kumimoji="0" lang="zh-CN" altLang="en-US" sz="1800" b="0" i="0" u="none" strike="noStrike" kern="1200" cap="none" spc="0" normalizeH="0" baseline="0" noProof="0" dirty="0">
                <a:ln>
                  <a:noFill/>
                </a:ln>
                <a:solidFill>
                  <a:schemeClr val="dk1"/>
                </a:solidFill>
                <a:effectLst/>
                <a:uLnTx/>
                <a:uFillTx/>
                <a:latin typeface="+mn-lt"/>
                <a:ea typeface="楷体" panose="02010609060101010101" pitchFamily="49" charset="-122"/>
                <a:cs typeface="+mn-cs"/>
              </a:rPr>
              <a:t>篇，一区论文</a:t>
            </a:r>
            <a:r>
              <a:rPr kumimoji="0" lang="en-US" altLang="zh-CN" sz="1800" b="0" i="0" u="none" strike="noStrike" kern="1200" cap="none" spc="0" normalizeH="0" baseline="0" noProof="0" dirty="0">
                <a:ln>
                  <a:noFill/>
                </a:ln>
                <a:solidFill>
                  <a:schemeClr val="dk1"/>
                </a:solidFill>
                <a:effectLst/>
                <a:uLnTx/>
                <a:uFillTx/>
                <a:latin typeface="+mn-lt"/>
                <a:ea typeface="楷体" panose="02010609060101010101" pitchFamily="49" charset="-122"/>
                <a:cs typeface="+mn-cs"/>
              </a:rPr>
              <a:t>95</a:t>
            </a:r>
            <a:r>
              <a:rPr kumimoji="0" lang="zh-CN" altLang="en-US" sz="1800" b="0" i="0" u="none" strike="noStrike" kern="1200" cap="none" spc="0" normalizeH="0" baseline="0" noProof="0" dirty="0">
                <a:ln>
                  <a:noFill/>
                </a:ln>
                <a:solidFill>
                  <a:schemeClr val="dk1"/>
                </a:solidFill>
                <a:effectLst/>
                <a:uLnTx/>
                <a:uFillTx/>
                <a:latin typeface="+mn-lt"/>
                <a:ea typeface="楷体" panose="02010609060101010101" pitchFamily="49" charset="-122"/>
                <a:cs typeface="+mn-cs"/>
              </a:rPr>
              <a:t>篇，占发表论文总数的</a:t>
            </a:r>
            <a:r>
              <a:rPr kumimoji="0" lang="en-US" altLang="zh-CN" sz="1800" b="0" i="0" u="none" strike="noStrike" kern="1200" cap="none" spc="0" normalizeH="0" baseline="0" noProof="0" dirty="0">
                <a:ln>
                  <a:noFill/>
                </a:ln>
                <a:solidFill>
                  <a:schemeClr val="dk1"/>
                </a:solidFill>
                <a:effectLst/>
                <a:uLnTx/>
                <a:uFillTx/>
                <a:latin typeface="+mn-lt"/>
                <a:ea typeface="楷体" panose="02010609060101010101" pitchFamily="49" charset="-122"/>
                <a:cs typeface="+mn-cs"/>
              </a:rPr>
              <a:t>50%</a:t>
            </a:r>
            <a:r>
              <a:rPr kumimoji="0" lang="zh-CN" altLang="en-US" sz="1800" b="0" i="0" u="none" strike="noStrike" kern="1200" cap="none" spc="0" normalizeH="0" baseline="0" noProof="0" dirty="0">
                <a:ln>
                  <a:noFill/>
                </a:ln>
                <a:solidFill>
                  <a:schemeClr val="dk1"/>
                </a:solidFill>
                <a:effectLst/>
                <a:uLnTx/>
                <a:uFillTx/>
                <a:latin typeface="+mn-lt"/>
                <a:ea typeface="楷体" panose="02010609060101010101" pitchFamily="49" charset="-122"/>
                <a:cs typeface="+mn-cs"/>
              </a:rPr>
              <a:t>以上。</a:t>
            </a:r>
            <a:r>
              <a:rPr kumimoji="0" lang="en-US" altLang="zh-CN" sz="1800" b="0" i="0" u="none" strike="noStrike" kern="1200" cap="none" spc="0" normalizeH="0" baseline="0" noProof="0" dirty="0">
                <a:ln>
                  <a:noFill/>
                </a:ln>
                <a:solidFill>
                  <a:schemeClr val="dk1"/>
                </a:solidFill>
                <a:effectLst/>
                <a:uLnTx/>
                <a:uFillTx/>
                <a:latin typeface="+mn-lt"/>
                <a:ea typeface="楷体" panose="02010609060101010101" pitchFamily="49" charset="-122"/>
                <a:cs typeface="+mn-cs"/>
              </a:rPr>
              <a:t>Cell</a:t>
            </a:r>
            <a:r>
              <a:rPr kumimoji="0" lang="zh-CN" altLang="en-US" sz="1800" b="0" i="0" u="none" strike="noStrike" kern="1200" cap="none" spc="0" normalizeH="0" baseline="0" noProof="0" dirty="0">
                <a:ln>
                  <a:noFill/>
                </a:ln>
                <a:solidFill>
                  <a:schemeClr val="dk1"/>
                </a:solidFill>
                <a:effectLst/>
                <a:uLnTx/>
                <a:uFillTx/>
                <a:latin typeface="+mn-lt"/>
                <a:ea typeface="楷体" panose="02010609060101010101" pitchFamily="49" charset="-122"/>
                <a:cs typeface="+mn-cs"/>
              </a:rPr>
              <a:t>及其子刊  </a:t>
            </a:r>
            <a:r>
              <a:rPr kumimoji="0" lang="en-US" altLang="zh-CN" sz="1800" b="0" i="0" u="none" strike="noStrike" kern="1200" cap="none" spc="0" normalizeH="0" baseline="0" noProof="0" dirty="0">
                <a:ln>
                  <a:noFill/>
                </a:ln>
                <a:solidFill>
                  <a:schemeClr val="dk1"/>
                </a:solidFill>
                <a:effectLst/>
                <a:uLnTx/>
                <a:uFillTx/>
                <a:latin typeface="+mn-lt"/>
                <a:ea typeface="楷体" panose="02010609060101010101" pitchFamily="49" charset="-122"/>
                <a:cs typeface="+mn-cs"/>
              </a:rPr>
              <a:t>2</a:t>
            </a:r>
            <a:r>
              <a:rPr kumimoji="0" lang="zh-CN" altLang="en-US" sz="1800" b="0" i="0" u="none" strike="noStrike" kern="1200" cap="none" spc="0" normalizeH="0" baseline="0" noProof="0" dirty="0">
                <a:ln>
                  <a:noFill/>
                </a:ln>
                <a:solidFill>
                  <a:schemeClr val="dk1"/>
                </a:solidFill>
                <a:effectLst/>
                <a:uLnTx/>
                <a:uFillTx/>
                <a:latin typeface="+mn-lt"/>
                <a:ea typeface="楷体" panose="02010609060101010101" pitchFamily="49" charset="-122"/>
                <a:cs typeface="+mn-cs"/>
              </a:rPr>
              <a:t>篇，</a:t>
            </a:r>
            <a:r>
              <a:rPr kumimoji="0" lang="en-US" altLang="zh-CN" sz="1800" b="0" i="0" u="none" strike="noStrike" kern="1200" cap="none" spc="0" normalizeH="0" baseline="0" noProof="0" dirty="0">
                <a:ln>
                  <a:noFill/>
                </a:ln>
                <a:solidFill>
                  <a:schemeClr val="dk1"/>
                </a:solidFill>
                <a:effectLst/>
                <a:uLnTx/>
                <a:uFillTx/>
                <a:latin typeface="+mn-lt"/>
                <a:ea typeface="楷体" panose="02010609060101010101" pitchFamily="49" charset="-122"/>
                <a:cs typeface="+mn-cs"/>
              </a:rPr>
              <a:t>PNAS 1</a:t>
            </a:r>
            <a:r>
              <a:rPr kumimoji="0" lang="zh-CN" altLang="en-US" sz="1800" b="0" i="0" u="none" strike="noStrike" kern="1200" cap="none" spc="0" normalizeH="0" baseline="0" noProof="0" dirty="0">
                <a:ln>
                  <a:noFill/>
                </a:ln>
                <a:solidFill>
                  <a:schemeClr val="dk1"/>
                </a:solidFill>
                <a:effectLst/>
                <a:uLnTx/>
                <a:uFillTx/>
                <a:latin typeface="+mn-lt"/>
                <a:ea typeface="楷体" panose="02010609060101010101" pitchFamily="49" charset="-122"/>
                <a:cs typeface="+mn-cs"/>
              </a:rPr>
              <a:t>篇，</a:t>
            </a:r>
            <a:r>
              <a:rPr kumimoji="0" lang="en-US" altLang="zh-CN" sz="1800" b="0" i="0" u="none" strike="noStrike" kern="1200" cap="none" spc="0" normalizeH="0" baseline="0" noProof="0" dirty="0">
                <a:ln>
                  <a:noFill/>
                </a:ln>
                <a:solidFill>
                  <a:schemeClr val="dk1"/>
                </a:solidFill>
                <a:effectLst/>
                <a:uLnTx/>
                <a:uFillTx/>
                <a:latin typeface="+mn-lt"/>
                <a:ea typeface="楷体" panose="02010609060101010101" pitchFamily="49" charset="-122"/>
                <a:cs typeface="+mn-cs"/>
              </a:rPr>
              <a:t>Nature Nanotech 1</a:t>
            </a:r>
            <a:r>
              <a:rPr kumimoji="0" lang="zh-CN" altLang="en-US" sz="1800" b="0" i="0" u="none" strike="noStrike" kern="1200" cap="none" spc="0" normalizeH="0" baseline="0" noProof="0" dirty="0">
                <a:ln>
                  <a:noFill/>
                </a:ln>
                <a:solidFill>
                  <a:schemeClr val="dk1"/>
                </a:solidFill>
                <a:effectLst/>
                <a:uLnTx/>
                <a:uFillTx/>
                <a:latin typeface="+mn-lt"/>
                <a:ea typeface="楷体" panose="02010609060101010101" pitchFamily="49" charset="-122"/>
                <a:cs typeface="+mn-cs"/>
              </a:rPr>
              <a:t>篇，</a:t>
            </a:r>
            <a:r>
              <a:rPr kumimoji="0" lang="en-US" altLang="zh-CN" sz="1800" b="0" i="0" u="none" strike="noStrike" kern="1200" cap="none" spc="0" normalizeH="0" baseline="0" noProof="0" dirty="0">
                <a:ln>
                  <a:noFill/>
                </a:ln>
                <a:solidFill>
                  <a:schemeClr val="dk1"/>
                </a:solidFill>
                <a:effectLst/>
                <a:uLnTx/>
                <a:uFillTx/>
                <a:latin typeface="+mn-lt"/>
                <a:ea typeface="楷体" panose="02010609060101010101" pitchFamily="49" charset="-122"/>
                <a:cs typeface="+mn-cs"/>
              </a:rPr>
              <a:t>PRL3</a:t>
            </a:r>
            <a:r>
              <a:rPr kumimoji="0" lang="zh-CN" altLang="en-US" sz="1800" b="0" i="0" u="none" strike="noStrike" kern="1200" cap="none" spc="0" normalizeH="0" baseline="0" noProof="0" dirty="0">
                <a:ln>
                  <a:noFill/>
                </a:ln>
                <a:solidFill>
                  <a:schemeClr val="dk1"/>
                </a:solidFill>
                <a:effectLst/>
                <a:uLnTx/>
                <a:uFillTx/>
                <a:latin typeface="+mn-lt"/>
                <a:ea typeface="楷体" panose="02010609060101010101" pitchFamily="49" charset="-122"/>
                <a:cs typeface="+mn-cs"/>
              </a:rPr>
              <a:t>篇，</a:t>
            </a:r>
            <a:r>
              <a:rPr kumimoji="0" lang="en-US" altLang="zh-CN" sz="1800" b="0" i="0" u="none" strike="noStrike" kern="1200" cap="none" spc="0" normalizeH="0" baseline="0" noProof="0" dirty="0">
                <a:ln>
                  <a:noFill/>
                </a:ln>
                <a:solidFill>
                  <a:schemeClr val="dk1"/>
                </a:solidFill>
                <a:effectLst/>
                <a:uLnTx/>
                <a:uFillTx/>
                <a:latin typeface="+mn-lt"/>
                <a:ea typeface="楷体" panose="02010609060101010101" pitchFamily="49" charset="-122"/>
                <a:cs typeface="+mn-cs"/>
              </a:rPr>
              <a:t>Adv Mater10</a:t>
            </a:r>
            <a:r>
              <a:rPr kumimoji="0" lang="zh-CN" altLang="en-US" sz="1800" b="0" i="0" u="none" strike="noStrike" kern="1200" cap="none" spc="0" normalizeH="0" baseline="0" noProof="0" dirty="0">
                <a:ln>
                  <a:noFill/>
                </a:ln>
                <a:solidFill>
                  <a:schemeClr val="dk1"/>
                </a:solidFill>
                <a:effectLst/>
                <a:uLnTx/>
                <a:uFillTx/>
                <a:latin typeface="+mn-lt"/>
                <a:ea typeface="楷体" panose="02010609060101010101" pitchFamily="49" charset="-122"/>
                <a:cs typeface="+mn-cs"/>
              </a:rPr>
              <a:t>篇，</a:t>
            </a:r>
            <a:r>
              <a:rPr kumimoji="0" lang="en-US" altLang="zh-CN" sz="1800" b="0" i="0" u="none" strike="noStrike" kern="1200" cap="none" spc="0" normalizeH="0" baseline="0" noProof="0" dirty="0">
                <a:ln>
                  <a:noFill/>
                </a:ln>
                <a:solidFill>
                  <a:schemeClr val="dk1"/>
                </a:solidFill>
                <a:effectLst/>
                <a:uLnTx/>
                <a:uFillTx/>
                <a:latin typeface="+mn-lt"/>
                <a:ea typeface="楷体" panose="02010609060101010101" pitchFamily="49" charset="-122"/>
                <a:cs typeface="+mn-cs"/>
              </a:rPr>
              <a:t>JACS 5</a:t>
            </a:r>
            <a:r>
              <a:rPr kumimoji="0" lang="zh-CN" altLang="en-US" sz="1800" b="0" i="0" u="none" strike="noStrike" kern="1200" cap="none" spc="0" normalizeH="0" baseline="0" noProof="0" dirty="0">
                <a:ln>
                  <a:noFill/>
                </a:ln>
                <a:solidFill>
                  <a:schemeClr val="dk1"/>
                </a:solidFill>
                <a:effectLst/>
                <a:uLnTx/>
                <a:uFillTx/>
                <a:latin typeface="+mn-lt"/>
                <a:ea typeface="楷体" panose="02010609060101010101" pitchFamily="49" charset="-122"/>
                <a:cs typeface="+mn-cs"/>
              </a:rPr>
              <a:t>篇</a:t>
            </a:r>
            <a:r>
              <a:rPr kumimoji="0" lang="zh-CN" altLang="en-US" sz="1800" b="0" i="0" u="none" strike="noStrike" kern="1200" cap="none" spc="0" normalizeH="0" baseline="0" noProof="0" dirty="0">
                <a:ln>
                  <a:noFill/>
                </a:ln>
                <a:solidFill>
                  <a:schemeClr val="tx1"/>
                </a:solidFill>
                <a:effectLst/>
                <a:uLnTx/>
                <a:uFillTx/>
                <a:latin typeface="+mn-lt"/>
                <a:ea typeface="楷体" panose="02010609060101010101" pitchFamily="49" charset="-122"/>
                <a:cs typeface="+mn-cs"/>
              </a:rPr>
              <a:t>，</a:t>
            </a:r>
            <a:r>
              <a:rPr kumimoji="0" lang="en-US" altLang="zh-CN" sz="1800" b="0" i="0" u="none" strike="noStrike" kern="1200" cap="none" spc="0" normalizeH="0" baseline="0" noProof="0" dirty="0">
                <a:ln>
                  <a:noFill/>
                </a:ln>
                <a:solidFill>
                  <a:schemeClr val="tx1"/>
                </a:solidFill>
                <a:effectLst/>
                <a:uLnTx/>
                <a:uFillTx/>
                <a:latin typeface="+mn-lt"/>
                <a:ea typeface="+mn-ea"/>
                <a:cs typeface="+mn-cs"/>
                <a:sym typeface="+mn-ea"/>
              </a:rPr>
              <a:t> </a:t>
            </a:r>
            <a:r>
              <a:rPr kumimoji="0" lang="en-US" altLang="zh-CN" sz="1800" b="0" i="0" u="none" strike="noStrike" kern="1200" cap="none" spc="0" normalizeH="0" baseline="0" noProof="0" dirty="0" err="1">
                <a:ln>
                  <a:noFill/>
                </a:ln>
                <a:solidFill>
                  <a:schemeClr val="tx1"/>
                </a:solidFill>
                <a:effectLst/>
                <a:uLnTx/>
                <a:uFillTx/>
                <a:latin typeface="+mn-lt"/>
                <a:ea typeface="+mn-ea"/>
                <a:cs typeface="+mn-cs"/>
                <a:sym typeface="+mn-ea"/>
              </a:rPr>
              <a:t>Angew</a:t>
            </a:r>
            <a:r>
              <a:rPr kumimoji="0" lang="en-US" altLang="zh-CN" sz="1800" b="0" i="0" u="none" strike="noStrike" kern="1200" cap="none" spc="0" normalizeH="0" baseline="0" noProof="0" dirty="0">
                <a:ln>
                  <a:noFill/>
                </a:ln>
                <a:solidFill>
                  <a:schemeClr val="tx1"/>
                </a:solidFill>
                <a:effectLst/>
                <a:uLnTx/>
                <a:uFillTx/>
                <a:latin typeface="+mn-lt"/>
                <a:ea typeface="+mn-ea"/>
                <a:cs typeface="+mn-cs"/>
                <a:sym typeface="+mn-ea"/>
              </a:rPr>
              <a:t>. Chem. Int. Ed 7</a:t>
            </a:r>
            <a:r>
              <a:rPr kumimoji="0" lang="zh-CN" altLang="en-US" sz="1800" b="0" i="0" u="none" strike="noStrike" kern="1200" cap="none" spc="0" normalizeH="0" baseline="0" noProof="0" dirty="0">
                <a:ln>
                  <a:noFill/>
                </a:ln>
                <a:solidFill>
                  <a:schemeClr val="tx1"/>
                </a:solidFill>
                <a:effectLst/>
                <a:uLnTx/>
                <a:uFillTx/>
                <a:latin typeface="+mn-lt"/>
                <a:ea typeface="+mn-ea"/>
                <a:cs typeface="+mn-cs"/>
                <a:sym typeface="+mn-ea"/>
              </a:rPr>
              <a:t>篇</a:t>
            </a:r>
            <a:r>
              <a:rPr kumimoji="0" lang="zh-CN" altLang="en-US" sz="1800" b="0" i="0" u="none" strike="noStrike" kern="1200" cap="none" spc="0" normalizeH="0" baseline="0" noProof="0" dirty="0">
                <a:ln>
                  <a:noFill/>
                </a:ln>
                <a:solidFill>
                  <a:schemeClr val="tx1"/>
                </a:solidFill>
                <a:effectLst/>
                <a:uLnTx/>
                <a:uFillTx/>
                <a:latin typeface="+mn-lt"/>
                <a:ea typeface="楷体" panose="02010609060101010101" pitchFamily="49" charset="-122"/>
                <a:cs typeface="+mn-cs"/>
              </a:rPr>
              <a:t>等</a:t>
            </a:r>
            <a:r>
              <a:rPr kumimoji="0" lang="zh-CN" altLang="en-US" sz="1800" b="0" i="0" u="none" strike="noStrike" kern="1200" cap="none" spc="0" normalizeH="0" baseline="0" noProof="0" dirty="0">
                <a:ln>
                  <a:noFill/>
                </a:ln>
                <a:solidFill>
                  <a:schemeClr val="dk1"/>
                </a:solidFill>
                <a:effectLst/>
                <a:uLnTx/>
                <a:uFillTx/>
                <a:latin typeface="+mn-lt"/>
                <a:ea typeface="楷体" panose="02010609060101010101" pitchFamily="49" charset="-122"/>
                <a:cs typeface="+mn-cs"/>
              </a:rPr>
              <a:t>。</a:t>
            </a:r>
            <a:endParaRPr kumimoji="0" lang="en-US" altLang="zh-CN" sz="1800" b="0" i="0" u="none" strike="noStrike" kern="1200" cap="none" spc="0" normalizeH="0" baseline="0" noProof="0" dirty="0">
              <a:ln>
                <a:noFill/>
              </a:ln>
              <a:solidFill>
                <a:schemeClr val="dk1"/>
              </a:solidFill>
              <a:effectLst/>
              <a:uLnTx/>
              <a:uFillTx/>
              <a:latin typeface="+mn-lt"/>
              <a:ea typeface="楷体" panose="02010609060101010101" pitchFamily="49" charset="-122"/>
              <a:cs typeface="+mn-cs"/>
            </a:endParaRPr>
          </a:p>
        </p:txBody>
      </p:sp>
      <p:grpSp>
        <p:nvGrpSpPr>
          <p:cNvPr id="112645" name="组合 7"/>
          <p:cNvGrpSpPr/>
          <p:nvPr/>
        </p:nvGrpSpPr>
        <p:grpSpPr>
          <a:xfrm>
            <a:off x="2184400" y="2163763"/>
            <a:ext cx="5645150" cy="2862262"/>
            <a:chOff x="3169328" y="1861608"/>
            <a:chExt cx="5646198" cy="2862322"/>
          </a:xfrm>
        </p:grpSpPr>
        <p:graphicFrame>
          <p:nvGraphicFramePr>
            <p:cNvPr id="4" name="图表 3"/>
            <p:cNvGraphicFramePr/>
            <p:nvPr/>
          </p:nvGraphicFramePr>
          <p:xfrm>
            <a:off x="3270389" y="1917996"/>
            <a:ext cx="5545137" cy="2569665"/>
          </p:xfrm>
          <a:graphic>
            <a:graphicData uri="http://schemas.openxmlformats.org/drawingml/2006/chart">
              <c:chart xmlns:c="http://schemas.openxmlformats.org/drawingml/2006/chart" xmlns:r="http://schemas.openxmlformats.org/officeDocument/2006/relationships" r:id="rId2"/>
            </a:graphicData>
          </a:graphic>
        </p:graphicFrame>
        <p:sp>
          <p:nvSpPr>
            <p:cNvPr id="112684" name="文本框 2"/>
            <p:cNvSpPr txBox="1"/>
            <p:nvPr/>
          </p:nvSpPr>
          <p:spPr>
            <a:xfrm>
              <a:off x="3169328" y="1861608"/>
              <a:ext cx="1539191" cy="2862322"/>
            </a:xfrm>
            <a:prstGeom prst="rect">
              <a:avLst/>
            </a:prstGeom>
            <a:solidFill>
              <a:schemeClr val="bg1"/>
            </a:solidFill>
            <a:ln w="9525">
              <a:noFill/>
            </a:ln>
          </p:spPr>
          <p:txBody>
            <a:bodyPr>
              <a:spAutoFit/>
            </a:bodyPr>
            <a:lstStyle/>
            <a:p>
              <a:endParaRPr lang="en-US" altLang="zh-CN" dirty="0">
                <a:solidFill>
                  <a:schemeClr val="bg1"/>
                </a:solidFill>
                <a:latin typeface="Arial" panose="020B0604020202020204" pitchFamily="34" charset="0"/>
                <a:ea typeface="宋体" panose="02010600030101010101" pitchFamily="2" charset="-122"/>
              </a:endParaRPr>
            </a:p>
            <a:p>
              <a:endParaRPr lang="en-US" altLang="zh-CN" dirty="0">
                <a:solidFill>
                  <a:schemeClr val="bg1"/>
                </a:solidFill>
                <a:latin typeface="Arial" panose="020B0604020202020204" pitchFamily="34" charset="0"/>
                <a:ea typeface="宋体" panose="02010600030101010101" pitchFamily="2" charset="-122"/>
              </a:endParaRPr>
            </a:p>
            <a:p>
              <a:endParaRPr lang="en-US" altLang="zh-CN" dirty="0">
                <a:solidFill>
                  <a:schemeClr val="bg1"/>
                </a:solidFill>
                <a:latin typeface="Arial" panose="020B0604020202020204" pitchFamily="34" charset="0"/>
                <a:ea typeface="宋体" panose="02010600030101010101" pitchFamily="2" charset="-122"/>
              </a:endParaRPr>
            </a:p>
            <a:p>
              <a:endParaRPr lang="en-US" altLang="zh-CN" dirty="0">
                <a:solidFill>
                  <a:schemeClr val="bg1"/>
                </a:solidFill>
                <a:latin typeface="Arial" panose="020B0604020202020204" pitchFamily="34" charset="0"/>
                <a:ea typeface="宋体" panose="02010600030101010101" pitchFamily="2" charset="-122"/>
              </a:endParaRPr>
            </a:p>
            <a:p>
              <a:endParaRPr lang="en-US" altLang="zh-CN" dirty="0">
                <a:solidFill>
                  <a:schemeClr val="bg1"/>
                </a:solidFill>
                <a:latin typeface="Arial" panose="020B0604020202020204" pitchFamily="34" charset="0"/>
                <a:ea typeface="宋体" panose="02010600030101010101" pitchFamily="2" charset="-122"/>
              </a:endParaRPr>
            </a:p>
            <a:p>
              <a:endParaRPr lang="en-US" altLang="zh-CN" dirty="0">
                <a:solidFill>
                  <a:schemeClr val="bg1"/>
                </a:solidFill>
                <a:latin typeface="Arial" panose="020B0604020202020204" pitchFamily="34" charset="0"/>
                <a:ea typeface="宋体" panose="02010600030101010101" pitchFamily="2" charset="-122"/>
              </a:endParaRPr>
            </a:p>
            <a:p>
              <a:endParaRPr lang="en-US" altLang="zh-CN" dirty="0">
                <a:solidFill>
                  <a:schemeClr val="bg1"/>
                </a:solidFill>
                <a:latin typeface="Arial" panose="020B0604020202020204" pitchFamily="34" charset="0"/>
                <a:ea typeface="宋体" panose="02010600030101010101" pitchFamily="2" charset="-122"/>
              </a:endParaRPr>
            </a:p>
            <a:p>
              <a:endParaRPr lang="en-US" altLang="zh-CN" dirty="0">
                <a:solidFill>
                  <a:schemeClr val="bg1"/>
                </a:solidFill>
                <a:latin typeface="Arial" panose="020B0604020202020204" pitchFamily="34" charset="0"/>
                <a:ea typeface="宋体" panose="02010600030101010101" pitchFamily="2" charset="-122"/>
              </a:endParaRPr>
            </a:p>
            <a:p>
              <a:endParaRPr lang="en-US" altLang="zh-CN" dirty="0">
                <a:solidFill>
                  <a:schemeClr val="bg1"/>
                </a:solidFill>
                <a:latin typeface="Arial" panose="020B0604020202020204" pitchFamily="34" charset="0"/>
                <a:ea typeface="宋体" panose="02010600030101010101" pitchFamily="2" charset="-122"/>
              </a:endParaRPr>
            </a:p>
            <a:p>
              <a:endParaRPr lang="zh-CN" altLang="en-US" dirty="0">
                <a:solidFill>
                  <a:schemeClr val="bg1"/>
                </a:solidFill>
                <a:latin typeface="Arial" panose="020B0604020202020204" pitchFamily="34" charset="0"/>
                <a:ea typeface="宋体" panose="02010600030101010101" pitchFamily="2" charset="-122"/>
              </a:endParaRPr>
            </a:p>
          </p:txBody>
        </p:sp>
      </p:grpSp>
      <p:graphicFrame>
        <p:nvGraphicFramePr>
          <p:cNvPr id="112646" name="表格 112645"/>
          <p:cNvGraphicFramePr/>
          <p:nvPr/>
        </p:nvGraphicFramePr>
        <p:xfrm>
          <a:off x="1227138" y="1482725"/>
          <a:ext cx="1914525" cy="3175595"/>
        </p:xfrm>
        <a:graphic>
          <a:graphicData uri="http://schemas.openxmlformats.org/drawingml/2006/table">
            <a:tbl>
              <a:tblPr/>
              <a:tblGrid>
                <a:gridCol w="957263">
                  <a:extLst>
                    <a:ext uri="{9D8B030D-6E8A-4147-A177-3AD203B41FA5}">
                      <a16:colId xmlns:a16="http://schemas.microsoft.com/office/drawing/2014/main" xmlns="" val="20000"/>
                    </a:ext>
                  </a:extLst>
                </a:gridCol>
                <a:gridCol w="957262">
                  <a:extLst>
                    <a:ext uri="{9D8B030D-6E8A-4147-A177-3AD203B41FA5}">
                      <a16:colId xmlns:a16="http://schemas.microsoft.com/office/drawing/2014/main" xmlns="" val="20001"/>
                    </a:ext>
                  </a:extLst>
                </a:gridCol>
              </a:tblGrid>
              <a:tr h="33496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defTabSz="828675" eaLnBrk="1" fontAlgn="ctr" hangingPunct="1">
                        <a:buNone/>
                      </a:pPr>
                      <a:r>
                        <a:rPr lang="zh-CN" altLang="en-US" sz="1600" b="1" dirty="0">
                          <a:solidFill>
                            <a:srgbClr val="FFFFFF"/>
                          </a:solidFill>
                          <a:latin typeface="Arial" panose="020B0604020202020204" pitchFamily="34" charset="0"/>
                        </a:rPr>
                        <a:t>年度</a:t>
                      </a:r>
                      <a:endParaRPr lang="zh-CN" altLang="en-US" sz="1600" b="1" dirty="0">
                        <a:solidFill>
                          <a:srgbClr val="0000FF"/>
                        </a:solidFill>
                        <a:latin typeface="Arial" panose="020B0604020202020204" pitchFamily="34" charset="0"/>
                      </a:endParaRPr>
                    </a:p>
                  </a:txBody>
                  <a:tcPr marL="91502" marR="91502" marT="45710" marB="4571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defTabSz="828675" eaLnBrk="1" fontAlgn="ctr" hangingPunct="1">
                        <a:buNone/>
                      </a:pPr>
                      <a:r>
                        <a:rPr lang="zh-CN" altLang="en-US" sz="1600" b="1" dirty="0">
                          <a:solidFill>
                            <a:srgbClr val="FFFFFF"/>
                          </a:solidFill>
                          <a:latin typeface="Arial" panose="020B0604020202020204" pitchFamily="34" charset="0"/>
                        </a:rPr>
                        <a:t>一区数</a:t>
                      </a:r>
                      <a:endParaRPr lang="zh-CN" altLang="en-US" sz="1600" b="1" dirty="0">
                        <a:solidFill>
                          <a:srgbClr val="0000FF"/>
                        </a:solidFill>
                        <a:latin typeface="Arial" panose="020B0604020202020204" pitchFamily="34" charset="0"/>
                      </a:endParaRPr>
                    </a:p>
                  </a:txBody>
                  <a:tcPr marL="91502" marR="91502" marT="45710" marB="4571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34766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defTabSz="828675" eaLnBrk="1" fontAlgn="b" hangingPunct="1">
                        <a:buNone/>
                      </a:pPr>
                      <a:r>
                        <a:rPr lang="en-US" altLang="zh-CN" sz="1400" dirty="0">
                          <a:solidFill>
                            <a:srgbClr val="000000"/>
                          </a:solidFill>
                          <a:latin typeface="Arial" panose="020B0604020202020204" pitchFamily="34" charset="0"/>
                        </a:rPr>
                        <a:t>2007</a:t>
                      </a:r>
                    </a:p>
                  </a:txBody>
                  <a:tcPr marL="91502" marR="91502" marT="45710" marB="45710"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defTabSz="828675" eaLnBrk="1" fontAlgn="b" hangingPunct="1">
                        <a:buNone/>
                      </a:pPr>
                      <a:r>
                        <a:rPr lang="en-US" altLang="zh-CN" sz="1400" dirty="0">
                          <a:solidFill>
                            <a:srgbClr val="000000"/>
                          </a:solidFill>
                          <a:latin typeface="Arial" panose="020B0604020202020204" pitchFamily="34" charset="0"/>
                        </a:rPr>
                        <a:t>6</a:t>
                      </a:r>
                    </a:p>
                  </a:txBody>
                  <a:tcPr marL="91502" marR="91502" marT="45710" marB="45710"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xmlns="" val="10001"/>
                  </a:ext>
                </a:extLst>
              </a:tr>
              <a:tr h="31273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defTabSz="828675" eaLnBrk="1" fontAlgn="b" hangingPunct="1">
                        <a:buNone/>
                      </a:pPr>
                      <a:r>
                        <a:rPr lang="en-US" altLang="zh-CN" sz="1400" dirty="0">
                          <a:solidFill>
                            <a:srgbClr val="000000"/>
                          </a:solidFill>
                          <a:latin typeface="Arial" panose="020B0604020202020204" pitchFamily="34" charset="0"/>
                        </a:rPr>
                        <a:t>2008</a:t>
                      </a:r>
                    </a:p>
                  </a:txBody>
                  <a:tcPr marL="91502" marR="91502" marT="45710" marB="45710"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defTabSz="828675" eaLnBrk="1" fontAlgn="b" hangingPunct="1">
                        <a:buNone/>
                      </a:pPr>
                      <a:r>
                        <a:rPr lang="en-US" altLang="zh-CN" sz="1400" dirty="0">
                          <a:solidFill>
                            <a:srgbClr val="000000"/>
                          </a:solidFill>
                          <a:latin typeface="Arial" panose="020B0604020202020204" pitchFamily="34" charset="0"/>
                        </a:rPr>
                        <a:t>6</a:t>
                      </a:r>
                    </a:p>
                  </a:txBody>
                  <a:tcPr marL="91502" marR="91502" marT="45710" marB="45710"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xmlns="" val="10002"/>
                  </a:ext>
                </a:extLst>
              </a:tr>
              <a:tr h="3048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defTabSz="828675" eaLnBrk="1" fontAlgn="b" hangingPunct="1">
                        <a:buNone/>
                      </a:pPr>
                      <a:r>
                        <a:rPr lang="en-US" altLang="zh-CN" sz="1400" dirty="0">
                          <a:solidFill>
                            <a:srgbClr val="000000"/>
                          </a:solidFill>
                          <a:latin typeface="Arial" panose="020B0604020202020204" pitchFamily="34" charset="0"/>
                        </a:rPr>
                        <a:t>2009</a:t>
                      </a:r>
                    </a:p>
                  </a:txBody>
                  <a:tcPr marL="91502" marR="91502" marT="45710" marB="45710"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defTabSz="828675" eaLnBrk="1" fontAlgn="b" hangingPunct="1">
                        <a:buNone/>
                      </a:pPr>
                      <a:r>
                        <a:rPr lang="en-US" altLang="zh-CN" sz="1400" dirty="0">
                          <a:solidFill>
                            <a:srgbClr val="000000"/>
                          </a:solidFill>
                          <a:latin typeface="Arial" panose="020B0604020202020204" pitchFamily="34" charset="0"/>
                        </a:rPr>
                        <a:t>8</a:t>
                      </a:r>
                    </a:p>
                  </a:txBody>
                  <a:tcPr marL="91502" marR="91502" marT="45710" marB="45710"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xmlns="" val="10003"/>
                  </a:ext>
                </a:extLst>
              </a:tr>
              <a:tr h="312737">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defTabSz="828675" eaLnBrk="1" fontAlgn="b" hangingPunct="1">
                        <a:buNone/>
                      </a:pPr>
                      <a:r>
                        <a:rPr lang="en-US" altLang="zh-CN" sz="1400" dirty="0">
                          <a:solidFill>
                            <a:srgbClr val="000000"/>
                          </a:solidFill>
                          <a:latin typeface="Arial" panose="020B0604020202020204" pitchFamily="34" charset="0"/>
                        </a:rPr>
                        <a:t>2010</a:t>
                      </a:r>
                    </a:p>
                  </a:txBody>
                  <a:tcPr marL="91502" marR="91502" marT="45710" marB="45710"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defTabSz="828675" eaLnBrk="1" fontAlgn="b" hangingPunct="1">
                        <a:buNone/>
                      </a:pPr>
                      <a:r>
                        <a:rPr lang="en-US" altLang="zh-CN" sz="1400" dirty="0">
                          <a:solidFill>
                            <a:srgbClr val="000000"/>
                          </a:solidFill>
                          <a:latin typeface="Arial" panose="020B0604020202020204" pitchFamily="34" charset="0"/>
                        </a:rPr>
                        <a:t>18</a:t>
                      </a:r>
                    </a:p>
                  </a:txBody>
                  <a:tcPr marL="91502" marR="91502" marT="45710" marB="45710"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xmlns="" val="10004"/>
                  </a:ext>
                </a:extLst>
              </a:tr>
              <a:tr h="31273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defTabSz="828675" eaLnBrk="1" fontAlgn="b" hangingPunct="1">
                        <a:buNone/>
                      </a:pPr>
                      <a:r>
                        <a:rPr lang="en-US" altLang="zh-CN" sz="1400" dirty="0">
                          <a:solidFill>
                            <a:srgbClr val="000000"/>
                          </a:solidFill>
                          <a:latin typeface="Arial" panose="020B0604020202020204" pitchFamily="34" charset="0"/>
                        </a:rPr>
                        <a:t>2011</a:t>
                      </a:r>
                    </a:p>
                  </a:txBody>
                  <a:tcPr marL="91502" marR="91502" marT="45710" marB="45710"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defTabSz="828675" eaLnBrk="1" fontAlgn="b" hangingPunct="1">
                        <a:buNone/>
                      </a:pPr>
                      <a:r>
                        <a:rPr lang="en-US" altLang="zh-CN" sz="1400" dirty="0">
                          <a:solidFill>
                            <a:srgbClr val="000000"/>
                          </a:solidFill>
                          <a:latin typeface="Arial" panose="020B0604020202020204" pitchFamily="34" charset="0"/>
                        </a:rPr>
                        <a:t>20</a:t>
                      </a:r>
                    </a:p>
                  </a:txBody>
                  <a:tcPr marL="91502" marR="91502" marT="45710" marB="45710"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xmlns="" val="10005"/>
                  </a:ext>
                </a:extLst>
              </a:tr>
              <a:tr h="3048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defTabSz="828675" eaLnBrk="1" fontAlgn="b" hangingPunct="1">
                        <a:buNone/>
                      </a:pPr>
                      <a:r>
                        <a:rPr lang="en-US" altLang="zh-CN" sz="1400" dirty="0">
                          <a:solidFill>
                            <a:srgbClr val="000000"/>
                          </a:solidFill>
                          <a:latin typeface="Arial" panose="020B0604020202020204" pitchFamily="34" charset="0"/>
                        </a:rPr>
                        <a:t>2012</a:t>
                      </a:r>
                    </a:p>
                  </a:txBody>
                  <a:tcPr marL="91502" marR="91502" marT="45710" marB="45710"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defTabSz="828675" eaLnBrk="1" fontAlgn="b" hangingPunct="1">
                        <a:buNone/>
                      </a:pPr>
                      <a:r>
                        <a:rPr lang="en-US" altLang="zh-CN" sz="1400" dirty="0">
                          <a:solidFill>
                            <a:srgbClr val="000000"/>
                          </a:solidFill>
                          <a:latin typeface="Arial" panose="020B0604020202020204" pitchFamily="34" charset="0"/>
                        </a:rPr>
                        <a:t>25</a:t>
                      </a:r>
                    </a:p>
                  </a:txBody>
                  <a:tcPr marL="91502" marR="91502" marT="45710" marB="45710"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xmlns="" val="10006"/>
                  </a:ext>
                </a:extLst>
              </a:tr>
              <a:tr h="3048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defTabSz="828675" eaLnBrk="1" fontAlgn="b" hangingPunct="1">
                        <a:buNone/>
                      </a:pPr>
                      <a:r>
                        <a:rPr lang="en-US" altLang="zh-CN" sz="1400" dirty="0">
                          <a:solidFill>
                            <a:srgbClr val="000000"/>
                          </a:solidFill>
                          <a:latin typeface="Arial" panose="020B0604020202020204" pitchFamily="34" charset="0"/>
                        </a:rPr>
                        <a:t>2013</a:t>
                      </a:r>
                    </a:p>
                  </a:txBody>
                  <a:tcPr marL="91502" marR="91502" marT="45710" marB="45710"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defTabSz="828675" eaLnBrk="1" fontAlgn="b" hangingPunct="1">
                        <a:buNone/>
                      </a:pPr>
                      <a:r>
                        <a:rPr lang="en-US" altLang="zh-CN" sz="1400" dirty="0">
                          <a:solidFill>
                            <a:srgbClr val="000000"/>
                          </a:solidFill>
                          <a:latin typeface="Arial" panose="020B0604020202020204" pitchFamily="34" charset="0"/>
                        </a:rPr>
                        <a:t>11</a:t>
                      </a:r>
                    </a:p>
                  </a:txBody>
                  <a:tcPr marL="91502" marR="91502" marT="45710" marB="45710"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xmlns="" val="10007"/>
                  </a:ext>
                </a:extLst>
              </a:tr>
              <a:tr h="3048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defTabSz="828675" eaLnBrk="1" fontAlgn="b" hangingPunct="1">
                        <a:buNone/>
                      </a:pPr>
                      <a:r>
                        <a:rPr lang="en-US" altLang="zh-CN" sz="1400" dirty="0">
                          <a:solidFill>
                            <a:srgbClr val="000000"/>
                          </a:solidFill>
                          <a:latin typeface="Arial" panose="020B0604020202020204" pitchFamily="34" charset="0"/>
                        </a:rPr>
                        <a:t>2014</a:t>
                      </a:r>
                    </a:p>
                  </a:txBody>
                  <a:tcPr marL="91502" marR="91502" marT="45710" marB="45710"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E9EDF4"/>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defTabSz="828675" eaLnBrk="1" fontAlgn="b" hangingPunct="1">
                        <a:buNone/>
                      </a:pPr>
                      <a:r>
                        <a:rPr lang="en-US" altLang="zh-CN" sz="1400" dirty="0">
                          <a:solidFill>
                            <a:srgbClr val="000000"/>
                          </a:solidFill>
                          <a:latin typeface="Arial" panose="020B0604020202020204" pitchFamily="34" charset="0"/>
                        </a:rPr>
                        <a:t>22</a:t>
                      </a:r>
                    </a:p>
                  </a:txBody>
                  <a:tcPr marL="91502" marR="91502" marT="45710" marB="45710"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xmlns="" val="10008"/>
                  </a:ext>
                </a:extLst>
              </a:tr>
              <a:tr h="33496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defTabSz="828675" eaLnBrk="1" fontAlgn="ctr" hangingPunct="1">
                        <a:buNone/>
                      </a:pPr>
                      <a:r>
                        <a:rPr lang="zh-CN" altLang="en-US" sz="1600" b="1" dirty="0">
                          <a:solidFill>
                            <a:srgbClr val="FFFFFF"/>
                          </a:solidFill>
                          <a:latin typeface="Arial" panose="020B0604020202020204" pitchFamily="34" charset="0"/>
                        </a:rPr>
                        <a:t>合计</a:t>
                      </a:r>
                      <a:endParaRPr lang="zh-CN" altLang="en-US" sz="1600" b="1" dirty="0">
                        <a:solidFill>
                          <a:srgbClr val="000000"/>
                        </a:solidFill>
                        <a:latin typeface="Arial" panose="020B0604020202020204" pitchFamily="34" charset="0"/>
                      </a:endParaRPr>
                    </a:p>
                  </a:txBody>
                  <a:tcPr marL="91502" marR="91502" marT="45710" marB="4571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defTabSz="828675" eaLnBrk="1" fontAlgn="b" hangingPunct="1">
                        <a:buNone/>
                      </a:pPr>
                      <a:r>
                        <a:rPr lang="en-US" altLang="zh-CN" sz="1600" b="1" dirty="0">
                          <a:solidFill>
                            <a:srgbClr val="FFFFFF"/>
                          </a:solidFill>
                          <a:latin typeface="Arial" panose="020B0604020202020204" pitchFamily="34" charset="0"/>
                        </a:rPr>
                        <a:t>116</a:t>
                      </a:r>
                      <a:endParaRPr lang="en-US" altLang="zh-CN" sz="1600" b="1" dirty="0">
                        <a:solidFill>
                          <a:srgbClr val="000000"/>
                        </a:solidFill>
                        <a:latin typeface="Arial" panose="020B0604020202020204" pitchFamily="34" charset="0"/>
                      </a:endParaRPr>
                    </a:p>
                  </a:txBody>
                  <a:tcPr marL="91502" marR="91502" marT="45710" marB="45710"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9"/>
                  </a:ext>
                </a:extLst>
              </a:tr>
            </a:tbl>
          </a:graphicData>
        </a:graphic>
      </p:graphicFrame>
      <p:sp>
        <p:nvSpPr>
          <p:cNvPr id="13" name="矩形 12"/>
          <p:cNvSpPr/>
          <p:nvPr/>
        </p:nvSpPr>
        <p:spPr bwMode="auto">
          <a:xfrm>
            <a:off x="0" y="1076325"/>
            <a:ext cx="9144000" cy="5762625"/>
          </a:xfrm>
          <a:prstGeom prst="rect">
            <a:avLst/>
          </a:prstGeom>
          <a:solidFill>
            <a:schemeClr val="bg1">
              <a:lumMod val="95000"/>
              <a:alpha val="80000"/>
            </a:schemeClr>
          </a:solidFill>
          <a:ln>
            <a:noFill/>
          </a:ln>
          <a:effectLst>
            <a:outerShdw dist="38100" dir="5400000" algn="ctr" rotWithShape="0">
              <a:srgbClr val="7F7F7F">
                <a:alpha val="37999"/>
              </a:srgbClr>
            </a:outerShdw>
          </a:effectLst>
        </p:spPr>
        <p:txBody>
          <a:bodyPr lIns="899795" tIns="46990" rIns="90170" bIns="46990"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 name="矩形 1"/>
          <p:cNvSpPr>
            <a:spLocks noChangeArrowheads="1"/>
          </p:cNvSpPr>
          <p:nvPr/>
        </p:nvSpPr>
        <p:spPr bwMode="auto">
          <a:xfrm>
            <a:off x="0" y="2168525"/>
            <a:ext cx="9144000" cy="2554288"/>
          </a:xfrm>
          <a:prstGeom prst="rect">
            <a:avLst/>
          </a:prstGeom>
          <a:ln w="28575">
            <a:solidFill>
              <a:srgbClr val="7030A0"/>
            </a:solidFill>
          </a:ln>
        </p:spPr>
        <p:style>
          <a:lnRef idx="2">
            <a:schemeClr val="accent2"/>
          </a:lnRef>
          <a:fillRef idx="1">
            <a:schemeClr val="lt1"/>
          </a:fillRef>
          <a:effectRef idx="0">
            <a:schemeClr val="accent2"/>
          </a:effectRef>
          <a:fontRef idx="minor">
            <a:schemeClr val="dk1"/>
          </a:fontRef>
        </p:style>
        <p:txBody>
          <a:bodyPr anchor="ctr">
            <a:spAutoFit/>
          </a:bodyPr>
          <a:lstStyle>
            <a:lvl1pPr marL="342900" indent="-342900">
              <a:spcBef>
                <a:spcPct val="20000"/>
              </a:spcBef>
              <a:buChar char="•"/>
              <a:defRPr sz="32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9pPr>
          </a:lstStyle>
          <a:p>
            <a:pPr marL="554355" marR="0" lvl="0" indent="-373380" algn="l" defTabSz="914400" rtl="0" eaLnBrk="0" fontAlgn="ctr" latinLnBrk="0" hangingPunct="0">
              <a:lnSpc>
                <a:spcPct val="150000"/>
              </a:lnSpc>
              <a:spcBef>
                <a:spcPts val="600"/>
              </a:spcBef>
              <a:spcAft>
                <a:spcPts val="600"/>
              </a:spcAft>
              <a:buClrTx/>
              <a:buSzTx/>
              <a:buFont typeface="Wingdings" panose="05000000000000000000" pitchFamily="2" charset="2"/>
              <a:buChar char="Ø"/>
              <a:defRPr/>
            </a:pPr>
            <a:r>
              <a:rPr kumimoji="0" lang="zh-CN" altLang="en-US" sz="2000" b="0" i="0" u="none" strike="noStrike" kern="1200" cap="none" spc="0" normalizeH="0" baseline="0" noProof="0" dirty="0" smtClean="0">
                <a:ln>
                  <a:noFill/>
                </a:ln>
                <a:solidFill>
                  <a:schemeClr val="tx1"/>
                </a:solidFill>
                <a:effectLst/>
                <a:uLnTx/>
                <a:uFillTx/>
                <a:latin typeface="+mn-lt"/>
                <a:ea typeface="黑体" panose="02010609060101010101" pitchFamily="49" charset="-122"/>
                <a:cs typeface="+mn-cs"/>
                <a:sym typeface="+mn-ea"/>
              </a:rPr>
              <a:t>发表论文数逐年增长</a:t>
            </a:r>
            <a:endParaRPr kumimoji="0" lang="en-US" altLang="zh-CN" sz="2000" b="0" i="0" u="none" strike="noStrike" kern="1200" cap="none" spc="0" normalizeH="0" baseline="0" noProof="0" dirty="0" smtClean="0">
              <a:ln>
                <a:noFill/>
              </a:ln>
              <a:solidFill>
                <a:schemeClr val="tx1"/>
              </a:solidFill>
              <a:effectLst/>
              <a:uLnTx/>
              <a:uFillTx/>
              <a:latin typeface="+mn-lt"/>
              <a:ea typeface="黑体" panose="02010609060101010101" pitchFamily="49" charset="-122"/>
              <a:cs typeface="+mn-cs"/>
              <a:sym typeface="+mn-ea"/>
            </a:endParaRPr>
          </a:p>
          <a:p>
            <a:pPr marL="987425" marR="0" lvl="0" indent="0" algn="l" defTabSz="914400" rtl="0" eaLnBrk="0" fontAlgn="ctr" latinLnBrk="0" hangingPunct="0">
              <a:lnSpc>
                <a:spcPct val="100000"/>
              </a:lnSpc>
              <a:spcBef>
                <a:spcPts val="600"/>
              </a:spcBef>
              <a:spcAft>
                <a:spcPts val="600"/>
              </a:spcAft>
              <a:buClrTx/>
              <a:buSzTx/>
              <a:buFontTx/>
              <a:buNone/>
              <a:defRPr/>
            </a:pPr>
            <a:r>
              <a:rPr kumimoji="0" lang="en-US" altLang="zh-CN" sz="2000" b="0" i="0" u="none" strike="noStrike" kern="1200" cap="none" spc="0" normalizeH="0" baseline="0" noProof="0" dirty="0" smtClean="0">
                <a:ln>
                  <a:noFill/>
                </a:ln>
                <a:solidFill>
                  <a:schemeClr val="tx1"/>
                </a:solidFill>
                <a:effectLst/>
                <a:uLnTx/>
                <a:uFillTx/>
                <a:latin typeface="+mn-lt"/>
                <a:ea typeface="黑体" panose="02010609060101010101" pitchFamily="49" charset="-122"/>
                <a:cs typeface="+mn-cs"/>
                <a:sym typeface="+mn-ea"/>
              </a:rPr>
              <a:t>2017</a:t>
            </a:r>
            <a:r>
              <a:rPr kumimoji="0" lang="zh-CN" altLang="en-US" sz="2000" b="0" i="0" u="none" strike="noStrike" kern="1200" cap="none" spc="0" normalizeH="0" baseline="0" noProof="0" dirty="0" smtClean="0">
                <a:ln>
                  <a:noFill/>
                </a:ln>
                <a:solidFill>
                  <a:schemeClr val="tx1"/>
                </a:solidFill>
                <a:effectLst/>
                <a:uLnTx/>
                <a:uFillTx/>
                <a:latin typeface="+mn-lt"/>
                <a:ea typeface="黑体" panose="02010609060101010101" pitchFamily="49" charset="-122"/>
                <a:cs typeface="+mn-cs"/>
                <a:sym typeface="+mn-ea"/>
              </a:rPr>
              <a:t>年一区论文数相当于</a:t>
            </a:r>
            <a:r>
              <a:rPr kumimoji="0" lang="en-US" altLang="zh-CN" sz="2000" b="0" i="0" u="none" strike="noStrike" kern="1200" cap="none" spc="0" normalizeH="0" baseline="0" noProof="0" dirty="0" smtClean="0">
                <a:ln>
                  <a:noFill/>
                </a:ln>
                <a:solidFill>
                  <a:schemeClr val="tx1"/>
                </a:solidFill>
                <a:effectLst/>
                <a:uLnTx/>
                <a:uFillTx/>
                <a:latin typeface="+mn-lt"/>
                <a:ea typeface="黑体" panose="02010609060101010101" pitchFamily="49" charset="-122"/>
                <a:cs typeface="+mn-cs"/>
                <a:sym typeface="+mn-ea"/>
              </a:rPr>
              <a:t>2007</a:t>
            </a:r>
            <a:r>
              <a:rPr kumimoji="0" lang="zh-CN" altLang="en-US" sz="2000" b="0" i="0" u="none" strike="noStrike" kern="1200" cap="none" spc="0" normalizeH="0" baseline="0" noProof="0" dirty="0" smtClean="0">
                <a:ln>
                  <a:noFill/>
                </a:ln>
                <a:solidFill>
                  <a:schemeClr val="tx1"/>
                </a:solidFill>
                <a:effectLst/>
                <a:uLnTx/>
                <a:uFillTx/>
                <a:latin typeface="+mn-lt"/>
                <a:ea typeface="黑体" panose="02010609060101010101" pitchFamily="49" charset="-122"/>
                <a:cs typeface="+mn-cs"/>
                <a:sym typeface="+mn-ea"/>
              </a:rPr>
              <a:t>到</a:t>
            </a:r>
            <a:r>
              <a:rPr kumimoji="0" lang="en-US" altLang="zh-CN" sz="2000" b="0" i="0" u="none" strike="noStrike" kern="1200" cap="none" spc="0" normalizeH="0" baseline="0" noProof="0" dirty="0" smtClean="0">
                <a:ln>
                  <a:noFill/>
                </a:ln>
                <a:solidFill>
                  <a:schemeClr val="tx1"/>
                </a:solidFill>
                <a:effectLst/>
                <a:uLnTx/>
                <a:uFillTx/>
                <a:latin typeface="+mn-lt"/>
                <a:ea typeface="黑体" panose="02010609060101010101" pitchFamily="49" charset="-122"/>
                <a:cs typeface="+mn-cs"/>
                <a:sym typeface="+mn-ea"/>
              </a:rPr>
              <a:t>2014</a:t>
            </a:r>
            <a:r>
              <a:rPr kumimoji="0" lang="zh-CN" altLang="en-US" sz="2000" b="0" i="0" u="none" strike="noStrike" kern="1200" cap="none" spc="0" normalizeH="0" baseline="0" noProof="0" dirty="0" smtClean="0">
                <a:ln>
                  <a:noFill/>
                </a:ln>
                <a:solidFill>
                  <a:schemeClr val="tx1"/>
                </a:solidFill>
                <a:effectLst/>
                <a:uLnTx/>
                <a:uFillTx/>
                <a:latin typeface="+mn-lt"/>
                <a:ea typeface="黑体" panose="02010609060101010101" pitchFamily="49" charset="-122"/>
                <a:cs typeface="+mn-cs"/>
                <a:sym typeface="+mn-ea"/>
              </a:rPr>
              <a:t>年共</a:t>
            </a:r>
            <a:r>
              <a:rPr kumimoji="0" lang="en-US" altLang="zh-CN" sz="2000" b="0" i="0" u="none" strike="noStrike" kern="1200" cap="none" spc="0" normalizeH="0" baseline="0" noProof="0" dirty="0" smtClean="0">
                <a:ln>
                  <a:noFill/>
                </a:ln>
                <a:solidFill>
                  <a:schemeClr val="tx1"/>
                </a:solidFill>
                <a:effectLst/>
                <a:uLnTx/>
                <a:uFillTx/>
                <a:latin typeface="+mn-lt"/>
                <a:ea typeface="黑体" panose="02010609060101010101" pitchFamily="49" charset="-122"/>
                <a:cs typeface="+mn-cs"/>
                <a:sym typeface="+mn-ea"/>
              </a:rPr>
              <a:t>8</a:t>
            </a:r>
            <a:r>
              <a:rPr kumimoji="0" lang="zh-CN" altLang="en-US" sz="2000" b="0" i="0" u="none" strike="noStrike" kern="1200" cap="none" spc="0" normalizeH="0" baseline="0" noProof="0" dirty="0" smtClean="0">
                <a:ln>
                  <a:noFill/>
                </a:ln>
                <a:solidFill>
                  <a:schemeClr val="tx1"/>
                </a:solidFill>
                <a:effectLst/>
                <a:uLnTx/>
                <a:uFillTx/>
                <a:latin typeface="+mn-lt"/>
                <a:ea typeface="黑体" panose="02010609060101010101" pitchFamily="49" charset="-122"/>
                <a:cs typeface="+mn-cs"/>
                <a:sym typeface="+mn-ea"/>
              </a:rPr>
              <a:t>年的合计（</a:t>
            </a:r>
            <a:r>
              <a:rPr kumimoji="0" lang="en-US" altLang="zh-CN" sz="2000" b="0" i="0" u="none" strike="noStrike" kern="1200" cap="none" spc="0" normalizeH="0" baseline="0" noProof="0" dirty="0" smtClean="0">
                <a:ln>
                  <a:noFill/>
                </a:ln>
                <a:solidFill>
                  <a:schemeClr val="tx1"/>
                </a:solidFill>
                <a:effectLst/>
                <a:uLnTx/>
                <a:uFillTx/>
                <a:latin typeface="+mn-lt"/>
                <a:ea typeface="黑体" panose="02010609060101010101" pitchFamily="49" charset="-122"/>
                <a:cs typeface="+mn-cs"/>
                <a:sym typeface="+mn-ea"/>
              </a:rPr>
              <a:t>117</a:t>
            </a:r>
            <a:r>
              <a:rPr kumimoji="0" lang="zh-CN" altLang="en-US" sz="2000" b="0" i="0" u="none" strike="noStrike" kern="1200" cap="none" spc="0" normalizeH="0" baseline="0" noProof="0" dirty="0">
                <a:ln>
                  <a:noFill/>
                </a:ln>
                <a:solidFill>
                  <a:schemeClr val="tx1"/>
                </a:solidFill>
                <a:effectLst/>
                <a:uLnTx/>
                <a:uFillTx/>
                <a:latin typeface="+mn-lt"/>
                <a:ea typeface="黑体" panose="02010609060101010101" pitchFamily="49" charset="-122"/>
                <a:cs typeface="+mn-cs"/>
                <a:sym typeface="+mn-ea"/>
              </a:rPr>
              <a:t>篇</a:t>
            </a:r>
            <a:r>
              <a:rPr kumimoji="0" lang="zh-CN" altLang="en-US" sz="2000" b="0" i="0" u="none" strike="noStrike" kern="1200" cap="none" spc="0" normalizeH="0" baseline="0" noProof="0" dirty="0" smtClean="0">
                <a:ln>
                  <a:noFill/>
                </a:ln>
                <a:solidFill>
                  <a:schemeClr val="tx1"/>
                </a:solidFill>
                <a:effectLst/>
                <a:uLnTx/>
                <a:uFillTx/>
                <a:latin typeface="+mn-lt"/>
                <a:ea typeface="黑体" panose="02010609060101010101" pitchFamily="49" charset="-122"/>
                <a:cs typeface="+mn-cs"/>
                <a:sym typeface="+mn-ea"/>
              </a:rPr>
              <a:t>）</a:t>
            </a:r>
            <a:endParaRPr kumimoji="0" lang="en-US" altLang="zh-CN" sz="2000" b="0" i="0" u="none" strike="noStrike" kern="1200" cap="none" spc="0" normalizeH="0" baseline="0" noProof="0" dirty="0" smtClean="0">
              <a:ln>
                <a:noFill/>
              </a:ln>
              <a:solidFill>
                <a:schemeClr val="tx1"/>
              </a:solidFill>
              <a:effectLst/>
              <a:uLnTx/>
              <a:uFillTx/>
              <a:latin typeface="+mn-lt"/>
              <a:ea typeface="黑体" panose="02010609060101010101" pitchFamily="49" charset="-122"/>
              <a:cs typeface="+mn-cs"/>
              <a:sym typeface="+mn-ea"/>
            </a:endParaRPr>
          </a:p>
          <a:p>
            <a:pPr marL="987425" marR="0" lvl="0" indent="0" algn="l" defTabSz="914400" rtl="0" eaLnBrk="0" fontAlgn="ctr" latinLnBrk="0" hangingPunct="0">
              <a:lnSpc>
                <a:spcPct val="100000"/>
              </a:lnSpc>
              <a:spcBef>
                <a:spcPts val="600"/>
              </a:spcBef>
              <a:spcAft>
                <a:spcPts val="600"/>
              </a:spcAft>
              <a:buClrTx/>
              <a:buSzTx/>
              <a:buFontTx/>
              <a:buNone/>
              <a:defRPr/>
            </a:pPr>
            <a:r>
              <a:rPr kumimoji="0" lang="en-US" altLang="zh-CN" sz="2000" b="0" i="0" u="none" strike="noStrike" kern="1200" cap="none" spc="0" normalizeH="0" baseline="0" noProof="0" dirty="0" smtClean="0">
                <a:ln>
                  <a:noFill/>
                </a:ln>
                <a:solidFill>
                  <a:schemeClr val="tx1"/>
                </a:solidFill>
                <a:effectLst/>
                <a:uLnTx/>
                <a:uFillTx/>
                <a:latin typeface="+mn-lt"/>
                <a:ea typeface="黑体" panose="02010609060101010101" pitchFamily="49" charset="-122"/>
                <a:cs typeface="+mn-cs"/>
                <a:sym typeface="+mn-ea"/>
              </a:rPr>
              <a:t>2018</a:t>
            </a:r>
            <a:r>
              <a:rPr kumimoji="0" lang="zh-CN" altLang="en-US" sz="2000" b="0" i="0" u="none" strike="noStrike" kern="1200" cap="none" spc="0" normalizeH="0" baseline="0" noProof="0" dirty="0" smtClean="0">
                <a:ln>
                  <a:noFill/>
                </a:ln>
                <a:solidFill>
                  <a:schemeClr val="tx1"/>
                </a:solidFill>
                <a:effectLst/>
                <a:uLnTx/>
                <a:uFillTx/>
                <a:latin typeface="+mn-lt"/>
                <a:ea typeface="黑体" panose="02010609060101010101" pitchFamily="49" charset="-122"/>
                <a:cs typeface="+mn-cs"/>
                <a:sym typeface="+mn-ea"/>
              </a:rPr>
              <a:t>年上半年不完全统计已发表一区论文</a:t>
            </a:r>
            <a:r>
              <a:rPr kumimoji="0" lang="en-US" altLang="zh-CN" sz="2000" b="0" i="0" u="none" strike="noStrike" kern="1200" cap="none" spc="0" normalizeH="0" baseline="0" noProof="0" dirty="0" smtClean="0">
                <a:ln>
                  <a:noFill/>
                </a:ln>
                <a:solidFill>
                  <a:schemeClr val="tx1"/>
                </a:solidFill>
                <a:effectLst/>
                <a:uLnTx/>
                <a:uFillTx/>
                <a:latin typeface="+mn-lt"/>
                <a:ea typeface="黑体" panose="02010609060101010101" pitchFamily="49" charset="-122"/>
                <a:cs typeface="+mn-cs"/>
                <a:sym typeface="+mn-ea"/>
              </a:rPr>
              <a:t>95</a:t>
            </a:r>
            <a:r>
              <a:rPr kumimoji="0" lang="zh-CN" altLang="en-US" sz="2000" b="0" i="0" u="none" strike="noStrike" kern="1200" cap="none" spc="0" normalizeH="0" baseline="0" noProof="0" dirty="0" smtClean="0">
                <a:ln>
                  <a:noFill/>
                </a:ln>
                <a:solidFill>
                  <a:schemeClr val="tx1"/>
                </a:solidFill>
                <a:effectLst/>
                <a:uLnTx/>
                <a:uFillTx/>
                <a:latin typeface="+mn-lt"/>
                <a:ea typeface="黑体" panose="02010609060101010101" pitchFamily="49" charset="-122"/>
                <a:cs typeface="+mn-cs"/>
                <a:sym typeface="+mn-ea"/>
              </a:rPr>
              <a:t>篇，高端论文首次超过半数</a:t>
            </a:r>
            <a:endParaRPr kumimoji="0" lang="en-US" altLang="zh-CN" sz="2000" b="0" i="0" u="none" strike="noStrike" kern="1200" cap="none" spc="0" normalizeH="0" baseline="0" noProof="0" dirty="0" smtClean="0">
              <a:ln>
                <a:noFill/>
              </a:ln>
              <a:solidFill>
                <a:schemeClr val="tx1"/>
              </a:solidFill>
              <a:effectLst/>
              <a:uLnTx/>
              <a:uFillTx/>
              <a:latin typeface="+mn-lt"/>
              <a:ea typeface="黑体" panose="02010609060101010101" pitchFamily="49" charset="-122"/>
              <a:cs typeface="+mn-cs"/>
              <a:sym typeface="+mn-ea"/>
            </a:endParaRPr>
          </a:p>
          <a:p>
            <a:pPr marL="554355" marR="0" lvl="0" indent="-373380" algn="l" defTabSz="914400" rtl="0" eaLnBrk="0" fontAlgn="ctr" latinLnBrk="0" hangingPunct="0">
              <a:lnSpc>
                <a:spcPct val="150000"/>
              </a:lnSpc>
              <a:spcBef>
                <a:spcPts val="600"/>
              </a:spcBef>
              <a:spcAft>
                <a:spcPts val="600"/>
              </a:spcAft>
              <a:buClrTx/>
              <a:buSzTx/>
              <a:buFont typeface="Wingdings" panose="05000000000000000000" pitchFamily="2" charset="2"/>
              <a:buChar char="Ø"/>
              <a:defRPr/>
            </a:pPr>
            <a:r>
              <a:rPr kumimoji="0" lang="zh-CN" altLang="en-US" sz="2000" b="0" i="0" u="none" strike="noStrike" kern="1200" cap="none" spc="0" normalizeH="0" baseline="0" noProof="0" dirty="0" smtClean="0">
                <a:ln>
                  <a:noFill/>
                </a:ln>
                <a:solidFill>
                  <a:schemeClr val="tx1"/>
                </a:solidFill>
                <a:effectLst/>
                <a:uLnTx/>
                <a:uFillTx/>
                <a:latin typeface="+mn-lt"/>
                <a:ea typeface="黑体" panose="02010609060101010101" pitchFamily="49" charset="-122"/>
                <a:cs typeface="+mn-cs"/>
                <a:sym typeface="+mn-ea"/>
              </a:rPr>
              <a:t>与国际先进光源相比，如法国</a:t>
            </a:r>
            <a:r>
              <a:rPr kumimoji="0" lang="en-US" altLang="zh-CN" sz="2000" b="0" i="0" u="none" strike="noStrike" kern="1200" cap="none" spc="0" normalizeH="0" baseline="0" noProof="0" dirty="0">
                <a:ln>
                  <a:noFill/>
                </a:ln>
                <a:solidFill>
                  <a:schemeClr val="tx1"/>
                </a:solidFill>
                <a:effectLst/>
                <a:uLnTx/>
                <a:uFillTx/>
                <a:latin typeface="+mn-lt"/>
                <a:ea typeface="黑体" panose="02010609060101010101" pitchFamily="49" charset="-122"/>
                <a:cs typeface="+mn-cs"/>
                <a:sym typeface="+mn-ea"/>
              </a:rPr>
              <a:t>SOLEIL</a:t>
            </a:r>
            <a:r>
              <a:rPr kumimoji="0" lang="zh-CN" altLang="en-US" sz="2000" b="0" i="0" u="none" strike="noStrike" kern="1200" cap="none" spc="0" normalizeH="0" baseline="0" noProof="0" dirty="0">
                <a:ln>
                  <a:noFill/>
                </a:ln>
                <a:solidFill>
                  <a:schemeClr val="tx1"/>
                </a:solidFill>
                <a:effectLst/>
                <a:uLnTx/>
                <a:uFillTx/>
                <a:latin typeface="+mn-lt"/>
                <a:ea typeface="黑体" panose="02010609060101010101" pitchFamily="49" charset="-122"/>
                <a:cs typeface="+mn-cs"/>
                <a:sym typeface="+mn-ea"/>
              </a:rPr>
              <a:t>光源（</a:t>
            </a:r>
            <a:r>
              <a:rPr kumimoji="0" lang="en-US" altLang="zh-CN" sz="2000" b="0" i="0" u="none" strike="noStrike" kern="1200" cap="none" spc="0" normalizeH="0" baseline="0" noProof="0" dirty="0">
                <a:ln>
                  <a:noFill/>
                </a:ln>
                <a:solidFill>
                  <a:schemeClr val="tx1"/>
                </a:solidFill>
                <a:effectLst/>
                <a:uLnTx/>
                <a:uFillTx/>
                <a:latin typeface="+mn-lt"/>
                <a:ea typeface="黑体" panose="02010609060101010101" pitchFamily="49" charset="-122"/>
                <a:cs typeface="+mn-cs"/>
                <a:sym typeface="+mn-ea"/>
              </a:rPr>
              <a:t>29</a:t>
            </a:r>
            <a:r>
              <a:rPr kumimoji="0" lang="zh-CN" altLang="en-US" sz="2000" b="0" i="0" u="none" strike="noStrike" kern="1200" cap="none" spc="0" normalizeH="0" baseline="0" noProof="0" dirty="0">
                <a:ln>
                  <a:noFill/>
                </a:ln>
                <a:solidFill>
                  <a:schemeClr val="tx1"/>
                </a:solidFill>
                <a:effectLst/>
                <a:uLnTx/>
                <a:uFillTx/>
                <a:latin typeface="+mn-lt"/>
                <a:ea typeface="黑体" panose="02010609060101010101" pitchFamily="49" charset="-122"/>
                <a:cs typeface="+mn-cs"/>
                <a:sym typeface="+mn-ea"/>
              </a:rPr>
              <a:t>条光束线站</a:t>
            </a:r>
            <a:r>
              <a:rPr kumimoji="0" lang="zh-CN" altLang="en-US" sz="2000" b="0" i="0" u="none" strike="noStrike" kern="1200" cap="none" spc="0" normalizeH="0" baseline="0" noProof="0" dirty="0" smtClean="0">
                <a:ln>
                  <a:noFill/>
                </a:ln>
                <a:solidFill>
                  <a:schemeClr val="tx1"/>
                </a:solidFill>
                <a:effectLst/>
                <a:uLnTx/>
                <a:uFillTx/>
                <a:latin typeface="+mn-lt"/>
                <a:ea typeface="黑体" panose="02010609060101010101" pitchFamily="49" charset="-122"/>
                <a:cs typeface="+mn-cs"/>
                <a:sym typeface="+mn-ea"/>
              </a:rPr>
              <a:t>），</a:t>
            </a:r>
            <a:r>
              <a:rPr kumimoji="0" lang="en-US" altLang="zh-CN" sz="2000" b="0" i="0" u="none" strike="noStrike" kern="1200" cap="none" spc="0" normalizeH="0" baseline="0" noProof="0" dirty="0" smtClean="0">
                <a:ln>
                  <a:noFill/>
                </a:ln>
                <a:solidFill>
                  <a:schemeClr val="tx1"/>
                </a:solidFill>
                <a:effectLst/>
                <a:uLnTx/>
                <a:uFillTx/>
                <a:latin typeface="+mn-lt"/>
                <a:ea typeface="黑体" panose="02010609060101010101" pitchFamily="49" charset="-122"/>
                <a:cs typeface="+mn-cs"/>
                <a:sym typeface="+mn-ea"/>
              </a:rPr>
              <a:t>2017</a:t>
            </a:r>
            <a:r>
              <a:rPr kumimoji="0" lang="zh-CN" altLang="en-US" sz="2000" b="0" i="0" u="none" strike="noStrike" kern="1200" cap="none" spc="0" normalizeH="0" baseline="0" noProof="0" dirty="0">
                <a:ln>
                  <a:noFill/>
                </a:ln>
                <a:solidFill>
                  <a:schemeClr val="tx1"/>
                </a:solidFill>
                <a:effectLst/>
                <a:uLnTx/>
                <a:uFillTx/>
                <a:latin typeface="+mn-lt"/>
                <a:ea typeface="黑体" panose="02010609060101010101" pitchFamily="49" charset="-122"/>
                <a:cs typeface="+mn-cs"/>
                <a:sym typeface="+mn-ea"/>
              </a:rPr>
              <a:t>年发表论文</a:t>
            </a:r>
            <a:r>
              <a:rPr kumimoji="0" lang="en-US" altLang="zh-CN" sz="2000" b="0" i="0" u="none" strike="noStrike" kern="1200" cap="none" spc="0" normalizeH="0" baseline="0" noProof="0" dirty="0">
                <a:ln>
                  <a:noFill/>
                </a:ln>
                <a:solidFill>
                  <a:schemeClr val="tx1"/>
                </a:solidFill>
                <a:effectLst/>
                <a:uLnTx/>
                <a:uFillTx/>
                <a:latin typeface="+mn-lt"/>
                <a:ea typeface="黑体" panose="02010609060101010101" pitchFamily="49" charset="-122"/>
                <a:cs typeface="+mn-cs"/>
                <a:sym typeface="+mn-ea"/>
              </a:rPr>
              <a:t>600</a:t>
            </a:r>
            <a:r>
              <a:rPr kumimoji="0" lang="zh-CN" altLang="en-US" sz="2000" b="0" i="0" u="none" strike="noStrike" kern="1200" cap="none" spc="0" normalizeH="0" baseline="0" noProof="0" dirty="0">
                <a:ln>
                  <a:noFill/>
                </a:ln>
                <a:solidFill>
                  <a:schemeClr val="tx1"/>
                </a:solidFill>
                <a:effectLst/>
                <a:uLnTx/>
                <a:uFillTx/>
                <a:latin typeface="+mn-lt"/>
                <a:ea typeface="黑体" panose="02010609060101010101" pitchFamily="49" charset="-122"/>
                <a:cs typeface="+mn-cs"/>
                <a:sym typeface="+mn-ea"/>
              </a:rPr>
              <a:t>篇，其中影响因子大于</a:t>
            </a:r>
            <a:r>
              <a:rPr kumimoji="0" lang="en-US" altLang="zh-CN" sz="2000" b="0" i="0" u="none" strike="noStrike" kern="1200" cap="none" spc="0" normalizeH="0" baseline="0" noProof="0" dirty="0">
                <a:ln>
                  <a:noFill/>
                </a:ln>
                <a:solidFill>
                  <a:schemeClr val="tx1"/>
                </a:solidFill>
                <a:effectLst/>
                <a:uLnTx/>
                <a:uFillTx/>
                <a:latin typeface="+mn-lt"/>
                <a:ea typeface="黑体" panose="02010609060101010101" pitchFamily="49" charset="-122"/>
                <a:cs typeface="+mn-cs"/>
                <a:sym typeface="+mn-ea"/>
              </a:rPr>
              <a:t>9</a:t>
            </a:r>
            <a:r>
              <a:rPr kumimoji="0" lang="zh-CN" altLang="en-US" sz="2000" b="0" i="0" u="none" strike="noStrike" kern="1200" cap="none" spc="0" normalizeH="0" baseline="0" noProof="0" dirty="0">
                <a:ln>
                  <a:noFill/>
                </a:ln>
                <a:solidFill>
                  <a:schemeClr val="tx1"/>
                </a:solidFill>
                <a:effectLst/>
                <a:uLnTx/>
                <a:uFillTx/>
                <a:latin typeface="+mn-lt"/>
                <a:ea typeface="黑体" panose="02010609060101010101" pitchFamily="49" charset="-122"/>
                <a:cs typeface="+mn-cs"/>
                <a:sym typeface="+mn-ea"/>
              </a:rPr>
              <a:t>论文数</a:t>
            </a:r>
            <a:r>
              <a:rPr kumimoji="0" lang="en-US" altLang="zh-CN" sz="2000" b="0" i="0" u="none" strike="noStrike" kern="1200" cap="none" spc="0" normalizeH="0" baseline="0" noProof="0" dirty="0">
                <a:ln>
                  <a:noFill/>
                </a:ln>
                <a:solidFill>
                  <a:schemeClr val="tx1"/>
                </a:solidFill>
                <a:effectLst/>
                <a:uLnTx/>
                <a:uFillTx/>
                <a:latin typeface="+mn-lt"/>
                <a:ea typeface="黑体" panose="02010609060101010101" pitchFamily="49" charset="-122"/>
                <a:cs typeface="+mn-cs"/>
                <a:sym typeface="+mn-ea"/>
              </a:rPr>
              <a:t>96</a:t>
            </a:r>
            <a:r>
              <a:rPr kumimoji="0" lang="zh-CN" altLang="en-US" sz="2000" b="0" i="0" u="none" strike="noStrike" kern="1200" cap="none" spc="0" normalizeH="0" baseline="0" noProof="0" dirty="0" smtClean="0">
                <a:ln>
                  <a:noFill/>
                </a:ln>
                <a:solidFill>
                  <a:schemeClr val="tx1"/>
                </a:solidFill>
                <a:effectLst/>
                <a:uLnTx/>
                <a:uFillTx/>
                <a:latin typeface="+mn-lt"/>
                <a:ea typeface="黑体" panose="02010609060101010101" pitchFamily="49" charset="-122"/>
                <a:cs typeface="+mn-cs"/>
                <a:sym typeface="+mn-ea"/>
              </a:rPr>
              <a:t>篇</a:t>
            </a:r>
            <a:endParaRPr kumimoji="0" lang="en-US" altLang="zh-CN" sz="2000" b="0" i="0" u="none" strike="noStrike" kern="1200" cap="none" spc="0" normalizeH="0" baseline="0" noProof="0" dirty="0">
              <a:ln>
                <a:noFill/>
              </a:ln>
              <a:solidFill>
                <a:schemeClr val="tx1"/>
              </a:solidFill>
              <a:effectLst/>
              <a:uLnTx/>
              <a:uFillTx/>
              <a:latin typeface="+mn-lt"/>
              <a:ea typeface="黑体" panose="02010609060101010101" pitchFamily="49" charset="-122"/>
              <a:cs typeface="+mn-cs"/>
              <a:sym typeface="+mn-ea"/>
            </a:endParaRPr>
          </a:p>
        </p:txBody>
      </p:sp>
    </p:spTree>
    <p:extLst>
      <p:ext uri="{BB962C8B-B14F-4D97-AF65-F5344CB8AC3E}">
        <p14:creationId xmlns:p14="http://schemas.microsoft.com/office/powerpoint/2010/main" val="36180692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500"/>
                                        <p:tgtEl>
                                          <p:spTgt spid="13"/>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outVertical)">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标题 1"/>
          <p:cNvSpPr>
            <a:spLocks noGrp="1"/>
          </p:cNvSpPr>
          <p:nvPr>
            <p:ph type="title"/>
          </p:nvPr>
        </p:nvSpPr>
        <p:spPr/>
        <p:txBody>
          <a:bodyPr vert="horz" wrap="square" lIns="91440" tIns="45720" rIns="91440" bIns="45720" anchor="ctr"/>
          <a:lstStyle/>
          <a:p>
            <a:r>
              <a:rPr lang="en-US" altLang="zh-CN" dirty="0"/>
              <a:t>2018</a:t>
            </a:r>
            <a:r>
              <a:rPr lang="zh-CN" altLang="en-US" dirty="0"/>
              <a:t>年度</a:t>
            </a:r>
            <a:r>
              <a:rPr lang="en-US" altLang="zh-CN" dirty="0"/>
              <a:t>1-6</a:t>
            </a:r>
            <a:r>
              <a:rPr lang="zh-CN" altLang="en-US" dirty="0"/>
              <a:t>月分线站用户成果统计</a:t>
            </a:r>
          </a:p>
        </p:txBody>
      </p:sp>
      <p:sp>
        <p:nvSpPr>
          <p:cNvPr id="2052" name="内容占位符 2"/>
          <p:cNvSpPr txBox="1"/>
          <p:nvPr/>
        </p:nvSpPr>
        <p:spPr>
          <a:xfrm>
            <a:off x="520700" y="1368425"/>
            <a:ext cx="8145463" cy="1416050"/>
          </a:xfrm>
          <a:prstGeom prst="rect">
            <a:avLst/>
          </a:prstGeom>
          <a:noFill/>
          <a:ln w="9525">
            <a:noFill/>
          </a:ln>
        </p:spPr>
        <p:txBody>
          <a:bodyPr/>
          <a:lstStyle/>
          <a:p>
            <a:pPr algn="just">
              <a:lnSpc>
                <a:spcPct val="125000"/>
              </a:lnSpc>
              <a:spcBef>
                <a:spcPct val="18000"/>
              </a:spcBef>
            </a:pPr>
            <a:r>
              <a:rPr lang="en-US" altLang="zh-CN" sz="2000" b="1" dirty="0">
                <a:solidFill>
                  <a:srgbClr val="C00000"/>
                </a:solidFill>
                <a:latin typeface="Arial" panose="020B0604020202020204" pitchFamily="34" charset="0"/>
                <a:ea typeface="华文细黑" panose="02010600040101010101" pitchFamily="2" charset="-122"/>
              </a:rPr>
              <a:t>2018</a:t>
            </a:r>
            <a:r>
              <a:rPr lang="zh-CN" altLang="en-US" sz="2000" b="1" dirty="0">
                <a:solidFill>
                  <a:srgbClr val="C00000"/>
                </a:solidFill>
                <a:latin typeface="Arial" panose="020B0604020202020204" pitchFamily="34" charset="0"/>
                <a:ea typeface="华文细黑" panose="02010600040101010101" pitchFamily="2" charset="-122"/>
              </a:rPr>
              <a:t>年</a:t>
            </a:r>
            <a:r>
              <a:rPr lang="en-US" altLang="zh-CN" sz="2000" b="1" dirty="0">
                <a:solidFill>
                  <a:srgbClr val="C00000"/>
                </a:solidFill>
                <a:latin typeface="Arial" panose="020B0604020202020204" pitchFamily="34" charset="0"/>
                <a:ea typeface="华文细黑" panose="02010600040101010101" pitchFamily="2" charset="-122"/>
              </a:rPr>
              <a:t>1-6</a:t>
            </a:r>
            <a:r>
              <a:rPr lang="zh-CN" altLang="en-US" sz="2000" b="1" dirty="0">
                <a:solidFill>
                  <a:srgbClr val="C00000"/>
                </a:solidFill>
                <a:latin typeface="Arial" panose="020B0604020202020204" pitchFamily="34" charset="0"/>
                <a:ea typeface="华文细黑" panose="02010600040101010101" pitchFamily="2" charset="-122"/>
              </a:rPr>
              <a:t>月：</a:t>
            </a:r>
            <a:endParaRPr lang="en-US" altLang="zh-CN" sz="2000" b="1" dirty="0">
              <a:solidFill>
                <a:srgbClr val="C00000"/>
              </a:solidFill>
              <a:latin typeface="Arial" panose="020B0604020202020204" pitchFamily="34" charset="0"/>
              <a:ea typeface="华文细黑" panose="02010600040101010101" pitchFamily="2" charset="-122"/>
            </a:endParaRPr>
          </a:p>
          <a:p>
            <a:pPr algn="just">
              <a:lnSpc>
                <a:spcPct val="125000"/>
              </a:lnSpc>
              <a:spcBef>
                <a:spcPct val="18000"/>
              </a:spcBef>
            </a:pPr>
            <a:r>
              <a:rPr lang="zh-CN" altLang="en-US" sz="2000" dirty="0">
                <a:latin typeface="Arial" panose="020B0604020202020204" pitchFamily="34" charset="0"/>
                <a:ea typeface="华文细黑" panose="02010600040101010101" pitchFamily="2" charset="-122"/>
              </a:rPr>
              <a:t>发表学术论文</a:t>
            </a:r>
            <a:r>
              <a:rPr lang="en-US" altLang="zh-CN" sz="2000" dirty="0">
                <a:latin typeface="Arial" panose="020B0604020202020204" pitchFamily="34" charset="0"/>
                <a:ea typeface="华文细黑" panose="02010600040101010101" pitchFamily="2" charset="-122"/>
              </a:rPr>
              <a:t>176</a:t>
            </a:r>
            <a:r>
              <a:rPr lang="zh-CN" altLang="en-US" sz="2000" dirty="0">
                <a:latin typeface="Arial" panose="020B0604020202020204" pitchFamily="34" charset="0"/>
                <a:ea typeface="华文细黑" panose="02010600040101010101" pitchFamily="2" charset="-122"/>
              </a:rPr>
              <a:t>篇，其中</a:t>
            </a:r>
            <a:r>
              <a:rPr lang="en-US" altLang="zh-CN" sz="2000" dirty="0">
                <a:latin typeface="Arial" panose="020B0604020202020204" pitchFamily="34" charset="0"/>
                <a:ea typeface="华文细黑" panose="02010600040101010101" pitchFamily="2" charset="-122"/>
              </a:rPr>
              <a:t>SCI</a:t>
            </a:r>
            <a:r>
              <a:rPr lang="zh-CN" altLang="en-US" sz="2000" dirty="0">
                <a:latin typeface="Arial" panose="020B0604020202020204" pitchFamily="34" charset="0"/>
                <a:ea typeface="华文细黑" panose="02010600040101010101" pitchFamily="2" charset="-122"/>
              </a:rPr>
              <a:t>一区论文</a:t>
            </a:r>
            <a:r>
              <a:rPr lang="en-US" altLang="zh-CN" sz="2000" dirty="0">
                <a:latin typeface="Arial" panose="020B0604020202020204" pitchFamily="34" charset="0"/>
                <a:ea typeface="华文细黑" panose="02010600040101010101" pitchFamily="2" charset="-122"/>
              </a:rPr>
              <a:t>95</a:t>
            </a:r>
            <a:r>
              <a:rPr lang="zh-CN" altLang="en-US" sz="2000" dirty="0">
                <a:latin typeface="Arial" panose="020B0604020202020204" pitchFamily="34" charset="0"/>
                <a:ea typeface="华文细黑" panose="02010600040101010101" pitchFamily="2" charset="-122"/>
              </a:rPr>
              <a:t>篇。</a:t>
            </a:r>
          </a:p>
        </p:txBody>
      </p:sp>
      <p:graphicFrame>
        <p:nvGraphicFramePr>
          <p:cNvPr id="2050" name="图表 6"/>
          <p:cNvGraphicFramePr/>
          <p:nvPr/>
        </p:nvGraphicFramePr>
        <p:xfrm>
          <a:off x="469900" y="2363788"/>
          <a:ext cx="8247063" cy="4273550"/>
        </p:xfrm>
        <a:graphic>
          <a:graphicData uri="http://schemas.openxmlformats.org/presentationml/2006/ole">
            <mc:AlternateContent xmlns:mc="http://schemas.openxmlformats.org/markup-compatibility/2006">
              <mc:Choice xmlns:v="urn:schemas-microsoft-com:vml" Requires="v">
                <p:oleObj spid="_x0000_s3113" r:id="rId3" imgW="8248015" imgH="4273550" progId="Excel.Chart.8">
                  <p:embed/>
                </p:oleObj>
              </mc:Choice>
              <mc:Fallback>
                <p:oleObj r:id="rId3" imgW="8248015" imgH="4273550" progId="Excel.Chart.8">
                  <p:embed/>
                  <p:pic>
                    <p:nvPicPr>
                      <p:cNvPr id="2050" name="图表 6"/>
                      <p:cNvPicPr/>
                      <p:nvPr/>
                    </p:nvPicPr>
                    <p:blipFill>
                      <a:blip r:embed="rId4"/>
                      <a:stretch>
                        <a:fillRect/>
                      </a:stretch>
                    </p:blipFill>
                    <p:spPr>
                      <a:xfrm>
                        <a:off x="469900" y="2363788"/>
                        <a:ext cx="8247063" cy="4273550"/>
                      </a:xfrm>
                      <a:prstGeom prst="rect">
                        <a:avLst/>
                      </a:prstGeom>
                      <a:noFill/>
                      <a:ln w="38100">
                        <a:noFill/>
                        <a:miter/>
                      </a:ln>
                    </p:spPr>
                  </p:pic>
                </p:oleObj>
              </mc:Fallback>
            </mc:AlternateContent>
          </a:graphicData>
        </a:graphic>
      </p:graphicFrame>
    </p:spTree>
    <p:extLst>
      <p:ext uri="{BB962C8B-B14F-4D97-AF65-F5344CB8AC3E}">
        <p14:creationId xmlns:p14="http://schemas.microsoft.com/office/powerpoint/2010/main" val="51815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标题 1"/>
          <p:cNvSpPr>
            <a:spLocks noGrp="1"/>
          </p:cNvSpPr>
          <p:nvPr>
            <p:ph type="title"/>
          </p:nvPr>
        </p:nvSpPr>
        <p:spPr/>
        <p:txBody>
          <a:bodyPr vert="horz" wrap="square" lIns="91440" tIns="45720" rIns="91440" bIns="45720" anchor="ctr"/>
          <a:lstStyle/>
          <a:p>
            <a:r>
              <a:rPr lang="zh-CN" altLang="en-US" dirty="0"/>
              <a:t>用户成果按领域分布</a:t>
            </a:r>
          </a:p>
        </p:txBody>
      </p:sp>
      <p:graphicFrame>
        <p:nvGraphicFramePr>
          <p:cNvPr id="3074" name="图表 5"/>
          <p:cNvGraphicFramePr/>
          <p:nvPr/>
        </p:nvGraphicFramePr>
        <p:xfrm>
          <a:off x="939800" y="1346200"/>
          <a:ext cx="7350125" cy="4933950"/>
        </p:xfrm>
        <a:graphic>
          <a:graphicData uri="http://schemas.openxmlformats.org/presentationml/2006/ole">
            <mc:AlternateContent xmlns:mc="http://schemas.openxmlformats.org/markup-compatibility/2006">
              <mc:Choice xmlns:v="urn:schemas-microsoft-com:vml" Requires="v">
                <p:oleObj spid="_x0000_s4137" r:id="rId3" imgW="7352030" imgH="4931410" progId="Excel.Chart.8">
                  <p:embed/>
                </p:oleObj>
              </mc:Choice>
              <mc:Fallback>
                <p:oleObj r:id="rId3" imgW="7352030" imgH="4931410" progId="Excel.Chart.8">
                  <p:embed/>
                  <p:pic>
                    <p:nvPicPr>
                      <p:cNvPr id="3074" name="图表 5"/>
                      <p:cNvPicPr/>
                      <p:nvPr/>
                    </p:nvPicPr>
                    <p:blipFill>
                      <a:blip r:embed="rId4"/>
                      <a:stretch>
                        <a:fillRect/>
                      </a:stretch>
                    </p:blipFill>
                    <p:spPr>
                      <a:xfrm>
                        <a:off x="939800" y="1346200"/>
                        <a:ext cx="7350125" cy="4933950"/>
                      </a:xfrm>
                      <a:prstGeom prst="rect">
                        <a:avLst/>
                      </a:prstGeom>
                      <a:noFill/>
                      <a:ln w="38100">
                        <a:noFill/>
                        <a:miter/>
                      </a:ln>
                    </p:spPr>
                  </p:pic>
                </p:oleObj>
              </mc:Fallback>
            </mc:AlternateContent>
          </a:graphicData>
        </a:graphic>
      </p:graphicFrame>
    </p:spTree>
    <p:extLst>
      <p:ext uri="{BB962C8B-B14F-4D97-AF65-F5344CB8AC3E}">
        <p14:creationId xmlns:p14="http://schemas.microsoft.com/office/powerpoint/2010/main" val="40159863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
          <p:cNvSpPr>
            <a:spLocks noChangeArrowheads="1"/>
          </p:cNvSpPr>
          <p:nvPr/>
        </p:nvSpPr>
        <p:spPr bwMode="auto">
          <a:xfrm>
            <a:off x="1830388" y="2989263"/>
            <a:ext cx="5570537" cy="715962"/>
          </a:xfrm>
          <a:prstGeom prst="roundRect">
            <a:avLst>
              <a:gd name="adj" fmla="val 42329"/>
            </a:avLst>
          </a:prstGeom>
          <a:solidFill>
            <a:srgbClr val="F2F2F2"/>
          </a:solidFill>
          <a:ln w="19050" cmpd="sng">
            <a:solidFill>
              <a:srgbClr val="7F7F7F"/>
            </a:solidFill>
            <a:round/>
            <a:headEnd/>
            <a:tailEnd/>
          </a:ln>
        </p:spPr>
        <p:txBody>
          <a:bodyPr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5" name="AutoShape 5"/>
          <p:cNvSpPr>
            <a:spLocks noChangeArrowheads="1"/>
          </p:cNvSpPr>
          <p:nvPr/>
        </p:nvSpPr>
        <p:spPr bwMode="auto">
          <a:xfrm>
            <a:off x="1830388" y="4291013"/>
            <a:ext cx="5570537" cy="715962"/>
          </a:xfrm>
          <a:prstGeom prst="roundRect">
            <a:avLst>
              <a:gd name="adj" fmla="val 42329"/>
            </a:avLst>
          </a:prstGeom>
          <a:solidFill>
            <a:srgbClr val="F2F2F2"/>
          </a:solidFill>
          <a:ln w="19050" cmpd="sng">
            <a:solidFill>
              <a:srgbClr val="7F7F7F"/>
            </a:solidFill>
            <a:round/>
            <a:headEnd/>
            <a:tailEnd/>
          </a:ln>
        </p:spPr>
        <p:txBody>
          <a:bodyPr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6" name="AutoShape 5"/>
          <p:cNvSpPr>
            <a:spLocks noChangeArrowheads="1"/>
          </p:cNvSpPr>
          <p:nvPr/>
        </p:nvSpPr>
        <p:spPr bwMode="auto">
          <a:xfrm>
            <a:off x="1830388" y="5553075"/>
            <a:ext cx="5570537" cy="715963"/>
          </a:xfrm>
          <a:prstGeom prst="roundRect">
            <a:avLst>
              <a:gd name="adj" fmla="val 42329"/>
            </a:avLst>
          </a:prstGeom>
          <a:solidFill>
            <a:srgbClr val="F2F2F2"/>
          </a:solidFill>
          <a:ln w="19050" cmpd="sng">
            <a:solidFill>
              <a:srgbClr val="7F7F7F"/>
            </a:solidFill>
            <a:round/>
            <a:headEnd/>
            <a:tailEnd/>
          </a:ln>
        </p:spPr>
        <p:txBody>
          <a:bodyPr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8" name="AutoShape 5"/>
          <p:cNvSpPr>
            <a:spLocks noChangeArrowheads="1"/>
          </p:cNvSpPr>
          <p:nvPr/>
        </p:nvSpPr>
        <p:spPr bwMode="auto">
          <a:xfrm>
            <a:off x="1830388" y="1735138"/>
            <a:ext cx="5570537" cy="715962"/>
          </a:xfrm>
          <a:prstGeom prst="roundRect">
            <a:avLst>
              <a:gd name="adj" fmla="val 42329"/>
            </a:avLst>
          </a:prstGeom>
          <a:solidFill>
            <a:srgbClr val="F2F2F2"/>
          </a:solidFill>
          <a:ln w="19050" cmpd="sng">
            <a:solidFill>
              <a:srgbClr val="7F7F7F"/>
            </a:solidFill>
            <a:round/>
            <a:headEnd/>
            <a:tailEnd/>
          </a:ln>
        </p:spPr>
        <p:txBody>
          <a:bodyPr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9" name="Text Box 23"/>
          <p:cNvSpPr txBox="1">
            <a:spLocks noChangeArrowheads="1"/>
          </p:cNvSpPr>
          <p:nvPr/>
        </p:nvSpPr>
        <p:spPr bwMode="auto">
          <a:xfrm>
            <a:off x="3092450" y="1643063"/>
            <a:ext cx="3524250" cy="830262"/>
          </a:xfrm>
          <a:prstGeom prst="rect">
            <a:avLst/>
          </a:prstGeom>
          <a:noFill/>
          <a:ln w="9525">
            <a:noFill/>
            <a:miter lim="800000"/>
            <a:headEnd/>
            <a:tailEnd/>
          </a:ln>
        </p:spPr>
        <p:txBody>
          <a:bodyPr>
            <a:spAutoFit/>
          </a:bodyPr>
          <a:lstStyle/>
          <a:p>
            <a:pPr eaLnBrk="1" hangingPunct="1">
              <a:lnSpc>
                <a:spcPct val="150000"/>
              </a:lnSpc>
              <a:defRPr/>
            </a:pPr>
            <a:r>
              <a:rPr lang="zh-CN" altLang="en-US" sz="3200" dirty="0">
                <a:latin typeface="+mj-ea"/>
                <a:ea typeface="+mj-ea"/>
              </a:rPr>
              <a:t>合肥光源运行总结</a:t>
            </a:r>
          </a:p>
        </p:txBody>
      </p:sp>
      <p:grpSp>
        <p:nvGrpSpPr>
          <p:cNvPr id="35847" name="Group 9"/>
          <p:cNvGrpSpPr>
            <a:grpSpLocks/>
          </p:cNvGrpSpPr>
          <p:nvPr/>
        </p:nvGrpSpPr>
        <p:grpSpPr bwMode="auto">
          <a:xfrm>
            <a:off x="1922463" y="4197350"/>
            <a:ext cx="1217612" cy="914400"/>
            <a:chOff x="0" y="0"/>
            <a:chExt cx="1350" cy="1030"/>
          </a:xfrm>
        </p:grpSpPr>
        <p:sp>
          <p:nvSpPr>
            <p:cNvPr id="284" name="Oval 5"/>
            <p:cNvSpPr>
              <a:spLocks noChangeArrowheads="1"/>
            </p:cNvSpPr>
            <p:nvPr/>
          </p:nvSpPr>
          <p:spPr bwMode="auto">
            <a:xfrm>
              <a:off x="121" y="0"/>
              <a:ext cx="1019" cy="1030"/>
            </a:xfrm>
            <a:prstGeom prst="ellipse">
              <a:avLst/>
            </a:prstGeom>
            <a:solidFill>
              <a:srgbClr val="0077DA"/>
            </a:solidFill>
            <a:ln w="38100" cmpd="sng">
              <a:solidFill>
                <a:srgbClr val="EAEAEA"/>
              </a:solidFill>
              <a:round/>
              <a:headEnd/>
              <a:tailEnd/>
            </a:ln>
          </p:spPr>
          <p:txBody>
            <a:bodyPr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nvGrpSpPr>
            <p:cNvPr id="36048" name="Group 11"/>
            <p:cNvGrpSpPr>
              <a:grpSpLocks/>
            </p:cNvGrpSpPr>
            <p:nvPr/>
          </p:nvGrpSpPr>
          <p:grpSpPr bwMode="auto">
            <a:xfrm rot="10082854">
              <a:off x="-2" y="741"/>
              <a:ext cx="931" cy="229"/>
              <a:chOff x="0" y="0"/>
              <a:chExt cx="962" cy="234"/>
            </a:xfrm>
          </p:grpSpPr>
          <p:grpSp>
            <p:nvGrpSpPr>
              <p:cNvPr id="36072" name="Group 12"/>
              <p:cNvGrpSpPr>
                <a:grpSpLocks/>
              </p:cNvGrpSpPr>
              <p:nvPr/>
            </p:nvGrpSpPr>
            <p:grpSpPr bwMode="auto">
              <a:xfrm rot="-9970459" flipH="1" flipV="1">
                <a:off x="0" y="0"/>
                <a:ext cx="962" cy="234"/>
                <a:chOff x="0" y="0"/>
                <a:chExt cx="898" cy="236"/>
              </a:xfrm>
            </p:grpSpPr>
            <p:grpSp>
              <p:nvGrpSpPr>
                <p:cNvPr id="36084" name="Group 13"/>
                <p:cNvGrpSpPr>
                  <a:grpSpLocks/>
                </p:cNvGrpSpPr>
                <p:nvPr/>
              </p:nvGrpSpPr>
              <p:grpSpPr bwMode="auto">
                <a:xfrm>
                  <a:off x="0" y="0"/>
                  <a:ext cx="742" cy="186"/>
                  <a:chOff x="0" y="0"/>
                  <a:chExt cx="1118" cy="279"/>
                </a:xfrm>
              </p:grpSpPr>
              <p:sp>
                <p:nvSpPr>
                  <p:cNvPr id="327" name="AutoShape 9"/>
                  <p:cNvSpPr>
                    <a:spLocks noChangeArrowheads="1"/>
                  </p:cNvSpPr>
                  <p:nvPr/>
                </p:nvSpPr>
                <p:spPr bwMode="auto">
                  <a:xfrm rot="5263130">
                    <a:off x="329" y="-188"/>
                    <a:ext cx="229" cy="790"/>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28" name="AutoShape 10"/>
                  <p:cNvSpPr>
                    <a:spLocks noChangeArrowheads="1"/>
                  </p:cNvSpPr>
                  <p:nvPr/>
                </p:nvSpPr>
                <p:spPr bwMode="auto">
                  <a:xfrm rot="6078281">
                    <a:off x="471" y="-208"/>
                    <a:ext cx="229" cy="808"/>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29" name="AutoShape 11"/>
                  <p:cNvSpPr>
                    <a:spLocks noChangeArrowheads="1"/>
                  </p:cNvSpPr>
                  <p:nvPr/>
                </p:nvSpPr>
                <p:spPr bwMode="auto">
                  <a:xfrm rot="6373927">
                    <a:off x="535" y="-199"/>
                    <a:ext cx="229" cy="808"/>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30" name="AutoShape 12"/>
                  <p:cNvSpPr>
                    <a:spLocks noChangeArrowheads="1"/>
                  </p:cNvSpPr>
                  <p:nvPr/>
                </p:nvSpPr>
                <p:spPr bwMode="auto">
                  <a:xfrm rot="6906312">
                    <a:off x="629" y="-152"/>
                    <a:ext cx="229" cy="808"/>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nvGrpSpPr>
                <p:cNvPr id="36085" name="Group 18"/>
                <p:cNvGrpSpPr>
                  <a:grpSpLocks/>
                </p:cNvGrpSpPr>
                <p:nvPr/>
              </p:nvGrpSpPr>
              <p:grpSpPr bwMode="auto">
                <a:xfrm rot="1353540">
                  <a:off x="156" y="50"/>
                  <a:ext cx="742" cy="186"/>
                  <a:chOff x="0" y="0"/>
                  <a:chExt cx="1118" cy="279"/>
                </a:xfrm>
              </p:grpSpPr>
              <p:sp>
                <p:nvSpPr>
                  <p:cNvPr id="323" name="AutoShape 14"/>
                  <p:cNvSpPr>
                    <a:spLocks noChangeArrowheads="1"/>
                  </p:cNvSpPr>
                  <p:nvPr/>
                </p:nvSpPr>
                <p:spPr bwMode="auto">
                  <a:xfrm rot="5263130">
                    <a:off x="357" y="-222"/>
                    <a:ext cx="227" cy="806"/>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24" name="AutoShape 15"/>
                  <p:cNvSpPr>
                    <a:spLocks noChangeArrowheads="1"/>
                  </p:cNvSpPr>
                  <p:nvPr/>
                </p:nvSpPr>
                <p:spPr bwMode="auto">
                  <a:xfrm rot="6078281">
                    <a:off x="491" y="-226"/>
                    <a:ext cx="229" cy="801"/>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25" name="AutoShape 16"/>
                  <p:cNvSpPr>
                    <a:spLocks noChangeArrowheads="1"/>
                  </p:cNvSpPr>
                  <p:nvPr/>
                </p:nvSpPr>
                <p:spPr bwMode="auto">
                  <a:xfrm rot="6373927">
                    <a:off x="571" y="-204"/>
                    <a:ext cx="227" cy="803"/>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26" name="AutoShape 17"/>
                  <p:cNvSpPr>
                    <a:spLocks noChangeArrowheads="1"/>
                  </p:cNvSpPr>
                  <p:nvPr/>
                </p:nvSpPr>
                <p:spPr bwMode="auto">
                  <a:xfrm rot="6906312">
                    <a:off x="646" y="-163"/>
                    <a:ext cx="229" cy="801"/>
                  </a:xfrm>
                  <a:prstGeom prst="moon">
                    <a:avLst>
                      <a:gd name="adj" fmla="val 49773"/>
                    </a:avLst>
                  </a:prstGeom>
                  <a:solidFill>
                    <a:srgbClr val="FFFFFF">
                      <a:alpha val="3999"/>
                    </a:srgbClr>
                  </a:solidFill>
                  <a:ln w="9525">
                    <a:noFill/>
                    <a:miter lim="800000"/>
                    <a:headEnd/>
                    <a:tailEnd/>
                  </a:ln>
                </p:spPr>
                <p:txBody>
                  <a:bodyPr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grpSp>
            <p:nvGrpSpPr>
              <p:cNvPr id="36073" name="Group 23"/>
              <p:cNvGrpSpPr>
                <a:grpSpLocks/>
              </p:cNvGrpSpPr>
              <p:nvPr/>
            </p:nvGrpSpPr>
            <p:grpSpPr bwMode="auto">
              <a:xfrm rot="-9970459" flipH="1" flipV="1">
                <a:off x="83" y="26"/>
                <a:ext cx="788" cy="191"/>
                <a:chOff x="0" y="0"/>
                <a:chExt cx="898" cy="236"/>
              </a:xfrm>
            </p:grpSpPr>
            <p:grpSp>
              <p:nvGrpSpPr>
                <p:cNvPr id="36074" name="Group 24"/>
                <p:cNvGrpSpPr>
                  <a:grpSpLocks/>
                </p:cNvGrpSpPr>
                <p:nvPr/>
              </p:nvGrpSpPr>
              <p:grpSpPr bwMode="auto">
                <a:xfrm>
                  <a:off x="0" y="0"/>
                  <a:ext cx="742" cy="186"/>
                  <a:chOff x="0" y="0"/>
                  <a:chExt cx="1118" cy="279"/>
                </a:xfrm>
              </p:grpSpPr>
              <p:sp>
                <p:nvSpPr>
                  <p:cNvPr id="317" name="AutoShape 20"/>
                  <p:cNvSpPr>
                    <a:spLocks noChangeArrowheads="1"/>
                  </p:cNvSpPr>
                  <p:nvPr/>
                </p:nvSpPr>
                <p:spPr bwMode="auto">
                  <a:xfrm rot="5263130">
                    <a:off x="382" y="-101"/>
                    <a:ext cx="240" cy="806"/>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18" name="AutoShape 21"/>
                  <p:cNvSpPr>
                    <a:spLocks noChangeArrowheads="1"/>
                  </p:cNvSpPr>
                  <p:nvPr/>
                </p:nvSpPr>
                <p:spPr bwMode="auto">
                  <a:xfrm rot="6078281">
                    <a:off x="508" y="-97"/>
                    <a:ext cx="261" cy="803"/>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19" name="AutoShape 22"/>
                  <p:cNvSpPr>
                    <a:spLocks noChangeArrowheads="1"/>
                  </p:cNvSpPr>
                  <p:nvPr/>
                </p:nvSpPr>
                <p:spPr bwMode="auto">
                  <a:xfrm rot="6373927">
                    <a:off x="592" y="-72"/>
                    <a:ext cx="247" cy="793"/>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20" name="AutoShape 23"/>
                  <p:cNvSpPr>
                    <a:spLocks noChangeArrowheads="1"/>
                  </p:cNvSpPr>
                  <p:nvPr/>
                </p:nvSpPr>
                <p:spPr bwMode="auto">
                  <a:xfrm rot="6906312">
                    <a:off x="683" y="-44"/>
                    <a:ext cx="244" cy="809"/>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nvGrpSpPr>
                <p:cNvPr id="36075" name="Group 29"/>
                <p:cNvGrpSpPr>
                  <a:grpSpLocks/>
                </p:cNvGrpSpPr>
                <p:nvPr/>
              </p:nvGrpSpPr>
              <p:grpSpPr bwMode="auto">
                <a:xfrm rot="1353540">
                  <a:off x="156" y="50"/>
                  <a:ext cx="742" cy="186"/>
                  <a:chOff x="0" y="0"/>
                  <a:chExt cx="1118" cy="279"/>
                </a:xfrm>
              </p:grpSpPr>
              <p:sp>
                <p:nvSpPr>
                  <p:cNvPr id="313" name="AutoShape 25"/>
                  <p:cNvSpPr>
                    <a:spLocks noChangeArrowheads="1"/>
                  </p:cNvSpPr>
                  <p:nvPr/>
                </p:nvSpPr>
                <p:spPr bwMode="auto">
                  <a:xfrm rot="5263130">
                    <a:off x="412" y="-130"/>
                    <a:ext cx="254" cy="803"/>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14" name="AutoShape 26"/>
                  <p:cNvSpPr>
                    <a:spLocks noChangeArrowheads="1"/>
                  </p:cNvSpPr>
                  <p:nvPr/>
                </p:nvSpPr>
                <p:spPr bwMode="auto">
                  <a:xfrm rot="6078281">
                    <a:off x="543" y="-117"/>
                    <a:ext cx="254" cy="796"/>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15" name="AutoShape 27"/>
                  <p:cNvSpPr>
                    <a:spLocks noChangeArrowheads="1"/>
                  </p:cNvSpPr>
                  <p:nvPr/>
                </p:nvSpPr>
                <p:spPr bwMode="auto">
                  <a:xfrm rot="6373927">
                    <a:off x="630" y="-89"/>
                    <a:ext cx="247" cy="799"/>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16" name="AutoShape 28"/>
                  <p:cNvSpPr>
                    <a:spLocks noChangeArrowheads="1"/>
                  </p:cNvSpPr>
                  <p:nvPr/>
                </p:nvSpPr>
                <p:spPr bwMode="auto">
                  <a:xfrm rot="6906312">
                    <a:off x="703" y="-74"/>
                    <a:ext cx="257" cy="799"/>
                  </a:xfrm>
                  <a:prstGeom prst="moon">
                    <a:avLst>
                      <a:gd name="adj" fmla="val 49773"/>
                    </a:avLst>
                  </a:prstGeom>
                  <a:solidFill>
                    <a:srgbClr val="FFFFFF">
                      <a:alpha val="3999"/>
                    </a:srgbClr>
                  </a:solidFill>
                  <a:ln w="9525">
                    <a:noFill/>
                    <a:miter lim="800000"/>
                    <a:headEnd/>
                    <a:tailEnd/>
                  </a:ln>
                </p:spPr>
                <p:txBody>
                  <a:bodyPr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grpSp>
        <p:grpSp>
          <p:nvGrpSpPr>
            <p:cNvPr id="36049" name="Group 34"/>
            <p:cNvGrpSpPr>
              <a:grpSpLocks/>
            </p:cNvGrpSpPr>
            <p:nvPr/>
          </p:nvGrpSpPr>
          <p:grpSpPr bwMode="auto">
            <a:xfrm>
              <a:off x="417" y="106"/>
              <a:ext cx="931" cy="229"/>
              <a:chOff x="0" y="0"/>
              <a:chExt cx="962" cy="234"/>
            </a:xfrm>
          </p:grpSpPr>
          <p:grpSp>
            <p:nvGrpSpPr>
              <p:cNvPr id="36050" name="Group 35"/>
              <p:cNvGrpSpPr>
                <a:grpSpLocks/>
              </p:cNvGrpSpPr>
              <p:nvPr/>
            </p:nvGrpSpPr>
            <p:grpSpPr bwMode="auto">
              <a:xfrm rot="-9970459" flipH="1" flipV="1">
                <a:off x="0" y="0"/>
                <a:ext cx="962" cy="234"/>
                <a:chOff x="0" y="0"/>
                <a:chExt cx="898" cy="236"/>
              </a:xfrm>
            </p:grpSpPr>
            <p:grpSp>
              <p:nvGrpSpPr>
                <p:cNvPr id="36062" name="Group 36"/>
                <p:cNvGrpSpPr>
                  <a:grpSpLocks/>
                </p:cNvGrpSpPr>
                <p:nvPr/>
              </p:nvGrpSpPr>
              <p:grpSpPr bwMode="auto">
                <a:xfrm>
                  <a:off x="0" y="0"/>
                  <a:ext cx="742" cy="186"/>
                  <a:chOff x="0" y="0"/>
                  <a:chExt cx="1118" cy="279"/>
                </a:xfrm>
              </p:grpSpPr>
              <p:sp>
                <p:nvSpPr>
                  <p:cNvPr id="305" name="AutoShape 32"/>
                  <p:cNvSpPr>
                    <a:spLocks noChangeArrowheads="1"/>
                  </p:cNvSpPr>
                  <p:nvPr/>
                </p:nvSpPr>
                <p:spPr bwMode="auto">
                  <a:xfrm rot="5263130">
                    <a:off x="232" y="-377"/>
                    <a:ext cx="229" cy="801"/>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06" name="AutoShape 33"/>
                  <p:cNvSpPr>
                    <a:spLocks noChangeArrowheads="1"/>
                  </p:cNvSpPr>
                  <p:nvPr/>
                </p:nvSpPr>
                <p:spPr bwMode="auto">
                  <a:xfrm rot="6078281">
                    <a:off x="388" y="-367"/>
                    <a:ext cx="227" cy="808"/>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07" name="AutoShape 34"/>
                  <p:cNvSpPr>
                    <a:spLocks noChangeArrowheads="1"/>
                  </p:cNvSpPr>
                  <p:nvPr/>
                </p:nvSpPr>
                <p:spPr bwMode="auto">
                  <a:xfrm rot="6373927">
                    <a:off x="473" y="-337"/>
                    <a:ext cx="229" cy="813"/>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08" name="AutoShape 35"/>
                  <p:cNvSpPr>
                    <a:spLocks noChangeArrowheads="1"/>
                  </p:cNvSpPr>
                  <p:nvPr/>
                </p:nvSpPr>
                <p:spPr bwMode="auto">
                  <a:xfrm rot="6906312">
                    <a:off x="547" y="-324"/>
                    <a:ext cx="229" cy="801"/>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nvGrpSpPr>
                <p:cNvPr id="36063" name="Group 41"/>
                <p:cNvGrpSpPr>
                  <a:grpSpLocks/>
                </p:cNvGrpSpPr>
                <p:nvPr/>
              </p:nvGrpSpPr>
              <p:grpSpPr bwMode="auto">
                <a:xfrm rot="1353540">
                  <a:off x="156" y="50"/>
                  <a:ext cx="742" cy="186"/>
                  <a:chOff x="0" y="0"/>
                  <a:chExt cx="1118" cy="279"/>
                </a:xfrm>
              </p:grpSpPr>
              <p:sp>
                <p:nvSpPr>
                  <p:cNvPr id="301" name="AutoShape 37"/>
                  <p:cNvSpPr>
                    <a:spLocks noChangeArrowheads="1"/>
                  </p:cNvSpPr>
                  <p:nvPr/>
                </p:nvSpPr>
                <p:spPr bwMode="auto">
                  <a:xfrm rot="5263130">
                    <a:off x="215" y="-335"/>
                    <a:ext cx="227" cy="806"/>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02" name="AutoShape 38"/>
                  <p:cNvSpPr>
                    <a:spLocks noChangeArrowheads="1"/>
                  </p:cNvSpPr>
                  <p:nvPr/>
                </p:nvSpPr>
                <p:spPr bwMode="auto">
                  <a:xfrm rot="6078281">
                    <a:off x="360" y="-350"/>
                    <a:ext cx="229" cy="808"/>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03" name="AutoShape 39"/>
                  <p:cNvSpPr>
                    <a:spLocks noChangeArrowheads="1"/>
                  </p:cNvSpPr>
                  <p:nvPr/>
                </p:nvSpPr>
                <p:spPr bwMode="auto">
                  <a:xfrm rot="6373927">
                    <a:off x="408" y="-334"/>
                    <a:ext cx="229" cy="806"/>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04" name="AutoShape 40"/>
                  <p:cNvSpPr>
                    <a:spLocks noChangeArrowheads="1"/>
                  </p:cNvSpPr>
                  <p:nvPr/>
                </p:nvSpPr>
                <p:spPr bwMode="auto">
                  <a:xfrm rot="6906312">
                    <a:off x="505" y="-298"/>
                    <a:ext cx="227" cy="796"/>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grpSp>
            <p:nvGrpSpPr>
              <p:cNvPr id="36051" name="Group 46"/>
              <p:cNvGrpSpPr>
                <a:grpSpLocks/>
              </p:cNvGrpSpPr>
              <p:nvPr/>
            </p:nvGrpSpPr>
            <p:grpSpPr bwMode="auto">
              <a:xfrm rot="-9970459" flipH="1" flipV="1">
                <a:off x="83" y="26"/>
                <a:ext cx="788" cy="191"/>
                <a:chOff x="0" y="0"/>
                <a:chExt cx="898" cy="236"/>
              </a:xfrm>
            </p:grpSpPr>
            <p:grpSp>
              <p:nvGrpSpPr>
                <p:cNvPr id="36052" name="Group 47"/>
                <p:cNvGrpSpPr>
                  <a:grpSpLocks/>
                </p:cNvGrpSpPr>
                <p:nvPr/>
              </p:nvGrpSpPr>
              <p:grpSpPr bwMode="auto">
                <a:xfrm>
                  <a:off x="0" y="0"/>
                  <a:ext cx="742" cy="186"/>
                  <a:chOff x="0" y="0"/>
                  <a:chExt cx="1118" cy="279"/>
                </a:xfrm>
              </p:grpSpPr>
              <p:sp>
                <p:nvSpPr>
                  <p:cNvPr id="295" name="AutoShape 43"/>
                  <p:cNvSpPr>
                    <a:spLocks noChangeArrowheads="1"/>
                  </p:cNvSpPr>
                  <p:nvPr/>
                </p:nvSpPr>
                <p:spPr bwMode="auto">
                  <a:xfrm rot="5263130">
                    <a:off x="229" y="-342"/>
                    <a:ext cx="264" cy="803"/>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96" name="AutoShape 44"/>
                  <p:cNvSpPr>
                    <a:spLocks noChangeArrowheads="1"/>
                  </p:cNvSpPr>
                  <p:nvPr/>
                </p:nvSpPr>
                <p:spPr bwMode="auto">
                  <a:xfrm rot="6078281">
                    <a:off x="406" y="-315"/>
                    <a:ext cx="251" cy="812"/>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97" name="AutoShape 45"/>
                  <p:cNvSpPr>
                    <a:spLocks noChangeArrowheads="1"/>
                  </p:cNvSpPr>
                  <p:nvPr/>
                </p:nvSpPr>
                <p:spPr bwMode="auto">
                  <a:xfrm rot="6373927">
                    <a:off x="445" y="-303"/>
                    <a:ext cx="257" cy="793"/>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98" name="AutoShape 46"/>
                  <p:cNvSpPr>
                    <a:spLocks noChangeArrowheads="1"/>
                  </p:cNvSpPr>
                  <p:nvPr/>
                </p:nvSpPr>
                <p:spPr bwMode="auto">
                  <a:xfrm rot="6906312">
                    <a:off x="537" y="-290"/>
                    <a:ext cx="257" cy="803"/>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nvGrpSpPr>
                <p:cNvPr id="36053" name="Group 52"/>
                <p:cNvGrpSpPr>
                  <a:grpSpLocks/>
                </p:cNvGrpSpPr>
                <p:nvPr/>
              </p:nvGrpSpPr>
              <p:grpSpPr bwMode="auto">
                <a:xfrm rot="1353540">
                  <a:off x="156" y="50"/>
                  <a:ext cx="742" cy="186"/>
                  <a:chOff x="0" y="0"/>
                  <a:chExt cx="1118" cy="279"/>
                </a:xfrm>
              </p:grpSpPr>
              <p:sp>
                <p:nvSpPr>
                  <p:cNvPr id="291" name="AutoShape 48"/>
                  <p:cNvSpPr>
                    <a:spLocks noChangeArrowheads="1"/>
                  </p:cNvSpPr>
                  <p:nvPr/>
                </p:nvSpPr>
                <p:spPr bwMode="auto">
                  <a:xfrm rot="5263130">
                    <a:off x="205" y="-335"/>
                    <a:ext cx="257" cy="799"/>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92" name="AutoShape 49"/>
                  <p:cNvSpPr>
                    <a:spLocks noChangeArrowheads="1"/>
                  </p:cNvSpPr>
                  <p:nvPr/>
                </p:nvSpPr>
                <p:spPr bwMode="auto">
                  <a:xfrm rot="6078281">
                    <a:off x="348" y="-341"/>
                    <a:ext cx="251" cy="799"/>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93" name="AutoShape 50"/>
                  <p:cNvSpPr>
                    <a:spLocks noChangeArrowheads="1"/>
                  </p:cNvSpPr>
                  <p:nvPr/>
                </p:nvSpPr>
                <p:spPr bwMode="auto">
                  <a:xfrm rot="6373927">
                    <a:off x="434" y="-318"/>
                    <a:ext cx="264" cy="799"/>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94" name="AutoShape 51"/>
                  <p:cNvSpPr>
                    <a:spLocks noChangeArrowheads="1"/>
                  </p:cNvSpPr>
                  <p:nvPr/>
                </p:nvSpPr>
                <p:spPr bwMode="auto">
                  <a:xfrm rot="6906312">
                    <a:off x="509" y="-290"/>
                    <a:ext cx="257" cy="806"/>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grpSp>
      </p:grpSp>
      <p:grpSp>
        <p:nvGrpSpPr>
          <p:cNvPr id="35848" name="Group 57"/>
          <p:cNvGrpSpPr>
            <a:grpSpLocks/>
          </p:cNvGrpSpPr>
          <p:nvPr/>
        </p:nvGrpSpPr>
        <p:grpSpPr bwMode="auto">
          <a:xfrm>
            <a:off x="1930400" y="2886075"/>
            <a:ext cx="1203325" cy="900113"/>
            <a:chOff x="0" y="0"/>
            <a:chExt cx="1354" cy="1031"/>
          </a:xfrm>
        </p:grpSpPr>
        <p:sp>
          <p:nvSpPr>
            <p:cNvPr id="237" name="Oval 53"/>
            <p:cNvSpPr>
              <a:spLocks noChangeArrowheads="1"/>
            </p:cNvSpPr>
            <p:nvPr/>
          </p:nvSpPr>
          <p:spPr bwMode="auto">
            <a:xfrm>
              <a:off x="104" y="0"/>
              <a:ext cx="1024" cy="1036"/>
            </a:xfrm>
            <a:prstGeom prst="ellipse">
              <a:avLst/>
            </a:prstGeom>
            <a:solidFill>
              <a:srgbClr val="1759A9"/>
            </a:solidFill>
            <a:ln w="38100" cmpd="sng">
              <a:solidFill>
                <a:srgbClr val="EAEAEA"/>
              </a:solidFill>
              <a:round/>
              <a:headEnd/>
              <a:tailEnd/>
            </a:ln>
          </p:spPr>
          <p:txBody>
            <a:bodyPr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nvGrpSpPr>
            <p:cNvPr id="36001" name="Group 59"/>
            <p:cNvGrpSpPr>
              <a:grpSpLocks/>
            </p:cNvGrpSpPr>
            <p:nvPr/>
          </p:nvGrpSpPr>
          <p:grpSpPr bwMode="auto">
            <a:xfrm rot="10082854">
              <a:off x="-2" y="746"/>
              <a:ext cx="931" cy="229"/>
              <a:chOff x="0" y="0"/>
              <a:chExt cx="962" cy="234"/>
            </a:xfrm>
          </p:grpSpPr>
          <p:grpSp>
            <p:nvGrpSpPr>
              <p:cNvPr id="36025" name="Group 60"/>
              <p:cNvGrpSpPr>
                <a:grpSpLocks/>
              </p:cNvGrpSpPr>
              <p:nvPr/>
            </p:nvGrpSpPr>
            <p:grpSpPr bwMode="auto">
              <a:xfrm rot="-9970459" flipH="1" flipV="1">
                <a:off x="0" y="0"/>
                <a:ext cx="962" cy="234"/>
                <a:chOff x="0" y="0"/>
                <a:chExt cx="898" cy="236"/>
              </a:xfrm>
            </p:grpSpPr>
            <p:grpSp>
              <p:nvGrpSpPr>
                <p:cNvPr id="36037" name="Group 61"/>
                <p:cNvGrpSpPr>
                  <a:grpSpLocks/>
                </p:cNvGrpSpPr>
                <p:nvPr/>
              </p:nvGrpSpPr>
              <p:grpSpPr bwMode="auto">
                <a:xfrm>
                  <a:off x="0" y="0"/>
                  <a:ext cx="742" cy="186"/>
                  <a:chOff x="0" y="0"/>
                  <a:chExt cx="1118" cy="279"/>
                </a:xfrm>
              </p:grpSpPr>
              <p:sp>
                <p:nvSpPr>
                  <p:cNvPr id="280" name="AutoShape 57"/>
                  <p:cNvSpPr>
                    <a:spLocks noChangeArrowheads="1"/>
                  </p:cNvSpPr>
                  <p:nvPr/>
                </p:nvSpPr>
                <p:spPr bwMode="auto">
                  <a:xfrm rot="5263130">
                    <a:off x="313" y="-241"/>
                    <a:ext cx="228" cy="807"/>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81" name="AutoShape 58"/>
                  <p:cNvSpPr>
                    <a:spLocks noChangeArrowheads="1"/>
                  </p:cNvSpPr>
                  <p:nvPr/>
                </p:nvSpPr>
                <p:spPr bwMode="auto">
                  <a:xfrm rot="6078281">
                    <a:off x="462" y="-257"/>
                    <a:ext cx="225" cy="792"/>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82" name="AutoShape 59"/>
                  <p:cNvSpPr>
                    <a:spLocks noChangeArrowheads="1"/>
                  </p:cNvSpPr>
                  <p:nvPr/>
                </p:nvSpPr>
                <p:spPr bwMode="auto">
                  <a:xfrm rot="6373927">
                    <a:off x="513" y="-265"/>
                    <a:ext cx="216" cy="813"/>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83" name="AutoShape 60"/>
                  <p:cNvSpPr>
                    <a:spLocks noChangeArrowheads="1"/>
                  </p:cNvSpPr>
                  <p:nvPr/>
                </p:nvSpPr>
                <p:spPr bwMode="auto">
                  <a:xfrm rot="6906312">
                    <a:off x="593" y="-240"/>
                    <a:ext cx="228" cy="813"/>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nvGrpSpPr>
                <p:cNvPr id="36038" name="Group 66"/>
                <p:cNvGrpSpPr>
                  <a:grpSpLocks/>
                </p:cNvGrpSpPr>
                <p:nvPr/>
              </p:nvGrpSpPr>
              <p:grpSpPr bwMode="auto">
                <a:xfrm rot="1353540">
                  <a:off x="156" y="50"/>
                  <a:ext cx="742" cy="186"/>
                  <a:chOff x="0" y="0"/>
                  <a:chExt cx="1118" cy="279"/>
                </a:xfrm>
              </p:grpSpPr>
              <p:sp>
                <p:nvSpPr>
                  <p:cNvPr id="276" name="AutoShape 62"/>
                  <p:cNvSpPr>
                    <a:spLocks noChangeArrowheads="1"/>
                  </p:cNvSpPr>
                  <p:nvPr/>
                </p:nvSpPr>
                <p:spPr bwMode="auto">
                  <a:xfrm rot="5263130">
                    <a:off x="347" y="-248"/>
                    <a:ext cx="225" cy="794"/>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77" name="AutoShape 63"/>
                  <p:cNvSpPr>
                    <a:spLocks noChangeArrowheads="1"/>
                  </p:cNvSpPr>
                  <p:nvPr/>
                </p:nvSpPr>
                <p:spPr bwMode="auto">
                  <a:xfrm rot="6078281">
                    <a:off x="480" y="-256"/>
                    <a:ext cx="225" cy="797"/>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78" name="AutoShape 64"/>
                  <p:cNvSpPr>
                    <a:spLocks noChangeArrowheads="1"/>
                  </p:cNvSpPr>
                  <p:nvPr/>
                </p:nvSpPr>
                <p:spPr bwMode="auto">
                  <a:xfrm rot="6373927">
                    <a:off x="562" y="-242"/>
                    <a:ext cx="216" cy="794"/>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79" name="AutoShape 65"/>
                  <p:cNvSpPr>
                    <a:spLocks noChangeArrowheads="1"/>
                  </p:cNvSpPr>
                  <p:nvPr/>
                </p:nvSpPr>
                <p:spPr bwMode="auto">
                  <a:xfrm rot="6906312">
                    <a:off x="635" y="-195"/>
                    <a:ext cx="225" cy="794"/>
                  </a:xfrm>
                  <a:prstGeom prst="moon">
                    <a:avLst>
                      <a:gd name="adj" fmla="val 49773"/>
                    </a:avLst>
                  </a:prstGeom>
                  <a:solidFill>
                    <a:srgbClr val="FFFFFF">
                      <a:alpha val="3999"/>
                    </a:srgbClr>
                  </a:solidFill>
                  <a:ln w="9525">
                    <a:noFill/>
                    <a:miter lim="800000"/>
                    <a:headEnd/>
                    <a:tailEnd/>
                  </a:ln>
                </p:spPr>
                <p:txBody>
                  <a:bodyPr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grpSp>
            <p:nvGrpSpPr>
              <p:cNvPr id="36026" name="Group 71"/>
              <p:cNvGrpSpPr>
                <a:grpSpLocks/>
              </p:cNvGrpSpPr>
              <p:nvPr/>
            </p:nvGrpSpPr>
            <p:grpSpPr bwMode="auto">
              <a:xfrm rot="-9970459" flipH="1" flipV="1">
                <a:off x="83" y="26"/>
                <a:ext cx="788" cy="191"/>
                <a:chOff x="0" y="0"/>
                <a:chExt cx="898" cy="236"/>
              </a:xfrm>
            </p:grpSpPr>
            <p:grpSp>
              <p:nvGrpSpPr>
                <p:cNvPr id="36027" name="Group 72"/>
                <p:cNvGrpSpPr>
                  <a:grpSpLocks/>
                </p:cNvGrpSpPr>
                <p:nvPr/>
              </p:nvGrpSpPr>
              <p:grpSpPr bwMode="auto">
                <a:xfrm>
                  <a:off x="0" y="0"/>
                  <a:ext cx="742" cy="186"/>
                  <a:chOff x="0" y="0"/>
                  <a:chExt cx="1118" cy="279"/>
                </a:xfrm>
              </p:grpSpPr>
              <p:sp>
                <p:nvSpPr>
                  <p:cNvPr id="270" name="AutoShape 68"/>
                  <p:cNvSpPr>
                    <a:spLocks noChangeArrowheads="1"/>
                  </p:cNvSpPr>
                  <p:nvPr/>
                </p:nvSpPr>
                <p:spPr bwMode="auto">
                  <a:xfrm rot="5263130">
                    <a:off x="367" y="-170"/>
                    <a:ext cx="234" cy="827"/>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71" name="AutoShape 69"/>
                  <p:cNvSpPr>
                    <a:spLocks noChangeArrowheads="1"/>
                  </p:cNvSpPr>
                  <p:nvPr/>
                </p:nvSpPr>
                <p:spPr bwMode="auto">
                  <a:xfrm rot="6078281">
                    <a:off x="505" y="-176"/>
                    <a:ext cx="234" cy="830"/>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72" name="AutoShape 70"/>
                  <p:cNvSpPr>
                    <a:spLocks noChangeArrowheads="1"/>
                  </p:cNvSpPr>
                  <p:nvPr/>
                </p:nvSpPr>
                <p:spPr bwMode="auto">
                  <a:xfrm rot="6373927">
                    <a:off x="586" y="-157"/>
                    <a:ext cx="231" cy="824"/>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73" name="AutoShape 71"/>
                  <p:cNvSpPr>
                    <a:spLocks noChangeArrowheads="1"/>
                  </p:cNvSpPr>
                  <p:nvPr/>
                </p:nvSpPr>
                <p:spPr bwMode="auto">
                  <a:xfrm rot="6906312">
                    <a:off x="676" y="-128"/>
                    <a:ext cx="234" cy="840"/>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nvGrpSpPr>
                <p:cNvPr id="36028" name="Group 77"/>
                <p:cNvGrpSpPr>
                  <a:grpSpLocks/>
                </p:cNvGrpSpPr>
                <p:nvPr/>
              </p:nvGrpSpPr>
              <p:grpSpPr bwMode="auto">
                <a:xfrm rot="1353540">
                  <a:off x="156" y="50"/>
                  <a:ext cx="742" cy="186"/>
                  <a:chOff x="0" y="0"/>
                  <a:chExt cx="1118" cy="279"/>
                </a:xfrm>
              </p:grpSpPr>
              <p:sp>
                <p:nvSpPr>
                  <p:cNvPr id="266" name="AutoShape 73"/>
                  <p:cNvSpPr>
                    <a:spLocks noChangeArrowheads="1"/>
                  </p:cNvSpPr>
                  <p:nvPr/>
                </p:nvSpPr>
                <p:spPr bwMode="auto">
                  <a:xfrm rot="5263130">
                    <a:off x="406" y="-160"/>
                    <a:ext cx="231" cy="830"/>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67" name="AutoShape 74"/>
                  <p:cNvSpPr>
                    <a:spLocks noChangeArrowheads="1"/>
                  </p:cNvSpPr>
                  <p:nvPr/>
                </p:nvSpPr>
                <p:spPr bwMode="auto">
                  <a:xfrm rot="6078281">
                    <a:off x="545" y="-157"/>
                    <a:ext cx="231" cy="824"/>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68" name="AutoShape 75"/>
                  <p:cNvSpPr>
                    <a:spLocks noChangeArrowheads="1"/>
                  </p:cNvSpPr>
                  <p:nvPr/>
                </p:nvSpPr>
                <p:spPr bwMode="auto">
                  <a:xfrm rot="6373927">
                    <a:off x="619" y="-138"/>
                    <a:ext cx="231" cy="827"/>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69" name="AutoShape 76"/>
                  <p:cNvSpPr>
                    <a:spLocks noChangeArrowheads="1"/>
                  </p:cNvSpPr>
                  <p:nvPr/>
                </p:nvSpPr>
                <p:spPr bwMode="auto">
                  <a:xfrm rot="6906312">
                    <a:off x="724" y="-126"/>
                    <a:ext cx="231" cy="824"/>
                  </a:xfrm>
                  <a:prstGeom prst="moon">
                    <a:avLst>
                      <a:gd name="adj" fmla="val 49773"/>
                    </a:avLst>
                  </a:prstGeom>
                  <a:solidFill>
                    <a:srgbClr val="FFFFFF">
                      <a:alpha val="3999"/>
                    </a:srgbClr>
                  </a:solidFill>
                  <a:ln w="9525">
                    <a:noFill/>
                    <a:miter lim="800000"/>
                    <a:headEnd/>
                    <a:tailEnd/>
                  </a:ln>
                </p:spPr>
                <p:txBody>
                  <a:bodyPr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grpSp>
        <p:grpSp>
          <p:nvGrpSpPr>
            <p:cNvPr id="36002" name="Group 82"/>
            <p:cNvGrpSpPr>
              <a:grpSpLocks/>
            </p:cNvGrpSpPr>
            <p:nvPr/>
          </p:nvGrpSpPr>
          <p:grpSpPr bwMode="auto">
            <a:xfrm rot="344040">
              <a:off x="418" y="124"/>
              <a:ext cx="933" cy="229"/>
              <a:chOff x="0" y="0"/>
              <a:chExt cx="962" cy="234"/>
            </a:xfrm>
          </p:grpSpPr>
          <p:grpSp>
            <p:nvGrpSpPr>
              <p:cNvPr id="36003" name="Group 83"/>
              <p:cNvGrpSpPr>
                <a:grpSpLocks/>
              </p:cNvGrpSpPr>
              <p:nvPr/>
            </p:nvGrpSpPr>
            <p:grpSpPr bwMode="auto">
              <a:xfrm rot="-9970459" flipH="1" flipV="1">
                <a:off x="0" y="0"/>
                <a:ext cx="962" cy="234"/>
                <a:chOff x="0" y="0"/>
                <a:chExt cx="898" cy="236"/>
              </a:xfrm>
            </p:grpSpPr>
            <p:grpSp>
              <p:nvGrpSpPr>
                <p:cNvPr id="36015" name="Group 84"/>
                <p:cNvGrpSpPr>
                  <a:grpSpLocks/>
                </p:cNvGrpSpPr>
                <p:nvPr/>
              </p:nvGrpSpPr>
              <p:grpSpPr bwMode="auto">
                <a:xfrm>
                  <a:off x="0" y="0"/>
                  <a:ext cx="742" cy="186"/>
                  <a:chOff x="0" y="0"/>
                  <a:chExt cx="1118" cy="279"/>
                </a:xfrm>
              </p:grpSpPr>
              <p:sp>
                <p:nvSpPr>
                  <p:cNvPr id="258" name="AutoShape 80"/>
                  <p:cNvSpPr>
                    <a:spLocks noChangeArrowheads="1"/>
                  </p:cNvSpPr>
                  <p:nvPr/>
                </p:nvSpPr>
                <p:spPr bwMode="auto">
                  <a:xfrm rot="5263130">
                    <a:off x="226" y="-365"/>
                    <a:ext cx="216" cy="800"/>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59" name="AutoShape 81"/>
                  <p:cNvSpPr>
                    <a:spLocks noChangeArrowheads="1"/>
                  </p:cNvSpPr>
                  <p:nvPr/>
                </p:nvSpPr>
                <p:spPr bwMode="auto">
                  <a:xfrm rot="6078281">
                    <a:off x="348" y="-356"/>
                    <a:ext cx="222" cy="806"/>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60" name="AutoShape 82"/>
                  <p:cNvSpPr>
                    <a:spLocks noChangeArrowheads="1"/>
                  </p:cNvSpPr>
                  <p:nvPr/>
                </p:nvSpPr>
                <p:spPr bwMode="auto">
                  <a:xfrm rot="6373927">
                    <a:off x="433" y="-333"/>
                    <a:ext cx="216" cy="798"/>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61" name="AutoShape 83"/>
                  <p:cNvSpPr>
                    <a:spLocks noChangeArrowheads="1"/>
                  </p:cNvSpPr>
                  <p:nvPr/>
                </p:nvSpPr>
                <p:spPr bwMode="auto">
                  <a:xfrm rot="6906312">
                    <a:off x="542" y="-302"/>
                    <a:ext cx="219" cy="808"/>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nvGrpSpPr>
                <p:cNvPr id="36016" name="Group 89"/>
                <p:cNvGrpSpPr>
                  <a:grpSpLocks/>
                </p:cNvGrpSpPr>
                <p:nvPr/>
              </p:nvGrpSpPr>
              <p:grpSpPr bwMode="auto">
                <a:xfrm rot="1353540">
                  <a:off x="156" y="50"/>
                  <a:ext cx="742" cy="186"/>
                  <a:chOff x="0" y="0"/>
                  <a:chExt cx="1118" cy="279"/>
                </a:xfrm>
              </p:grpSpPr>
              <p:sp>
                <p:nvSpPr>
                  <p:cNvPr id="254" name="AutoShape 85"/>
                  <p:cNvSpPr>
                    <a:spLocks noChangeArrowheads="1"/>
                  </p:cNvSpPr>
                  <p:nvPr/>
                </p:nvSpPr>
                <p:spPr bwMode="auto">
                  <a:xfrm rot="5263130">
                    <a:off x="234" y="-315"/>
                    <a:ext cx="216" cy="800"/>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55" name="AutoShape 86"/>
                  <p:cNvSpPr>
                    <a:spLocks noChangeArrowheads="1"/>
                  </p:cNvSpPr>
                  <p:nvPr/>
                </p:nvSpPr>
                <p:spPr bwMode="auto">
                  <a:xfrm rot="6078281">
                    <a:off x="366" y="-319"/>
                    <a:ext cx="216" cy="806"/>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56" name="AutoShape 87"/>
                  <p:cNvSpPr>
                    <a:spLocks noChangeArrowheads="1"/>
                  </p:cNvSpPr>
                  <p:nvPr/>
                </p:nvSpPr>
                <p:spPr bwMode="auto">
                  <a:xfrm rot="6373927">
                    <a:off x="432" y="-297"/>
                    <a:ext cx="216" cy="800"/>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57" name="AutoShape 88"/>
                  <p:cNvSpPr>
                    <a:spLocks noChangeArrowheads="1"/>
                  </p:cNvSpPr>
                  <p:nvPr/>
                </p:nvSpPr>
                <p:spPr bwMode="auto">
                  <a:xfrm rot="6906312">
                    <a:off x="530" y="-251"/>
                    <a:ext cx="225" cy="811"/>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grpSp>
            <p:nvGrpSpPr>
              <p:cNvPr id="36004" name="Group 94"/>
              <p:cNvGrpSpPr>
                <a:grpSpLocks/>
              </p:cNvGrpSpPr>
              <p:nvPr/>
            </p:nvGrpSpPr>
            <p:grpSpPr bwMode="auto">
              <a:xfrm rot="-9970459" flipH="1" flipV="1">
                <a:off x="83" y="26"/>
                <a:ext cx="788" cy="191"/>
                <a:chOff x="0" y="0"/>
                <a:chExt cx="898" cy="236"/>
              </a:xfrm>
            </p:grpSpPr>
            <p:grpSp>
              <p:nvGrpSpPr>
                <p:cNvPr id="36005" name="Group 95"/>
                <p:cNvGrpSpPr>
                  <a:grpSpLocks/>
                </p:cNvGrpSpPr>
                <p:nvPr/>
              </p:nvGrpSpPr>
              <p:grpSpPr bwMode="auto">
                <a:xfrm>
                  <a:off x="0" y="0"/>
                  <a:ext cx="742" cy="186"/>
                  <a:chOff x="0" y="0"/>
                  <a:chExt cx="1118" cy="279"/>
                </a:xfrm>
              </p:grpSpPr>
              <p:sp>
                <p:nvSpPr>
                  <p:cNvPr id="248" name="AutoShape 91"/>
                  <p:cNvSpPr>
                    <a:spLocks noChangeArrowheads="1"/>
                  </p:cNvSpPr>
                  <p:nvPr/>
                </p:nvSpPr>
                <p:spPr bwMode="auto">
                  <a:xfrm rot="5263130">
                    <a:off x="134" y="-342"/>
                    <a:ext cx="231" cy="822"/>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49" name="AutoShape 92"/>
                  <p:cNvSpPr>
                    <a:spLocks noChangeArrowheads="1"/>
                  </p:cNvSpPr>
                  <p:nvPr/>
                </p:nvSpPr>
                <p:spPr bwMode="auto">
                  <a:xfrm rot="6078281">
                    <a:off x="306" y="-325"/>
                    <a:ext cx="234" cy="832"/>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50" name="AutoShape 93"/>
                  <p:cNvSpPr>
                    <a:spLocks noChangeArrowheads="1"/>
                  </p:cNvSpPr>
                  <p:nvPr/>
                </p:nvSpPr>
                <p:spPr bwMode="auto">
                  <a:xfrm rot="6373927">
                    <a:off x="368" y="-328"/>
                    <a:ext cx="231" cy="838"/>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51" name="AutoShape 94"/>
                  <p:cNvSpPr>
                    <a:spLocks noChangeArrowheads="1"/>
                  </p:cNvSpPr>
                  <p:nvPr/>
                </p:nvSpPr>
                <p:spPr bwMode="auto">
                  <a:xfrm rot="6906312">
                    <a:off x="460" y="-288"/>
                    <a:ext cx="231" cy="841"/>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nvGrpSpPr>
                <p:cNvPr id="36006" name="Group 100"/>
                <p:cNvGrpSpPr>
                  <a:grpSpLocks/>
                </p:cNvGrpSpPr>
                <p:nvPr/>
              </p:nvGrpSpPr>
              <p:grpSpPr bwMode="auto">
                <a:xfrm rot="1353540">
                  <a:off x="156" y="50"/>
                  <a:ext cx="742" cy="186"/>
                  <a:chOff x="0" y="0"/>
                  <a:chExt cx="1118" cy="279"/>
                </a:xfrm>
              </p:grpSpPr>
              <p:sp>
                <p:nvSpPr>
                  <p:cNvPr id="244" name="AutoShape 96"/>
                  <p:cNvSpPr>
                    <a:spLocks noChangeArrowheads="1"/>
                  </p:cNvSpPr>
                  <p:nvPr/>
                </p:nvSpPr>
                <p:spPr bwMode="auto">
                  <a:xfrm rot="5263130">
                    <a:off x="148" y="-300"/>
                    <a:ext cx="231" cy="835"/>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45" name="AutoShape 97"/>
                  <p:cNvSpPr>
                    <a:spLocks noChangeArrowheads="1"/>
                  </p:cNvSpPr>
                  <p:nvPr/>
                </p:nvSpPr>
                <p:spPr bwMode="auto">
                  <a:xfrm rot="6078281">
                    <a:off x="268" y="-312"/>
                    <a:ext cx="231" cy="825"/>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46" name="AutoShape 98"/>
                  <p:cNvSpPr>
                    <a:spLocks noChangeArrowheads="1"/>
                  </p:cNvSpPr>
                  <p:nvPr/>
                </p:nvSpPr>
                <p:spPr bwMode="auto">
                  <a:xfrm rot="6373927">
                    <a:off x="358" y="-286"/>
                    <a:ext cx="234" cy="825"/>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47" name="AutoShape 99"/>
                  <p:cNvSpPr>
                    <a:spLocks noChangeArrowheads="1"/>
                  </p:cNvSpPr>
                  <p:nvPr/>
                </p:nvSpPr>
                <p:spPr bwMode="auto">
                  <a:xfrm rot="6906312">
                    <a:off x="450" y="-258"/>
                    <a:ext cx="234" cy="835"/>
                  </a:xfrm>
                  <a:prstGeom prst="moon">
                    <a:avLst>
                      <a:gd name="adj" fmla="val 49773"/>
                    </a:avLst>
                  </a:prstGeom>
                  <a:solidFill>
                    <a:srgbClr val="FFFFFF">
                      <a:alpha val="1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grpSp>
      </p:grpSp>
      <p:grpSp>
        <p:nvGrpSpPr>
          <p:cNvPr id="35849" name="Group 105"/>
          <p:cNvGrpSpPr>
            <a:grpSpLocks/>
          </p:cNvGrpSpPr>
          <p:nvPr/>
        </p:nvGrpSpPr>
        <p:grpSpPr bwMode="auto">
          <a:xfrm>
            <a:off x="1927225" y="5440363"/>
            <a:ext cx="1208088" cy="898525"/>
            <a:chOff x="0" y="0"/>
            <a:chExt cx="1358" cy="1030"/>
          </a:xfrm>
        </p:grpSpPr>
        <p:sp>
          <p:nvSpPr>
            <p:cNvPr id="166" name="Oval 101"/>
            <p:cNvSpPr>
              <a:spLocks noChangeArrowheads="1"/>
            </p:cNvSpPr>
            <p:nvPr/>
          </p:nvSpPr>
          <p:spPr bwMode="auto">
            <a:xfrm>
              <a:off x="118" y="4"/>
              <a:ext cx="1023" cy="1026"/>
            </a:xfrm>
            <a:prstGeom prst="ellipse">
              <a:avLst/>
            </a:prstGeom>
            <a:solidFill>
              <a:srgbClr val="53A9F7"/>
            </a:solidFill>
            <a:ln w="28575" cmpd="sng">
              <a:solidFill>
                <a:srgbClr val="EAEAEA"/>
              </a:solidFill>
              <a:round/>
              <a:headEnd/>
              <a:tailEnd/>
            </a:ln>
          </p:spPr>
          <p:txBody>
            <a:bodyPr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nvGrpSpPr>
            <p:cNvPr id="35930" name="Group 107"/>
            <p:cNvGrpSpPr>
              <a:grpSpLocks/>
            </p:cNvGrpSpPr>
            <p:nvPr/>
          </p:nvGrpSpPr>
          <p:grpSpPr bwMode="auto">
            <a:xfrm rot="10082854">
              <a:off x="-3" y="743"/>
              <a:ext cx="933" cy="228"/>
              <a:chOff x="0" y="0"/>
              <a:chExt cx="962" cy="234"/>
            </a:xfrm>
          </p:grpSpPr>
          <p:grpSp>
            <p:nvGrpSpPr>
              <p:cNvPr id="35978" name="Group 108"/>
              <p:cNvGrpSpPr>
                <a:grpSpLocks/>
              </p:cNvGrpSpPr>
              <p:nvPr/>
            </p:nvGrpSpPr>
            <p:grpSpPr bwMode="auto">
              <a:xfrm rot="-9970459" flipH="1" flipV="1">
                <a:off x="0" y="0"/>
                <a:ext cx="962" cy="234"/>
                <a:chOff x="0" y="0"/>
                <a:chExt cx="898" cy="236"/>
              </a:xfrm>
            </p:grpSpPr>
            <p:grpSp>
              <p:nvGrpSpPr>
                <p:cNvPr id="35990" name="Group 109"/>
                <p:cNvGrpSpPr>
                  <a:grpSpLocks/>
                </p:cNvGrpSpPr>
                <p:nvPr/>
              </p:nvGrpSpPr>
              <p:grpSpPr bwMode="auto">
                <a:xfrm>
                  <a:off x="0" y="0"/>
                  <a:ext cx="742" cy="186"/>
                  <a:chOff x="0" y="0"/>
                  <a:chExt cx="1118" cy="279"/>
                </a:xfrm>
              </p:grpSpPr>
              <p:sp>
                <p:nvSpPr>
                  <p:cNvPr id="233" name="AutoShape 105"/>
                  <p:cNvSpPr>
                    <a:spLocks noChangeArrowheads="1"/>
                  </p:cNvSpPr>
                  <p:nvPr/>
                </p:nvSpPr>
                <p:spPr bwMode="auto">
                  <a:xfrm rot="5263130">
                    <a:off x="368" y="-272"/>
                    <a:ext cx="235" cy="818"/>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34" name="AutoShape 106"/>
                  <p:cNvSpPr>
                    <a:spLocks noChangeArrowheads="1"/>
                  </p:cNvSpPr>
                  <p:nvPr/>
                </p:nvSpPr>
                <p:spPr bwMode="auto">
                  <a:xfrm rot="6078281">
                    <a:off x="476" y="-260"/>
                    <a:ext cx="235" cy="815"/>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35" name="AutoShape 107"/>
                  <p:cNvSpPr>
                    <a:spLocks noChangeArrowheads="1"/>
                  </p:cNvSpPr>
                  <p:nvPr/>
                </p:nvSpPr>
                <p:spPr bwMode="auto">
                  <a:xfrm rot="6373927">
                    <a:off x="563" y="-241"/>
                    <a:ext cx="226" cy="818"/>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36" name="AutoShape 108"/>
                  <p:cNvSpPr>
                    <a:spLocks noChangeArrowheads="1"/>
                  </p:cNvSpPr>
                  <p:nvPr/>
                </p:nvSpPr>
                <p:spPr bwMode="auto">
                  <a:xfrm rot="6906312">
                    <a:off x="644" y="-212"/>
                    <a:ext cx="229" cy="815"/>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nvGrpSpPr>
                <p:cNvPr id="35991" name="Group 114"/>
                <p:cNvGrpSpPr>
                  <a:grpSpLocks/>
                </p:cNvGrpSpPr>
                <p:nvPr/>
              </p:nvGrpSpPr>
              <p:grpSpPr bwMode="auto">
                <a:xfrm rot="1353540">
                  <a:off x="156" y="50"/>
                  <a:ext cx="742" cy="186"/>
                  <a:chOff x="0" y="0"/>
                  <a:chExt cx="1118" cy="279"/>
                </a:xfrm>
              </p:grpSpPr>
              <p:sp>
                <p:nvSpPr>
                  <p:cNvPr id="229" name="AutoShape 110"/>
                  <p:cNvSpPr>
                    <a:spLocks noChangeArrowheads="1"/>
                  </p:cNvSpPr>
                  <p:nvPr/>
                </p:nvSpPr>
                <p:spPr bwMode="auto">
                  <a:xfrm rot="5263130">
                    <a:off x="359" y="-288"/>
                    <a:ext cx="235" cy="818"/>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30" name="AutoShape 111"/>
                  <p:cNvSpPr>
                    <a:spLocks noChangeArrowheads="1"/>
                  </p:cNvSpPr>
                  <p:nvPr/>
                </p:nvSpPr>
                <p:spPr bwMode="auto">
                  <a:xfrm rot="6078281">
                    <a:off x="494" y="-263"/>
                    <a:ext cx="235" cy="813"/>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31" name="AutoShape 112"/>
                  <p:cNvSpPr>
                    <a:spLocks noChangeArrowheads="1"/>
                  </p:cNvSpPr>
                  <p:nvPr/>
                </p:nvSpPr>
                <p:spPr bwMode="auto">
                  <a:xfrm rot="6373927">
                    <a:off x="564" y="-250"/>
                    <a:ext cx="237" cy="818"/>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32" name="AutoShape 113"/>
                  <p:cNvSpPr>
                    <a:spLocks noChangeArrowheads="1"/>
                  </p:cNvSpPr>
                  <p:nvPr/>
                </p:nvSpPr>
                <p:spPr bwMode="auto">
                  <a:xfrm rot="6906312">
                    <a:off x="657" y="-230"/>
                    <a:ext cx="235" cy="815"/>
                  </a:xfrm>
                  <a:prstGeom prst="moon">
                    <a:avLst>
                      <a:gd name="adj" fmla="val 49773"/>
                    </a:avLst>
                  </a:prstGeom>
                  <a:solidFill>
                    <a:srgbClr val="FFFFFF">
                      <a:alpha val="3999"/>
                    </a:srgbClr>
                  </a:solidFill>
                  <a:ln w="9525">
                    <a:noFill/>
                    <a:miter lim="800000"/>
                    <a:headEnd/>
                    <a:tailEnd/>
                  </a:ln>
                </p:spPr>
                <p:txBody>
                  <a:bodyPr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grpSp>
            <p:nvGrpSpPr>
              <p:cNvPr id="35979" name="Group 119"/>
              <p:cNvGrpSpPr>
                <a:grpSpLocks/>
              </p:cNvGrpSpPr>
              <p:nvPr/>
            </p:nvGrpSpPr>
            <p:grpSpPr bwMode="auto">
              <a:xfrm rot="-9970459" flipH="1" flipV="1">
                <a:off x="83" y="26"/>
                <a:ext cx="788" cy="191"/>
                <a:chOff x="0" y="0"/>
                <a:chExt cx="898" cy="236"/>
              </a:xfrm>
            </p:grpSpPr>
            <p:grpSp>
              <p:nvGrpSpPr>
                <p:cNvPr id="35980" name="Group 120"/>
                <p:cNvGrpSpPr>
                  <a:grpSpLocks/>
                </p:cNvGrpSpPr>
                <p:nvPr/>
              </p:nvGrpSpPr>
              <p:grpSpPr bwMode="auto">
                <a:xfrm>
                  <a:off x="0" y="0"/>
                  <a:ext cx="742" cy="186"/>
                  <a:chOff x="0" y="0"/>
                  <a:chExt cx="1118" cy="279"/>
                </a:xfrm>
              </p:grpSpPr>
              <p:sp>
                <p:nvSpPr>
                  <p:cNvPr id="223" name="AutoShape 116"/>
                  <p:cNvSpPr>
                    <a:spLocks noChangeArrowheads="1"/>
                  </p:cNvSpPr>
                  <p:nvPr/>
                </p:nvSpPr>
                <p:spPr bwMode="auto">
                  <a:xfrm rot="5263130">
                    <a:off x="374" y="-173"/>
                    <a:ext cx="235" cy="818"/>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24" name="AutoShape 117"/>
                  <p:cNvSpPr>
                    <a:spLocks noChangeArrowheads="1"/>
                  </p:cNvSpPr>
                  <p:nvPr/>
                </p:nvSpPr>
                <p:spPr bwMode="auto">
                  <a:xfrm rot="6078281">
                    <a:off x="521" y="-163"/>
                    <a:ext cx="235" cy="815"/>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25" name="AutoShape 118"/>
                  <p:cNvSpPr>
                    <a:spLocks noChangeArrowheads="1"/>
                  </p:cNvSpPr>
                  <p:nvPr/>
                </p:nvSpPr>
                <p:spPr bwMode="auto">
                  <a:xfrm rot="6373927">
                    <a:off x="585" y="-141"/>
                    <a:ext cx="235" cy="815"/>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26" name="AutoShape 119"/>
                  <p:cNvSpPr>
                    <a:spLocks noChangeArrowheads="1"/>
                  </p:cNvSpPr>
                  <p:nvPr/>
                </p:nvSpPr>
                <p:spPr bwMode="auto">
                  <a:xfrm rot="6906312">
                    <a:off x="694" y="-122"/>
                    <a:ext cx="235" cy="818"/>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nvGrpSpPr>
                <p:cNvPr id="35981" name="Group 125"/>
                <p:cNvGrpSpPr>
                  <a:grpSpLocks/>
                </p:cNvGrpSpPr>
                <p:nvPr/>
              </p:nvGrpSpPr>
              <p:grpSpPr bwMode="auto">
                <a:xfrm rot="1353540">
                  <a:off x="156" y="50"/>
                  <a:ext cx="742" cy="186"/>
                  <a:chOff x="0" y="0"/>
                  <a:chExt cx="1118" cy="279"/>
                </a:xfrm>
              </p:grpSpPr>
              <p:sp>
                <p:nvSpPr>
                  <p:cNvPr id="219" name="AutoShape 121"/>
                  <p:cNvSpPr>
                    <a:spLocks noChangeArrowheads="1"/>
                  </p:cNvSpPr>
                  <p:nvPr/>
                </p:nvSpPr>
                <p:spPr bwMode="auto">
                  <a:xfrm rot="5263130">
                    <a:off x="439" y="-179"/>
                    <a:ext cx="235" cy="815"/>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20" name="AutoShape 122"/>
                  <p:cNvSpPr>
                    <a:spLocks noChangeArrowheads="1"/>
                  </p:cNvSpPr>
                  <p:nvPr/>
                </p:nvSpPr>
                <p:spPr bwMode="auto">
                  <a:xfrm rot="6078281">
                    <a:off x="592" y="-192"/>
                    <a:ext cx="235" cy="818"/>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21" name="AutoShape 123"/>
                  <p:cNvSpPr>
                    <a:spLocks noChangeArrowheads="1"/>
                  </p:cNvSpPr>
                  <p:nvPr/>
                </p:nvSpPr>
                <p:spPr bwMode="auto">
                  <a:xfrm rot="6373927">
                    <a:off x="652" y="-153"/>
                    <a:ext cx="246" cy="815"/>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22" name="AutoShape 124"/>
                  <p:cNvSpPr>
                    <a:spLocks noChangeArrowheads="1"/>
                  </p:cNvSpPr>
                  <p:nvPr/>
                </p:nvSpPr>
                <p:spPr bwMode="auto">
                  <a:xfrm rot="6906312">
                    <a:off x="742" y="-126"/>
                    <a:ext cx="242" cy="818"/>
                  </a:xfrm>
                  <a:prstGeom prst="moon">
                    <a:avLst>
                      <a:gd name="adj" fmla="val 49773"/>
                    </a:avLst>
                  </a:prstGeom>
                  <a:solidFill>
                    <a:srgbClr val="FFFFFF">
                      <a:alpha val="3999"/>
                    </a:srgbClr>
                  </a:solidFill>
                  <a:ln w="9525">
                    <a:noFill/>
                    <a:miter lim="800000"/>
                    <a:headEnd/>
                    <a:tailEnd/>
                  </a:ln>
                </p:spPr>
                <p:txBody>
                  <a:bodyPr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grpSp>
        <p:grpSp>
          <p:nvGrpSpPr>
            <p:cNvPr id="35931" name="Group 130"/>
            <p:cNvGrpSpPr>
              <a:grpSpLocks/>
            </p:cNvGrpSpPr>
            <p:nvPr/>
          </p:nvGrpSpPr>
          <p:grpSpPr bwMode="auto">
            <a:xfrm rot="-232145">
              <a:off x="380" y="64"/>
              <a:ext cx="961" cy="247"/>
              <a:chOff x="0" y="0"/>
              <a:chExt cx="992" cy="258"/>
            </a:xfrm>
          </p:grpSpPr>
          <p:grpSp>
            <p:nvGrpSpPr>
              <p:cNvPr id="35932" name="Group 131"/>
              <p:cNvGrpSpPr>
                <a:grpSpLocks/>
              </p:cNvGrpSpPr>
              <p:nvPr/>
            </p:nvGrpSpPr>
            <p:grpSpPr bwMode="auto">
              <a:xfrm rot="513316">
                <a:off x="0" y="0"/>
                <a:ext cx="962" cy="234"/>
                <a:chOff x="0" y="0"/>
                <a:chExt cx="962" cy="234"/>
              </a:xfrm>
            </p:grpSpPr>
            <p:grpSp>
              <p:nvGrpSpPr>
                <p:cNvPr id="35956" name="Group 132"/>
                <p:cNvGrpSpPr>
                  <a:grpSpLocks/>
                </p:cNvGrpSpPr>
                <p:nvPr/>
              </p:nvGrpSpPr>
              <p:grpSpPr bwMode="auto">
                <a:xfrm rot="-9970459" flipH="1" flipV="1">
                  <a:off x="0" y="0"/>
                  <a:ext cx="962" cy="234"/>
                  <a:chOff x="0" y="0"/>
                  <a:chExt cx="898" cy="236"/>
                </a:xfrm>
              </p:grpSpPr>
              <p:grpSp>
                <p:nvGrpSpPr>
                  <p:cNvPr id="35968" name="Group 133"/>
                  <p:cNvGrpSpPr>
                    <a:grpSpLocks/>
                  </p:cNvGrpSpPr>
                  <p:nvPr/>
                </p:nvGrpSpPr>
                <p:grpSpPr bwMode="auto">
                  <a:xfrm>
                    <a:off x="0" y="0"/>
                    <a:ext cx="742" cy="186"/>
                    <a:chOff x="0" y="0"/>
                    <a:chExt cx="1118" cy="279"/>
                  </a:xfrm>
                </p:grpSpPr>
                <p:sp>
                  <p:nvSpPr>
                    <p:cNvPr id="211" name="AutoShape 129"/>
                    <p:cNvSpPr>
                      <a:spLocks noChangeArrowheads="1"/>
                    </p:cNvSpPr>
                    <p:nvPr/>
                  </p:nvSpPr>
                  <p:spPr bwMode="auto">
                    <a:xfrm rot="5263130">
                      <a:off x="190" y="-291"/>
                      <a:ext cx="219" cy="795"/>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12" name="AutoShape 130"/>
                    <p:cNvSpPr>
                      <a:spLocks noChangeArrowheads="1"/>
                    </p:cNvSpPr>
                    <p:nvPr/>
                  </p:nvSpPr>
                  <p:spPr bwMode="auto">
                    <a:xfrm rot="6078281">
                      <a:off x="316" y="-279"/>
                      <a:ext cx="224" cy="798"/>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13" name="AutoShape 131"/>
                    <p:cNvSpPr>
                      <a:spLocks noChangeArrowheads="1"/>
                    </p:cNvSpPr>
                    <p:nvPr/>
                  </p:nvSpPr>
                  <p:spPr bwMode="auto">
                    <a:xfrm rot="6373927">
                      <a:off x="396" y="-257"/>
                      <a:ext cx="224" cy="798"/>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14" name="AutoShape 132"/>
                    <p:cNvSpPr>
                      <a:spLocks noChangeArrowheads="1"/>
                    </p:cNvSpPr>
                    <p:nvPr/>
                  </p:nvSpPr>
                  <p:spPr bwMode="auto">
                    <a:xfrm rot="6906312">
                      <a:off x="493" y="-236"/>
                      <a:ext cx="224" cy="798"/>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nvGrpSpPr>
                  <p:cNvPr id="35969" name="Group 138"/>
                  <p:cNvGrpSpPr>
                    <a:grpSpLocks/>
                  </p:cNvGrpSpPr>
                  <p:nvPr/>
                </p:nvGrpSpPr>
                <p:grpSpPr bwMode="auto">
                  <a:xfrm rot="1353540">
                    <a:off x="156" y="50"/>
                    <a:ext cx="742" cy="186"/>
                    <a:chOff x="0" y="0"/>
                    <a:chExt cx="1118" cy="279"/>
                  </a:xfrm>
                </p:grpSpPr>
                <p:sp>
                  <p:nvSpPr>
                    <p:cNvPr id="207" name="AutoShape 134"/>
                    <p:cNvSpPr>
                      <a:spLocks noChangeArrowheads="1"/>
                    </p:cNvSpPr>
                    <p:nvPr/>
                  </p:nvSpPr>
                  <p:spPr bwMode="auto">
                    <a:xfrm rot="5263130">
                      <a:off x="175" y="-289"/>
                      <a:ext cx="227" cy="803"/>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08" name="AutoShape 135"/>
                    <p:cNvSpPr>
                      <a:spLocks noChangeArrowheads="1"/>
                    </p:cNvSpPr>
                    <p:nvPr/>
                  </p:nvSpPr>
                  <p:spPr bwMode="auto">
                    <a:xfrm rot="6078281">
                      <a:off x="294" y="-264"/>
                      <a:ext cx="227" cy="806"/>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09" name="AutoShape 136"/>
                    <p:cNvSpPr>
                      <a:spLocks noChangeArrowheads="1"/>
                    </p:cNvSpPr>
                    <p:nvPr/>
                  </p:nvSpPr>
                  <p:spPr bwMode="auto">
                    <a:xfrm rot="6373927">
                      <a:off x="376" y="-241"/>
                      <a:ext cx="224" cy="795"/>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10" name="AutoShape 137"/>
                    <p:cNvSpPr>
                      <a:spLocks noChangeArrowheads="1"/>
                    </p:cNvSpPr>
                    <p:nvPr/>
                  </p:nvSpPr>
                  <p:spPr bwMode="auto">
                    <a:xfrm rot="6906312">
                      <a:off x="480" y="-188"/>
                      <a:ext cx="216" cy="782"/>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grpSp>
              <p:nvGrpSpPr>
                <p:cNvPr id="35957" name="Group 143"/>
                <p:cNvGrpSpPr>
                  <a:grpSpLocks/>
                </p:cNvGrpSpPr>
                <p:nvPr/>
              </p:nvGrpSpPr>
              <p:grpSpPr bwMode="auto">
                <a:xfrm rot="-9970459" flipH="1" flipV="1">
                  <a:off x="83" y="26"/>
                  <a:ext cx="788" cy="191"/>
                  <a:chOff x="0" y="0"/>
                  <a:chExt cx="898" cy="236"/>
                </a:xfrm>
              </p:grpSpPr>
              <p:grpSp>
                <p:nvGrpSpPr>
                  <p:cNvPr id="35958" name="Group 144"/>
                  <p:cNvGrpSpPr>
                    <a:grpSpLocks/>
                  </p:cNvGrpSpPr>
                  <p:nvPr/>
                </p:nvGrpSpPr>
                <p:grpSpPr bwMode="auto">
                  <a:xfrm>
                    <a:off x="0" y="0"/>
                    <a:ext cx="742" cy="186"/>
                    <a:chOff x="0" y="0"/>
                    <a:chExt cx="1118" cy="279"/>
                  </a:xfrm>
                </p:grpSpPr>
                <p:sp>
                  <p:nvSpPr>
                    <p:cNvPr id="201" name="AutoShape 140"/>
                    <p:cNvSpPr>
                      <a:spLocks noChangeArrowheads="1"/>
                    </p:cNvSpPr>
                    <p:nvPr/>
                  </p:nvSpPr>
                  <p:spPr bwMode="auto">
                    <a:xfrm rot="5263130">
                      <a:off x="111" y="-419"/>
                      <a:ext cx="222" cy="826"/>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02" name="AutoShape 141"/>
                    <p:cNvSpPr>
                      <a:spLocks noChangeArrowheads="1"/>
                    </p:cNvSpPr>
                    <p:nvPr/>
                  </p:nvSpPr>
                  <p:spPr bwMode="auto">
                    <a:xfrm rot="6078281">
                      <a:off x="260" y="-413"/>
                      <a:ext cx="204" cy="838"/>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03" name="AutoShape 142"/>
                    <p:cNvSpPr>
                      <a:spLocks noChangeArrowheads="1"/>
                    </p:cNvSpPr>
                    <p:nvPr/>
                  </p:nvSpPr>
                  <p:spPr bwMode="auto">
                    <a:xfrm rot="6373927">
                      <a:off x="331" y="-406"/>
                      <a:ext cx="222" cy="835"/>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04" name="AutoShape 143"/>
                    <p:cNvSpPr>
                      <a:spLocks noChangeArrowheads="1"/>
                    </p:cNvSpPr>
                    <p:nvPr/>
                  </p:nvSpPr>
                  <p:spPr bwMode="auto">
                    <a:xfrm rot="6906312">
                      <a:off x="415" y="-323"/>
                      <a:ext cx="222" cy="838"/>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nvGrpSpPr>
                  <p:cNvPr id="35959" name="Group 149"/>
                  <p:cNvGrpSpPr>
                    <a:grpSpLocks/>
                  </p:cNvGrpSpPr>
                  <p:nvPr/>
                </p:nvGrpSpPr>
                <p:grpSpPr bwMode="auto">
                  <a:xfrm rot="1353540">
                    <a:off x="156" y="50"/>
                    <a:ext cx="742" cy="186"/>
                    <a:chOff x="0" y="0"/>
                    <a:chExt cx="1118" cy="279"/>
                  </a:xfrm>
                </p:grpSpPr>
                <p:sp>
                  <p:nvSpPr>
                    <p:cNvPr id="197" name="AutoShape 145"/>
                    <p:cNvSpPr>
                      <a:spLocks noChangeArrowheads="1"/>
                    </p:cNvSpPr>
                    <p:nvPr/>
                  </p:nvSpPr>
                  <p:spPr bwMode="auto">
                    <a:xfrm rot="5263130">
                      <a:off x="37" y="-278"/>
                      <a:ext cx="208" cy="826"/>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98" name="AutoShape 146"/>
                    <p:cNvSpPr>
                      <a:spLocks noChangeArrowheads="1"/>
                    </p:cNvSpPr>
                    <p:nvPr/>
                  </p:nvSpPr>
                  <p:spPr bwMode="auto">
                    <a:xfrm rot="6078281">
                      <a:off x="174" y="-298"/>
                      <a:ext cx="215" cy="826"/>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99" name="AutoShape 147"/>
                    <p:cNvSpPr>
                      <a:spLocks noChangeArrowheads="1"/>
                    </p:cNvSpPr>
                    <p:nvPr/>
                  </p:nvSpPr>
                  <p:spPr bwMode="auto">
                    <a:xfrm rot="6373927">
                      <a:off x="278" y="-276"/>
                      <a:ext cx="222" cy="845"/>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00" name="AutoShape 148"/>
                    <p:cNvSpPr>
                      <a:spLocks noChangeArrowheads="1"/>
                    </p:cNvSpPr>
                    <p:nvPr/>
                  </p:nvSpPr>
                  <p:spPr bwMode="auto">
                    <a:xfrm rot="6906312">
                      <a:off x="368" y="-251"/>
                      <a:ext cx="215" cy="832"/>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grpSp>
          <p:grpSp>
            <p:nvGrpSpPr>
              <p:cNvPr id="35933" name="Group 154"/>
              <p:cNvGrpSpPr>
                <a:grpSpLocks/>
              </p:cNvGrpSpPr>
              <p:nvPr/>
            </p:nvGrpSpPr>
            <p:grpSpPr bwMode="auto">
              <a:xfrm rot="513316">
                <a:off x="30" y="24"/>
                <a:ext cx="962" cy="234"/>
                <a:chOff x="0" y="0"/>
                <a:chExt cx="962" cy="234"/>
              </a:xfrm>
            </p:grpSpPr>
            <p:grpSp>
              <p:nvGrpSpPr>
                <p:cNvPr id="35934" name="Group 155"/>
                <p:cNvGrpSpPr>
                  <a:grpSpLocks/>
                </p:cNvGrpSpPr>
                <p:nvPr/>
              </p:nvGrpSpPr>
              <p:grpSpPr bwMode="auto">
                <a:xfrm rot="-9970459" flipH="1" flipV="1">
                  <a:off x="0" y="0"/>
                  <a:ext cx="962" cy="234"/>
                  <a:chOff x="0" y="0"/>
                  <a:chExt cx="898" cy="236"/>
                </a:xfrm>
              </p:grpSpPr>
              <p:grpSp>
                <p:nvGrpSpPr>
                  <p:cNvPr id="35946" name="Group 156"/>
                  <p:cNvGrpSpPr>
                    <a:grpSpLocks/>
                  </p:cNvGrpSpPr>
                  <p:nvPr/>
                </p:nvGrpSpPr>
                <p:grpSpPr bwMode="auto">
                  <a:xfrm>
                    <a:off x="0" y="0"/>
                    <a:ext cx="742" cy="186"/>
                    <a:chOff x="0" y="0"/>
                    <a:chExt cx="1118" cy="279"/>
                  </a:xfrm>
                </p:grpSpPr>
                <p:sp>
                  <p:nvSpPr>
                    <p:cNvPr id="189" name="AutoShape 152"/>
                    <p:cNvSpPr>
                      <a:spLocks noChangeArrowheads="1"/>
                    </p:cNvSpPr>
                    <p:nvPr/>
                  </p:nvSpPr>
                  <p:spPr bwMode="auto">
                    <a:xfrm rot="5263130">
                      <a:off x="186" y="-282"/>
                      <a:ext cx="227" cy="795"/>
                    </a:xfrm>
                    <a:prstGeom prst="moon">
                      <a:avLst>
                        <a:gd name="adj" fmla="val 49773"/>
                      </a:avLst>
                    </a:prstGeom>
                    <a:solidFill>
                      <a:srgbClr val="FFFFFF">
                        <a:alpha val="1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90" name="AutoShape 153"/>
                    <p:cNvSpPr>
                      <a:spLocks noChangeArrowheads="1"/>
                    </p:cNvSpPr>
                    <p:nvPr/>
                  </p:nvSpPr>
                  <p:spPr bwMode="auto">
                    <a:xfrm rot="6078281">
                      <a:off x="316" y="-285"/>
                      <a:ext cx="227" cy="795"/>
                    </a:xfrm>
                    <a:prstGeom prst="moon">
                      <a:avLst>
                        <a:gd name="adj" fmla="val 49773"/>
                      </a:avLst>
                    </a:prstGeom>
                    <a:solidFill>
                      <a:srgbClr val="FFFFFF">
                        <a:alpha val="1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91" name="AutoShape 154"/>
                    <p:cNvSpPr>
                      <a:spLocks noChangeArrowheads="1"/>
                    </p:cNvSpPr>
                    <p:nvPr/>
                  </p:nvSpPr>
                  <p:spPr bwMode="auto">
                    <a:xfrm rot="6373927">
                      <a:off x="392" y="-258"/>
                      <a:ext cx="227" cy="795"/>
                    </a:xfrm>
                    <a:prstGeom prst="moon">
                      <a:avLst>
                        <a:gd name="adj" fmla="val 49773"/>
                      </a:avLst>
                    </a:prstGeom>
                    <a:solidFill>
                      <a:srgbClr val="FFFFFF">
                        <a:alpha val="1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92" name="AutoShape 155"/>
                    <p:cNvSpPr>
                      <a:spLocks noChangeArrowheads="1"/>
                    </p:cNvSpPr>
                    <p:nvPr/>
                  </p:nvSpPr>
                  <p:spPr bwMode="auto">
                    <a:xfrm rot="6906312">
                      <a:off x="485" y="-200"/>
                      <a:ext cx="224" cy="795"/>
                    </a:xfrm>
                    <a:prstGeom prst="moon">
                      <a:avLst>
                        <a:gd name="adj" fmla="val 49773"/>
                      </a:avLst>
                    </a:prstGeom>
                    <a:solidFill>
                      <a:srgbClr val="FFFFFF">
                        <a:alpha val="1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nvGrpSpPr>
                  <p:cNvPr id="35947" name="Group 161"/>
                  <p:cNvGrpSpPr>
                    <a:grpSpLocks/>
                  </p:cNvGrpSpPr>
                  <p:nvPr/>
                </p:nvGrpSpPr>
                <p:grpSpPr bwMode="auto">
                  <a:xfrm rot="1353540">
                    <a:off x="156" y="50"/>
                    <a:ext cx="742" cy="186"/>
                    <a:chOff x="0" y="0"/>
                    <a:chExt cx="1118" cy="279"/>
                  </a:xfrm>
                </p:grpSpPr>
                <p:sp>
                  <p:nvSpPr>
                    <p:cNvPr id="185" name="AutoShape 157"/>
                    <p:cNvSpPr>
                      <a:spLocks noChangeArrowheads="1"/>
                    </p:cNvSpPr>
                    <p:nvPr/>
                  </p:nvSpPr>
                  <p:spPr bwMode="auto">
                    <a:xfrm rot="5263130">
                      <a:off x="186" y="-255"/>
                      <a:ext cx="227" cy="795"/>
                    </a:xfrm>
                    <a:prstGeom prst="moon">
                      <a:avLst>
                        <a:gd name="adj" fmla="val 49773"/>
                      </a:avLst>
                    </a:prstGeom>
                    <a:solidFill>
                      <a:srgbClr val="FFFFFF">
                        <a:alpha val="1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86" name="AutoShape 158"/>
                    <p:cNvSpPr>
                      <a:spLocks noChangeArrowheads="1"/>
                    </p:cNvSpPr>
                    <p:nvPr/>
                  </p:nvSpPr>
                  <p:spPr bwMode="auto">
                    <a:xfrm rot="6078281">
                      <a:off x="307" y="-242"/>
                      <a:ext cx="224" cy="806"/>
                    </a:xfrm>
                    <a:prstGeom prst="moon">
                      <a:avLst>
                        <a:gd name="adj" fmla="val 49773"/>
                      </a:avLst>
                    </a:prstGeom>
                    <a:solidFill>
                      <a:srgbClr val="FFFFFF">
                        <a:alpha val="1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87" name="AutoShape 159"/>
                    <p:cNvSpPr>
                      <a:spLocks noChangeArrowheads="1"/>
                    </p:cNvSpPr>
                    <p:nvPr/>
                  </p:nvSpPr>
                  <p:spPr bwMode="auto">
                    <a:xfrm rot="6373927">
                      <a:off x="401" y="-211"/>
                      <a:ext cx="224" cy="793"/>
                    </a:xfrm>
                    <a:prstGeom prst="moon">
                      <a:avLst>
                        <a:gd name="adj" fmla="val 49773"/>
                      </a:avLst>
                    </a:prstGeom>
                    <a:solidFill>
                      <a:srgbClr val="FFFFFF">
                        <a:alpha val="1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88" name="AutoShape 160"/>
                    <p:cNvSpPr>
                      <a:spLocks noChangeArrowheads="1"/>
                    </p:cNvSpPr>
                    <p:nvPr/>
                  </p:nvSpPr>
                  <p:spPr bwMode="auto">
                    <a:xfrm rot="6906312">
                      <a:off x="507" y="-165"/>
                      <a:ext cx="216" cy="788"/>
                    </a:xfrm>
                    <a:prstGeom prst="moon">
                      <a:avLst>
                        <a:gd name="adj" fmla="val 49773"/>
                      </a:avLst>
                    </a:prstGeom>
                    <a:solidFill>
                      <a:srgbClr val="FFFFFF">
                        <a:alpha val="1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grpSp>
              <p:nvGrpSpPr>
                <p:cNvPr id="35935" name="Group 166"/>
                <p:cNvGrpSpPr>
                  <a:grpSpLocks/>
                </p:cNvGrpSpPr>
                <p:nvPr/>
              </p:nvGrpSpPr>
              <p:grpSpPr bwMode="auto">
                <a:xfrm rot="-9970459" flipH="1" flipV="1">
                  <a:off x="83" y="26"/>
                  <a:ext cx="788" cy="191"/>
                  <a:chOff x="0" y="0"/>
                  <a:chExt cx="898" cy="236"/>
                </a:xfrm>
              </p:grpSpPr>
              <p:grpSp>
                <p:nvGrpSpPr>
                  <p:cNvPr id="35936" name="Group 167"/>
                  <p:cNvGrpSpPr>
                    <a:grpSpLocks/>
                  </p:cNvGrpSpPr>
                  <p:nvPr/>
                </p:nvGrpSpPr>
                <p:grpSpPr bwMode="auto">
                  <a:xfrm>
                    <a:off x="0" y="0"/>
                    <a:ext cx="742" cy="186"/>
                    <a:chOff x="0" y="0"/>
                    <a:chExt cx="1118" cy="279"/>
                  </a:xfrm>
                </p:grpSpPr>
                <p:sp>
                  <p:nvSpPr>
                    <p:cNvPr id="179" name="AutoShape 163"/>
                    <p:cNvSpPr>
                      <a:spLocks noChangeArrowheads="1"/>
                    </p:cNvSpPr>
                    <p:nvPr/>
                  </p:nvSpPr>
                  <p:spPr bwMode="auto">
                    <a:xfrm rot="5263130">
                      <a:off x="128" y="-399"/>
                      <a:ext cx="208" cy="841"/>
                    </a:xfrm>
                    <a:prstGeom prst="moon">
                      <a:avLst>
                        <a:gd name="adj" fmla="val 49773"/>
                      </a:avLst>
                    </a:prstGeom>
                    <a:solidFill>
                      <a:srgbClr val="FFFFFF">
                        <a:alpha val="1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80" name="AutoShape 164"/>
                    <p:cNvSpPr>
                      <a:spLocks noChangeArrowheads="1"/>
                    </p:cNvSpPr>
                    <p:nvPr/>
                  </p:nvSpPr>
                  <p:spPr bwMode="auto">
                    <a:xfrm rot="6078281">
                      <a:off x="241" y="-378"/>
                      <a:ext cx="215" cy="832"/>
                    </a:xfrm>
                    <a:prstGeom prst="moon">
                      <a:avLst>
                        <a:gd name="adj" fmla="val 49773"/>
                      </a:avLst>
                    </a:prstGeom>
                    <a:solidFill>
                      <a:srgbClr val="FFFFFF">
                        <a:alpha val="1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81" name="AutoShape 165"/>
                    <p:cNvSpPr>
                      <a:spLocks noChangeArrowheads="1"/>
                    </p:cNvSpPr>
                    <p:nvPr/>
                  </p:nvSpPr>
                  <p:spPr bwMode="auto">
                    <a:xfrm rot="6373927">
                      <a:off x="325" y="-388"/>
                      <a:ext cx="222" cy="838"/>
                    </a:xfrm>
                    <a:prstGeom prst="moon">
                      <a:avLst>
                        <a:gd name="adj" fmla="val 49773"/>
                      </a:avLst>
                    </a:prstGeom>
                    <a:solidFill>
                      <a:srgbClr val="FFFFFF">
                        <a:alpha val="1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82" name="AutoShape 166"/>
                    <p:cNvSpPr>
                      <a:spLocks noChangeArrowheads="1"/>
                    </p:cNvSpPr>
                    <p:nvPr/>
                  </p:nvSpPr>
                  <p:spPr bwMode="auto">
                    <a:xfrm rot="6906312">
                      <a:off x="401" y="-346"/>
                      <a:ext cx="222" cy="838"/>
                    </a:xfrm>
                    <a:prstGeom prst="moon">
                      <a:avLst>
                        <a:gd name="adj" fmla="val 49773"/>
                      </a:avLst>
                    </a:prstGeom>
                    <a:solidFill>
                      <a:srgbClr val="FFFFFF">
                        <a:alpha val="1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nvGrpSpPr>
                  <p:cNvPr id="35937" name="Group 172"/>
                  <p:cNvGrpSpPr>
                    <a:grpSpLocks/>
                  </p:cNvGrpSpPr>
                  <p:nvPr/>
                </p:nvGrpSpPr>
                <p:grpSpPr bwMode="auto">
                  <a:xfrm rot="1353540">
                    <a:off x="156" y="50"/>
                    <a:ext cx="742" cy="186"/>
                    <a:chOff x="0" y="0"/>
                    <a:chExt cx="1118" cy="279"/>
                  </a:xfrm>
                </p:grpSpPr>
                <p:sp>
                  <p:nvSpPr>
                    <p:cNvPr id="175" name="AutoShape 168"/>
                    <p:cNvSpPr>
                      <a:spLocks noChangeArrowheads="1"/>
                    </p:cNvSpPr>
                    <p:nvPr/>
                  </p:nvSpPr>
                  <p:spPr bwMode="auto">
                    <a:xfrm rot="5263130">
                      <a:off x="59" y="-284"/>
                      <a:ext cx="215" cy="838"/>
                    </a:xfrm>
                    <a:prstGeom prst="moon">
                      <a:avLst>
                        <a:gd name="adj" fmla="val 49773"/>
                      </a:avLst>
                    </a:prstGeom>
                    <a:solidFill>
                      <a:srgbClr val="FFFFFF">
                        <a:alpha val="1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76" name="AutoShape 169"/>
                    <p:cNvSpPr>
                      <a:spLocks noChangeArrowheads="1"/>
                    </p:cNvSpPr>
                    <p:nvPr/>
                  </p:nvSpPr>
                  <p:spPr bwMode="auto">
                    <a:xfrm rot="6078281">
                      <a:off x="224" y="-283"/>
                      <a:ext cx="222" cy="838"/>
                    </a:xfrm>
                    <a:prstGeom prst="moon">
                      <a:avLst>
                        <a:gd name="adj" fmla="val 49773"/>
                      </a:avLst>
                    </a:prstGeom>
                    <a:solidFill>
                      <a:srgbClr val="FFFFFF">
                        <a:alpha val="1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77" name="AutoShape 170"/>
                    <p:cNvSpPr>
                      <a:spLocks noChangeArrowheads="1"/>
                    </p:cNvSpPr>
                    <p:nvPr/>
                  </p:nvSpPr>
                  <p:spPr bwMode="auto">
                    <a:xfrm rot="6373927">
                      <a:off x="292" y="-259"/>
                      <a:ext cx="208" cy="838"/>
                    </a:xfrm>
                    <a:prstGeom prst="moon">
                      <a:avLst>
                        <a:gd name="adj" fmla="val 49773"/>
                      </a:avLst>
                    </a:prstGeom>
                    <a:solidFill>
                      <a:srgbClr val="FFFFFF">
                        <a:alpha val="1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78" name="AutoShape 171"/>
                    <p:cNvSpPr>
                      <a:spLocks noChangeArrowheads="1"/>
                    </p:cNvSpPr>
                    <p:nvPr/>
                  </p:nvSpPr>
                  <p:spPr bwMode="auto">
                    <a:xfrm rot="6906312">
                      <a:off x="381" y="-223"/>
                      <a:ext cx="215" cy="832"/>
                    </a:xfrm>
                    <a:prstGeom prst="moon">
                      <a:avLst>
                        <a:gd name="adj" fmla="val 49773"/>
                      </a:avLst>
                    </a:prstGeom>
                    <a:solidFill>
                      <a:srgbClr val="FFFFFF">
                        <a:alpha val="1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grpSp>
        </p:grpSp>
      </p:grpSp>
      <p:grpSp>
        <p:nvGrpSpPr>
          <p:cNvPr id="35850" name="Group 177"/>
          <p:cNvGrpSpPr>
            <a:grpSpLocks/>
          </p:cNvGrpSpPr>
          <p:nvPr/>
        </p:nvGrpSpPr>
        <p:grpSpPr bwMode="auto">
          <a:xfrm>
            <a:off x="1909763" y="1595438"/>
            <a:ext cx="1244600" cy="927100"/>
            <a:chOff x="0" y="0"/>
            <a:chExt cx="1358" cy="1030"/>
          </a:xfrm>
        </p:grpSpPr>
        <p:sp>
          <p:nvSpPr>
            <p:cNvPr id="95" name="Oval 173"/>
            <p:cNvSpPr>
              <a:spLocks noChangeArrowheads="1"/>
            </p:cNvSpPr>
            <p:nvPr/>
          </p:nvSpPr>
          <p:spPr bwMode="auto">
            <a:xfrm>
              <a:off x="120" y="0"/>
              <a:ext cx="1022" cy="1028"/>
            </a:xfrm>
            <a:prstGeom prst="ellipse">
              <a:avLst/>
            </a:prstGeom>
            <a:solidFill>
              <a:srgbClr val="053275"/>
            </a:solidFill>
            <a:ln w="38100" cmpd="sng">
              <a:solidFill>
                <a:srgbClr val="EAEAEA"/>
              </a:solidFill>
              <a:round/>
              <a:headEnd/>
              <a:tailEnd/>
            </a:ln>
          </p:spPr>
          <p:txBody>
            <a:bodyPr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nvGrpSpPr>
            <p:cNvPr id="35859" name="Group 179"/>
            <p:cNvGrpSpPr>
              <a:grpSpLocks/>
            </p:cNvGrpSpPr>
            <p:nvPr/>
          </p:nvGrpSpPr>
          <p:grpSpPr bwMode="auto">
            <a:xfrm rot="10082854">
              <a:off x="-3" y="743"/>
              <a:ext cx="933" cy="228"/>
              <a:chOff x="0" y="0"/>
              <a:chExt cx="962" cy="234"/>
            </a:xfrm>
          </p:grpSpPr>
          <p:grpSp>
            <p:nvGrpSpPr>
              <p:cNvPr id="35907" name="Group 180"/>
              <p:cNvGrpSpPr>
                <a:grpSpLocks/>
              </p:cNvGrpSpPr>
              <p:nvPr/>
            </p:nvGrpSpPr>
            <p:grpSpPr bwMode="auto">
              <a:xfrm rot="-9970459" flipH="1" flipV="1">
                <a:off x="0" y="0"/>
                <a:ext cx="962" cy="234"/>
                <a:chOff x="0" y="0"/>
                <a:chExt cx="898" cy="236"/>
              </a:xfrm>
            </p:grpSpPr>
            <p:grpSp>
              <p:nvGrpSpPr>
                <p:cNvPr id="35919" name="Group 181"/>
                <p:cNvGrpSpPr>
                  <a:grpSpLocks/>
                </p:cNvGrpSpPr>
                <p:nvPr/>
              </p:nvGrpSpPr>
              <p:grpSpPr bwMode="auto">
                <a:xfrm>
                  <a:off x="0" y="0"/>
                  <a:ext cx="742" cy="186"/>
                  <a:chOff x="0" y="0"/>
                  <a:chExt cx="1118" cy="279"/>
                </a:xfrm>
              </p:grpSpPr>
              <p:sp>
                <p:nvSpPr>
                  <p:cNvPr id="162" name="AutoShape 177"/>
                  <p:cNvSpPr>
                    <a:spLocks noChangeArrowheads="1"/>
                  </p:cNvSpPr>
                  <p:nvPr/>
                </p:nvSpPr>
                <p:spPr bwMode="auto">
                  <a:xfrm rot="5263130">
                    <a:off x="321" y="-252"/>
                    <a:ext cx="227" cy="816"/>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63" name="AutoShape 178"/>
                  <p:cNvSpPr>
                    <a:spLocks noChangeArrowheads="1"/>
                  </p:cNvSpPr>
                  <p:nvPr/>
                </p:nvSpPr>
                <p:spPr bwMode="auto">
                  <a:xfrm rot="6078281">
                    <a:off x="470" y="-267"/>
                    <a:ext cx="227" cy="814"/>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64" name="AutoShape 179"/>
                  <p:cNvSpPr>
                    <a:spLocks noChangeArrowheads="1"/>
                  </p:cNvSpPr>
                  <p:nvPr/>
                </p:nvSpPr>
                <p:spPr bwMode="auto">
                  <a:xfrm rot="6373927">
                    <a:off x="531" y="-247"/>
                    <a:ext cx="227" cy="814"/>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65" name="AutoShape 180"/>
                  <p:cNvSpPr>
                    <a:spLocks noChangeArrowheads="1"/>
                  </p:cNvSpPr>
                  <p:nvPr/>
                </p:nvSpPr>
                <p:spPr bwMode="auto">
                  <a:xfrm rot="6906312">
                    <a:off x="594" y="-241"/>
                    <a:ext cx="227" cy="814"/>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nvGrpSpPr>
                <p:cNvPr id="35920" name="Group 186"/>
                <p:cNvGrpSpPr>
                  <a:grpSpLocks/>
                </p:cNvGrpSpPr>
                <p:nvPr/>
              </p:nvGrpSpPr>
              <p:grpSpPr bwMode="auto">
                <a:xfrm rot="1353540">
                  <a:off x="156" y="50"/>
                  <a:ext cx="742" cy="186"/>
                  <a:chOff x="0" y="0"/>
                  <a:chExt cx="1118" cy="279"/>
                </a:xfrm>
              </p:grpSpPr>
              <p:sp>
                <p:nvSpPr>
                  <p:cNvPr id="158" name="AutoShape 182"/>
                  <p:cNvSpPr>
                    <a:spLocks noChangeArrowheads="1"/>
                  </p:cNvSpPr>
                  <p:nvPr/>
                </p:nvSpPr>
                <p:spPr bwMode="auto">
                  <a:xfrm rot="5263130">
                    <a:off x="357" y="-245"/>
                    <a:ext cx="225" cy="814"/>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59" name="AutoShape 183"/>
                  <p:cNvSpPr>
                    <a:spLocks noChangeArrowheads="1"/>
                  </p:cNvSpPr>
                  <p:nvPr/>
                </p:nvSpPr>
                <p:spPr bwMode="auto">
                  <a:xfrm rot="6078281">
                    <a:off x="497" y="-246"/>
                    <a:ext cx="222" cy="814"/>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60" name="AutoShape 184"/>
                  <p:cNvSpPr>
                    <a:spLocks noChangeArrowheads="1"/>
                  </p:cNvSpPr>
                  <p:nvPr/>
                </p:nvSpPr>
                <p:spPr bwMode="auto">
                  <a:xfrm rot="6373927">
                    <a:off x="581" y="-229"/>
                    <a:ext cx="227" cy="814"/>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61" name="AutoShape 185"/>
                  <p:cNvSpPr>
                    <a:spLocks noChangeArrowheads="1"/>
                  </p:cNvSpPr>
                  <p:nvPr/>
                </p:nvSpPr>
                <p:spPr bwMode="auto">
                  <a:xfrm rot="6906312">
                    <a:off x="681" y="-238"/>
                    <a:ext cx="227" cy="814"/>
                  </a:xfrm>
                  <a:prstGeom prst="moon">
                    <a:avLst>
                      <a:gd name="adj" fmla="val 49773"/>
                    </a:avLst>
                  </a:prstGeom>
                  <a:solidFill>
                    <a:srgbClr val="FFFFFF">
                      <a:alpha val="3999"/>
                    </a:srgbClr>
                  </a:solidFill>
                  <a:ln w="9525">
                    <a:noFill/>
                    <a:miter lim="800000"/>
                    <a:headEnd/>
                    <a:tailEnd/>
                  </a:ln>
                </p:spPr>
                <p:txBody>
                  <a:bodyPr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grpSp>
            <p:nvGrpSpPr>
              <p:cNvPr id="35908" name="Group 191"/>
              <p:cNvGrpSpPr>
                <a:grpSpLocks/>
              </p:cNvGrpSpPr>
              <p:nvPr/>
            </p:nvGrpSpPr>
            <p:grpSpPr bwMode="auto">
              <a:xfrm rot="-9970459" flipH="1" flipV="1">
                <a:off x="83" y="26"/>
                <a:ext cx="788" cy="191"/>
                <a:chOff x="0" y="0"/>
                <a:chExt cx="898" cy="236"/>
              </a:xfrm>
            </p:grpSpPr>
            <p:grpSp>
              <p:nvGrpSpPr>
                <p:cNvPr id="35909" name="Group 192"/>
                <p:cNvGrpSpPr>
                  <a:grpSpLocks/>
                </p:cNvGrpSpPr>
                <p:nvPr/>
              </p:nvGrpSpPr>
              <p:grpSpPr bwMode="auto">
                <a:xfrm>
                  <a:off x="0" y="0"/>
                  <a:ext cx="742" cy="186"/>
                  <a:chOff x="0" y="0"/>
                  <a:chExt cx="1118" cy="279"/>
                </a:xfrm>
              </p:grpSpPr>
              <p:sp>
                <p:nvSpPr>
                  <p:cNvPr id="152" name="AutoShape 188"/>
                  <p:cNvSpPr>
                    <a:spLocks noChangeArrowheads="1"/>
                  </p:cNvSpPr>
                  <p:nvPr/>
                </p:nvSpPr>
                <p:spPr bwMode="auto">
                  <a:xfrm rot="5263130">
                    <a:off x="357" y="-166"/>
                    <a:ext cx="248" cy="788"/>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53" name="AutoShape 189"/>
                  <p:cNvSpPr>
                    <a:spLocks noChangeArrowheads="1"/>
                  </p:cNvSpPr>
                  <p:nvPr/>
                </p:nvSpPr>
                <p:spPr bwMode="auto">
                  <a:xfrm rot="6078281">
                    <a:off x="477" y="-150"/>
                    <a:ext cx="278" cy="782"/>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54" name="AutoShape 190"/>
                  <p:cNvSpPr>
                    <a:spLocks noChangeArrowheads="1"/>
                  </p:cNvSpPr>
                  <p:nvPr/>
                </p:nvSpPr>
                <p:spPr bwMode="auto">
                  <a:xfrm rot="6373927">
                    <a:off x="559" y="-138"/>
                    <a:ext cx="238" cy="794"/>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55" name="AutoShape 191"/>
                  <p:cNvSpPr>
                    <a:spLocks noChangeArrowheads="1"/>
                  </p:cNvSpPr>
                  <p:nvPr/>
                </p:nvSpPr>
                <p:spPr bwMode="auto">
                  <a:xfrm rot="6906312">
                    <a:off x="655" y="-98"/>
                    <a:ext cx="238" cy="788"/>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nvGrpSpPr>
                <p:cNvPr id="35910" name="Group 197"/>
                <p:cNvGrpSpPr>
                  <a:grpSpLocks/>
                </p:cNvGrpSpPr>
                <p:nvPr/>
              </p:nvGrpSpPr>
              <p:grpSpPr bwMode="auto">
                <a:xfrm rot="1353540">
                  <a:off x="156" y="50"/>
                  <a:ext cx="742" cy="186"/>
                  <a:chOff x="0" y="0"/>
                  <a:chExt cx="1118" cy="279"/>
                </a:xfrm>
              </p:grpSpPr>
              <p:sp>
                <p:nvSpPr>
                  <p:cNvPr id="148" name="AutoShape 193"/>
                  <p:cNvSpPr>
                    <a:spLocks noChangeArrowheads="1"/>
                  </p:cNvSpPr>
                  <p:nvPr/>
                </p:nvSpPr>
                <p:spPr bwMode="auto">
                  <a:xfrm rot="5263130">
                    <a:off x="410" y="-139"/>
                    <a:ext cx="278" cy="788"/>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49" name="AutoShape 194"/>
                  <p:cNvSpPr>
                    <a:spLocks noChangeArrowheads="1"/>
                  </p:cNvSpPr>
                  <p:nvPr/>
                </p:nvSpPr>
                <p:spPr bwMode="auto">
                  <a:xfrm rot="6078281">
                    <a:off x="541" y="-142"/>
                    <a:ext cx="282" cy="791"/>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50" name="AutoShape 195"/>
                  <p:cNvSpPr>
                    <a:spLocks noChangeArrowheads="1"/>
                  </p:cNvSpPr>
                  <p:nvPr/>
                </p:nvSpPr>
                <p:spPr bwMode="auto">
                  <a:xfrm rot="6373927">
                    <a:off x="626" y="-112"/>
                    <a:ext cx="265" cy="791"/>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51" name="AutoShape 196"/>
                  <p:cNvSpPr>
                    <a:spLocks noChangeArrowheads="1"/>
                  </p:cNvSpPr>
                  <p:nvPr/>
                </p:nvSpPr>
                <p:spPr bwMode="auto">
                  <a:xfrm rot="6906312">
                    <a:off x="720" y="-92"/>
                    <a:ext cx="258" cy="794"/>
                  </a:xfrm>
                  <a:prstGeom prst="moon">
                    <a:avLst>
                      <a:gd name="adj" fmla="val 49773"/>
                    </a:avLst>
                  </a:prstGeom>
                  <a:solidFill>
                    <a:srgbClr val="FFFFFF">
                      <a:alpha val="3999"/>
                    </a:srgbClr>
                  </a:solidFill>
                  <a:ln w="9525">
                    <a:noFill/>
                    <a:miter lim="800000"/>
                    <a:headEnd/>
                    <a:tailEnd/>
                  </a:ln>
                </p:spPr>
                <p:txBody>
                  <a:bodyPr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grpSp>
        <p:grpSp>
          <p:nvGrpSpPr>
            <p:cNvPr id="35860" name="Group 202"/>
            <p:cNvGrpSpPr>
              <a:grpSpLocks/>
            </p:cNvGrpSpPr>
            <p:nvPr/>
          </p:nvGrpSpPr>
          <p:grpSpPr bwMode="auto">
            <a:xfrm rot="-232145">
              <a:off x="380" y="64"/>
              <a:ext cx="961" cy="247"/>
              <a:chOff x="0" y="0"/>
              <a:chExt cx="992" cy="258"/>
            </a:xfrm>
          </p:grpSpPr>
          <p:grpSp>
            <p:nvGrpSpPr>
              <p:cNvPr id="35861" name="Group 203"/>
              <p:cNvGrpSpPr>
                <a:grpSpLocks/>
              </p:cNvGrpSpPr>
              <p:nvPr/>
            </p:nvGrpSpPr>
            <p:grpSpPr bwMode="auto">
              <a:xfrm rot="513316">
                <a:off x="0" y="0"/>
                <a:ext cx="962" cy="234"/>
                <a:chOff x="0" y="0"/>
                <a:chExt cx="962" cy="234"/>
              </a:xfrm>
            </p:grpSpPr>
            <p:grpSp>
              <p:nvGrpSpPr>
                <p:cNvPr id="35885" name="Group 204"/>
                <p:cNvGrpSpPr>
                  <a:grpSpLocks/>
                </p:cNvGrpSpPr>
                <p:nvPr/>
              </p:nvGrpSpPr>
              <p:grpSpPr bwMode="auto">
                <a:xfrm rot="-9970459" flipH="1" flipV="1">
                  <a:off x="0" y="0"/>
                  <a:ext cx="962" cy="234"/>
                  <a:chOff x="0" y="0"/>
                  <a:chExt cx="898" cy="236"/>
                </a:xfrm>
              </p:grpSpPr>
              <p:grpSp>
                <p:nvGrpSpPr>
                  <p:cNvPr id="35897" name="Group 205"/>
                  <p:cNvGrpSpPr>
                    <a:grpSpLocks/>
                  </p:cNvGrpSpPr>
                  <p:nvPr/>
                </p:nvGrpSpPr>
                <p:grpSpPr bwMode="auto">
                  <a:xfrm>
                    <a:off x="0" y="0"/>
                    <a:ext cx="742" cy="186"/>
                    <a:chOff x="0" y="0"/>
                    <a:chExt cx="1118" cy="279"/>
                  </a:xfrm>
                </p:grpSpPr>
                <p:sp>
                  <p:nvSpPr>
                    <p:cNvPr id="140" name="AutoShape 201"/>
                    <p:cNvSpPr>
                      <a:spLocks noChangeArrowheads="1"/>
                    </p:cNvSpPr>
                    <p:nvPr/>
                  </p:nvSpPr>
                  <p:spPr bwMode="auto">
                    <a:xfrm rot="5263130">
                      <a:off x="168" y="-364"/>
                      <a:ext cx="226" cy="830"/>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41" name="AutoShape 202"/>
                    <p:cNvSpPr>
                      <a:spLocks noChangeArrowheads="1"/>
                    </p:cNvSpPr>
                    <p:nvPr/>
                  </p:nvSpPr>
                  <p:spPr bwMode="auto">
                    <a:xfrm rot="6078281">
                      <a:off x="315" y="-368"/>
                      <a:ext cx="226" cy="822"/>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42" name="AutoShape 203"/>
                    <p:cNvSpPr>
                      <a:spLocks noChangeArrowheads="1"/>
                    </p:cNvSpPr>
                    <p:nvPr/>
                  </p:nvSpPr>
                  <p:spPr bwMode="auto">
                    <a:xfrm rot="6373927">
                      <a:off x="381" y="-349"/>
                      <a:ext cx="226" cy="825"/>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43" name="AutoShape 204"/>
                    <p:cNvSpPr>
                      <a:spLocks noChangeArrowheads="1"/>
                    </p:cNvSpPr>
                    <p:nvPr/>
                  </p:nvSpPr>
                  <p:spPr bwMode="auto">
                    <a:xfrm rot="6906312">
                      <a:off x="476" y="-299"/>
                      <a:ext cx="226" cy="817"/>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nvGrpSpPr>
                  <p:cNvPr id="35898" name="Group 210"/>
                  <p:cNvGrpSpPr>
                    <a:grpSpLocks/>
                  </p:cNvGrpSpPr>
                  <p:nvPr/>
                </p:nvGrpSpPr>
                <p:grpSpPr bwMode="auto">
                  <a:xfrm rot="1353540">
                    <a:off x="156" y="50"/>
                    <a:ext cx="742" cy="186"/>
                    <a:chOff x="0" y="0"/>
                    <a:chExt cx="1118" cy="279"/>
                  </a:xfrm>
                </p:grpSpPr>
                <p:sp>
                  <p:nvSpPr>
                    <p:cNvPr id="136" name="AutoShape 206"/>
                    <p:cNvSpPr>
                      <a:spLocks noChangeArrowheads="1"/>
                    </p:cNvSpPr>
                    <p:nvPr/>
                  </p:nvSpPr>
                  <p:spPr bwMode="auto">
                    <a:xfrm rot="5263130">
                      <a:off x="161" y="-309"/>
                      <a:ext cx="226" cy="822"/>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37" name="AutoShape 207"/>
                    <p:cNvSpPr>
                      <a:spLocks noChangeArrowheads="1"/>
                    </p:cNvSpPr>
                    <p:nvPr/>
                  </p:nvSpPr>
                  <p:spPr bwMode="auto">
                    <a:xfrm rot="6078281">
                      <a:off x="295" y="-301"/>
                      <a:ext cx="226" cy="822"/>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38" name="AutoShape 208"/>
                    <p:cNvSpPr>
                      <a:spLocks noChangeArrowheads="1"/>
                    </p:cNvSpPr>
                    <p:nvPr/>
                  </p:nvSpPr>
                  <p:spPr bwMode="auto">
                    <a:xfrm rot="6373927">
                      <a:off x="364" y="-272"/>
                      <a:ext cx="226" cy="822"/>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39" name="AutoShape 209"/>
                    <p:cNvSpPr>
                      <a:spLocks noChangeArrowheads="1"/>
                    </p:cNvSpPr>
                    <p:nvPr/>
                  </p:nvSpPr>
                  <p:spPr bwMode="auto">
                    <a:xfrm rot="6906312">
                      <a:off x="466" y="-248"/>
                      <a:ext cx="226" cy="822"/>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grpSp>
              <p:nvGrpSpPr>
                <p:cNvPr id="35886" name="Group 215"/>
                <p:cNvGrpSpPr>
                  <a:grpSpLocks/>
                </p:cNvGrpSpPr>
                <p:nvPr/>
              </p:nvGrpSpPr>
              <p:grpSpPr bwMode="auto">
                <a:xfrm rot="-9970459" flipH="1" flipV="1">
                  <a:off x="83" y="26"/>
                  <a:ext cx="788" cy="191"/>
                  <a:chOff x="0" y="0"/>
                  <a:chExt cx="898" cy="236"/>
                </a:xfrm>
              </p:grpSpPr>
              <p:grpSp>
                <p:nvGrpSpPr>
                  <p:cNvPr id="35887" name="Group 216"/>
                  <p:cNvGrpSpPr>
                    <a:grpSpLocks/>
                  </p:cNvGrpSpPr>
                  <p:nvPr/>
                </p:nvGrpSpPr>
                <p:grpSpPr bwMode="auto">
                  <a:xfrm>
                    <a:off x="0" y="0"/>
                    <a:ext cx="742" cy="186"/>
                    <a:chOff x="0" y="0"/>
                    <a:chExt cx="1118" cy="279"/>
                  </a:xfrm>
                </p:grpSpPr>
                <p:sp>
                  <p:nvSpPr>
                    <p:cNvPr id="130" name="AutoShape 212"/>
                    <p:cNvSpPr>
                      <a:spLocks noChangeArrowheads="1"/>
                    </p:cNvSpPr>
                    <p:nvPr/>
                  </p:nvSpPr>
                  <p:spPr bwMode="auto">
                    <a:xfrm rot="5263130">
                      <a:off x="113" y="-418"/>
                      <a:ext cx="246" cy="801"/>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31" name="AutoShape 213"/>
                    <p:cNvSpPr>
                      <a:spLocks noChangeArrowheads="1"/>
                    </p:cNvSpPr>
                    <p:nvPr/>
                  </p:nvSpPr>
                  <p:spPr bwMode="auto">
                    <a:xfrm rot="6078281">
                      <a:off x="267" y="-428"/>
                      <a:ext cx="249" cy="801"/>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32" name="AutoShape 214"/>
                    <p:cNvSpPr>
                      <a:spLocks noChangeArrowheads="1"/>
                    </p:cNvSpPr>
                    <p:nvPr/>
                  </p:nvSpPr>
                  <p:spPr bwMode="auto">
                    <a:xfrm rot="6373927">
                      <a:off x="325" y="-429"/>
                      <a:ext cx="236" cy="801"/>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33" name="AutoShape 215"/>
                    <p:cNvSpPr>
                      <a:spLocks noChangeArrowheads="1"/>
                    </p:cNvSpPr>
                    <p:nvPr/>
                  </p:nvSpPr>
                  <p:spPr bwMode="auto">
                    <a:xfrm rot="6906312">
                      <a:off x="420" y="-366"/>
                      <a:ext cx="239" cy="801"/>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nvGrpSpPr>
                  <p:cNvPr id="35888" name="Group 221"/>
                  <p:cNvGrpSpPr>
                    <a:grpSpLocks/>
                  </p:cNvGrpSpPr>
                  <p:nvPr/>
                </p:nvGrpSpPr>
                <p:grpSpPr bwMode="auto">
                  <a:xfrm rot="1353540">
                    <a:off x="156" y="50"/>
                    <a:ext cx="742" cy="186"/>
                    <a:chOff x="0" y="0"/>
                    <a:chExt cx="1118" cy="279"/>
                  </a:xfrm>
                </p:grpSpPr>
                <p:sp>
                  <p:nvSpPr>
                    <p:cNvPr id="126" name="AutoShape 217"/>
                    <p:cNvSpPr>
                      <a:spLocks noChangeArrowheads="1"/>
                    </p:cNvSpPr>
                    <p:nvPr/>
                  </p:nvSpPr>
                  <p:spPr bwMode="auto">
                    <a:xfrm rot="5263130">
                      <a:off x="95" y="-393"/>
                      <a:ext cx="236" cy="798"/>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27" name="AutoShape 218"/>
                    <p:cNvSpPr>
                      <a:spLocks noChangeArrowheads="1"/>
                    </p:cNvSpPr>
                    <p:nvPr/>
                  </p:nvSpPr>
                  <p:spPr bwMode="auto">
                    <a:xfrm rot="6078281">
                      <a:off x="243" y="-366"/>
                      <a:ext cx="236" cy="804"/>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28" name="AutoShape 219"/>
                    <p:cNvSpPr>
                      <a:spLocks noChangeArrowheads="1"/>
                    </p:cNvSpPr>
                    <p:nvPr/>
                  </p:nvSpPr>
                  <p:spPr bwMode="auto">
                    <a:xfrm rot="6373927">
                      <a:off x="313" y="-348"/>
                      <a:ext cx="236" cy="801"/>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29" name="AutoShape 220"/>
                    <p:cNvSpPr>
                      <a:spLocks noChangeArrowheads="1"/>
                    </p:cNvSpPr>
                    <p:nvPr/>
                  </p:nvSpPr>
                  <p:spPr bwMode="auto">
                    <a:xfrm rot="6906312">
                      <a:off x="389" y="-325"/>
                      <a:ext cx="242" cy="804"/>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grpSp>
          <p:grpSp>
            <p:nvGrpSpPr>
              <p:cNvPr id="35862" name="Group 226"/>
              <p:cNvGrpSpPr>
                <a:grpSpLocks/>
              </p:cNvGrpSpPr>
              <p:nvPr/>
            </p:nvGrpSpPr>
            <p:grpSpPr bwMode="auto">
              <a:xfrm rot="513316">
                <a:off x="30" y="24"/>
                <a:ext cx="962" cy="234"/>
                <a:chOff x="0" y="0"/>
                <a:chExt cx="962" cy="234"/>
              </a:xfrm>
            </p:grpSpPr>
            <p:grpSp>
              <p:nvGrpSpPr>
                <p:cNvPr id="35863" name="Group 227"/>
                <p:cNvGrpSpPr>
                  <a:grpSpLocks/>
                </p:cNvGrpSpPr>
                <p:nvPr/>
              </p:nvGrpSpPr>
              <p:grpSpPr bwMode="auto">
                <a:xfrm rot="-9970459" flipH="1" flipV="1">
                  <a:off x="0" y="0"/>
                  <a:ext cx="962" cy="234"/>
                  <a:chOff x="0" y="0"/>
                  <a:chExt cx="898" cy="236"/>
                </a:xfrm>
              </p:grpSpPr>
              <p:grpSp>
                <p:nvGrpSpPr>
                  <p:cNvPr id="35875" name="Group 228"/>
                  <p:cNvGrpSpPr>
                    <a:grpSpLocks/>
                  </p:cNvGrpSpPr>
                  <p:nvPr/>
                </p:nvGrpSpPr>
                <p:grpSpPr bwMode="auto">
                  <a:xfrm>
                    <a:off x="0" y="0"/>
                    <a:ext cx="742" cy="186"/>
                    <a:chOff x="0" y="0"/>
                    <a:chExt cx="1118" cy="279"/>
                  </a:xfrm>
                </p:grpSpPr>
                <p:sp>
                  <p:nvSpPr>
                    <p:cNvPr id="118" name="AutoShape 224"/>
                    <p:cNvSpPr>
                      <a:spLocks noChangeArrowheads="1"/>
                    </p:cNvSpPr>
                    <p:nvPr/>
                  </p:nvSpPr>
                  <p:spPr bwMode="auto">
                    <a:xfrm rot="5263130">
                      <a:off x="187" y="-367"/>
                      <a:ext cx="226" cy="827"/>
                    </a:xfrm>
                    <a:prstGeom prst="moon">
                      <a:avLst>
                        <a:gd name="adj" fmla="val 49773"/>
                      </a:avLst>
                    </a:prstGeom>
                    <a:solidFill>
                      <a:srgbClr val="FFFFFF">
                        <a:alpha val="1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19" name="AutoShape 225"/>
                    <p:cNvSpPr>
                      <a:spLocks noChangeArrowheads="1"/>
                    </p:cNvSpPr>
                    <p:nvPr/>
                  </p:nvSpPr>
                  <p:spPr bwMode="auto">
                    <a:xfrm rot="6078281">
                      <a:off x="321" y="-350"/>
                      <a:ext cx="226" cy="817"/>
                    </a:xfrm>
                    <a:prstGeom prst="moon">
                      <a:avLst>
                        <a:gd name="adj" fmla="val 49773"/>
                      </a:avLst>
                    </a:prstGeom>
                    <a:solidFill>
                      <a:srgbClr val="FFFFFF">
                        <a:alpha val="1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20" name="AutoShape 226"/>
                    <p:cNvSpPr>
                      <a:spLocks noChangeArrowheads="1"/>
                    </p:cNvSpPr>
                    <p:nvPr/>
                  </p:nvSpPr>
                  <p:spPr bwMode="auto">
                    <a:xfrm rot="6373927">
                      <a:off x="401" y="-343"/>
                      <a:ext cx="226" cy="827"/>
                    </a:xfrm>
                    <a:prstGeom prst="moon">
                      <a:avLst>
                        <a:gd name="adj" fmla="val 49773"/>
                      </a:avLst>
                    </a:prstGeom>
                    <a:solidFill>
                      <a:srgbClr val="FFFFFF">
                        <a:alpha val="1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21" name="AutoShape 227"/>
                    <p:cNvSpPr>
                      <a:spLocks noChangeArrowheads="1"/>
                    </p:cNvSpPr>
                    <p:nvPr/>
                  </p:nvSpPr>
                  <p:spPr bwMode="auto">
                    <a:xfrm rot="6906312">
                      <a:off x="502" y="-310"/>
                      <a:ext cx="226" cy="827"/>
                    </a:xfrm>
                    <a:prstGeom prst="moon">
                      <a:avLst>
                        <a:gd name="adj" fmla="val 49773"/>
                      </a:avLst>
                    </a:prstGeom>
                    <a:solidFill>
                      <a:srgbClr val="FFFFFF">
                        <a:alpha val="1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nvGrpSpPr>
                  <p:cNvPr id="35876" name="Group 233"/>
                  <p:cNvGrpSpPr>
                    <a:grpSpLocks/>
                  </p:cNvGrpSpPr>
                  <p:nvPr/>
                </p:nvGrpSpPr>
                <p:grpSpPr bwMode="auto">
                  <a:xfrm rot="1353540">
                    <a:off x="156" y="50"/>
                    <a:ext cx="742" cy="186"/>
                    <a:chOff x="0" y="0"/>
                    <a:chExt cx="1118" cy="279"/>
                  </a:xfrm>
                </p:grpSpPr>
                <p:sp>
                  <p:nvSpPr>
                    <p:cNvPr id="114" name="AutoShape 229"/>
                    <p:cNvSpPr>
                      <a:spLocks noChangeArrowheads="1"/>
                    </p:cNvSpPr>
                    <p:nvPr/>
                  </p:nvSpPr>
                  <p:spPr bwMode="auto">
                    <a:xfrm rot="5263130">
                      <a:off x="171" y="-323"/>
                      <a:ext cx="226" cy="825"/>
                    </a:xfrm>
                    <a:prstGeom prst="moon">
                      <a:avLst>
                        <a:gd name="adj" fmla="val 49773"/>
                      </a:avLst>
                    </a:prstGeom>
                    <a:solidFill>
                      <a:srgbClr val="FFFFFF">
                        <a:alpha val="1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15" name="AutoShape 230"/>
                    <p:cNvSpPr>
                      <a:spLocks noChangeArrowheads="1"/>
                    </p:cNvSpPr>
                    <p:nvPr/>
                  </p:nvSpPr>
                  <p:spPr bwMode="auto">
                    <a:xfrm rot="6078281">
                      <a:off x="303" y="-301"/>
                      <a:ext cx="226" cy="822"/>
                    </a:xfrm>
                    <a:prstGeom prst="moon">
                      <a:avLst>
                        <a:gd name="adj" fmla="val 49773"/>
                      </a:avLst>
                    </a:prstGeom>
                    <a:solidFill>
                      <a:srgbClr val="FFFFFF">
                        <a:alpha val="1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16" name="AutoShape 231"/>
                    <p:cNvSpPr>
                      <a:spLocks noChangeArrowheads="1"/>
                    </p:cNvSpPr>
                    <p:nvPr/>
                  </p:nvSpPr>
                  <p:spPr bwMode="auto">
                    <a:xfrm rot="6373927">
                      <a:off x="395" y="-282"/>
                      <a:ext cx="226" cy="825"/>
                    </a:xfrm>
                    <a:prstGeom prst="moon">
                      <a:avLst>
                        <a:gd name="adj" fmla="val 49773"/>
                      </a:avLst>
                    </a:prstGeom>
                    <a:solidFill>
                      <a:srgbClr val="FFFFFF">
                        <a:alpha val="1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17" name="AutoShape 232"/>
                    <p:cNvSpPr>
                      <a:spLocks noChangeArrowheads="1"/>
                    </p:cNvSpPr>
                    <p:nvPr/>
                  </p:nvSpPr>
                  <p:spPr bwMode="auto">
                    <a:xfrm rot="6906312">
                      <a:off x="483" y="-250"/>
                      <a:ext cx="226" cy="822"/>
                    </a:xfrm>
                    <a:prstGeom prst="moon">
                      <a:avLst>
                        <a:gd name="adj" fmla="val 49773"/>
                      </a:avLst>
                    </a:prstGeom>
                    <a:solidFill>
                      <a:srgbClr val="FFFFFF">
                        <a:alpha val="1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grpSp>
              <p:nvGrpSpPr>
                <p:cNvPr id="35864" name="Group 238"/>
                <p:cNvGrpSpPr>
                  <a:grpSpLocks/>
                </p:cNvGrpSpPr>
                <p:nvPr/>
              </p:nvGrpSpPr>
              <p:grpSpPr bwMode="auto">
                <a:xfrm rot="-9970459" flipH="1" flipV="1">
                  <a:off x="83" y="26"/>
                  <a:ext cx="788" cy="191"/>
                  <a:chOff x="0" y="0"/>
                  <a:chExt cx="898" cy="236"/>
                </a:xfrm>
              </p:grpSpPr>
              <p:grpSp>
                <p:nvGrpSpPr>
                  <p:cNvPr id="35865" name="Group 239"/>
                  <p:cNvGrpSpPr>
                    <a:grpSpLocks/>
                  </p:cNvGrpSpPr>
                  <p:nvPr/>
                </p:nvGrpSpPr>
                <p:grpSpPr bwMode="auto">
                  <a:xfrm>
                    <a:off x="0" y="0"/>
                    <a:ext cx="742" cy="186"/>
                    <a:chOff x="0" y="0"/>
                    <a:chExt cx="1118" cy="279"/>
                  </a:xfrm>
                </p:grpSpPr>
                <p:sp>
                  <p:nvSpPr>
                    <p:cNvPr id="108" name="AutoShape 235"/>
                    <p:cNvSpPr>
                      <a:spLocks noChangeArrowheads="1"/>
                    </p:cNvSpPr>
                    <p:nvPr/>
                  </p:nvSpPr>
                  <p:spPr bwMode="auto">
                    <a:xfrm rot="5263130">
                      <a:off x="133" y="-450"/>
                      <a:ext cx="236" cy="807"/>
                    </a:xfrm>
                    <a:prstGeom prst="moon">
                      <a:avLst>
                        <a:gd name="adj" fmla="val 49773"/>
                      </a:avLst>
                    </a:prstGeom>
                    <a:solidFill>
                      <a:srgbClr val="FFFFFF">
                        <a:alpha val="1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09" name="AutoShape 236"/>
                    <p:cNvSpPr>
                      <a:spLocks noChangeArrowheads="1"/>
                    </p:cNvSpPr>
                    <p:nvPr/>
                  </p:nvSpPr>
                  <p:spPr bwMode="auto">
                    <a:xfrm rot="6078281">
                      <a:off x="267" y="-443"/>
                      <a:ext cx="236" cy="801"/>
                    </a:xfrm>
                    <a:prstGeom prst="moon">
                      <a:avLst>
                        <a:gd name="adj" fmla="val 49773"/>
                      </a:avLst>
                    </a:prstGeom>
                    <a:solidFill>
                      <a:srgbClr val="FFFFFF">
                        <a:alpha val="1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10" name="AutoShape 237"/>
                    <p:cNvSpPr>
                      <a:spLocks noChangeArrowheads="1"/>
                    </p:cNvSpPr>
                    <p:nvPr/>
                  </p:nvSpPr>
                  <p:spPr bwMode="auto">
                    <a:xfrm rot="6373927">
                      <a:off x="343" y="-411"/>
                      <a:ext cx="236" cy="804"/>
                    </a:xfrm>
                    <a:prstGeom prst="moon">
                      <a:avLst>
                        <a:gd name="adj" fmla="val 49773"/>
                      </a:avLst>
                    </a:prstGeom>
                    <a:solidFill>
                      <a:srgbClr val="FFFFFF">
                        <a:alpha val="1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11" name="AutoShape 238"/>
                    <p:cNvSpPr>
                      <a:spLocks noChangeArrowheads="1"/>
                    </p:cNvSpPr>
                    <p:nvPr/>
                  </p:nvSpPr>
                  <p:spPr bwMode="auto">
                    <a:xfrm rot="6906312">
                      <a:off x="443" y="-408"/>
                      <a:ext cx="236" cy="811"/>
                    </a:xfrm>
                    <a:prstGeom prst="moon">
                      <a:avLst>
                        <a:gd name="adj" fmla="val 49773"/>
                      </a:avLst>
                    </a:prstGeom>
                    <a:solidFill>
                      <a:srgbClr val="FFFFFF">
                        <a:alpha val="1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nvGrpSpPr>
                  <p:cNvPr id="35866" name="Group 244"/>
                  <p:cNvGrpSpPr>
                    <a:grpSpLocks/>
                  </p:cNvGrpSpPr>
                  <p:nvPr/>
                </p:nvGrpSpPr>
                <p:grpSpPr bwMode="auto">
                  <a:xfrm rot="1353540">
                    <a:off x="156" y="50"/>
                    <a:ext cx="742" cy="186"/>
                    <a:chOff x="0" y="0"/>
                    <a:chExt cx="1118" cy="279"/>
                  </a:xfrm>
                </p:grpSpPr>
                <p:sp>
                  <p:nvSpPr>
                    <p:cNvPr id="104" name="AutoShape 240"/>
                    <p:cNvSpPr>
                      <a:spLocks noChangeArrowheads="1"/>
                    </p:cNvSpPr>
                    <p:nvPr/>
                  </p:nvSpPr>
                  <p:spPr bwMode="auto">
                    <a:xfrm rot="5263130">
                      <a:off x="103" y="-406"/>
                      <a:ext cx="242" cy="801"/>
                    </a:xfrm>
                    <a:prstGeom prst="moon">
                      <a:avLst>
                        <a:gd name="adj" fmla="val 49773"/>
                      </a:avLst>
                    </a:prstGeom>
                    <a:solidFill>
                      <a:srgbClr val="FFFFFF">
                        <a:alpha val="1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05" name="AutoShape 241"/>
                    <p:cNvSpPr>
                      <a:spLocks noChangeArrowheads="1"/>
                    </p:cNvSpPr>
                    <p:nvPr/>
                  </p:nvSpPr>
                  <p:spPr bwMode="auto">
                    <a:xfrm rot="6078281">
                      <a:off x="251" y="-383"/>
                      <a:ext cx="246" cy="801"/>
                    </a:xfrm>
                    <a:prstGeom prst="moon">
                      <a:avLst>
                        <a:gd name="adj" fmla="val 49773"/>
                      </a:avLst>
                    </a:prstGeom>
                    <a:solidFill>
                      <a:srgbClr val="FFFFFF">
                        <a:alpha val="1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06" name="AutoShape 242"/>
                    <p:cNvSpPr>
                      <a:spLocks noChangeArrowheads="1"/>
                    </p:cNvSpPr>
                    <p:nvPr/>
                  </p:nvSpPr>
                  <p:spPr bwMode="auto">
                    <a:xfrm rot="6373927">
                      <a:off x="323" y="-365"/>
                      <a:ext cx="242" cy="804"/>
                    </a:xfrm>
                    <a:prstGeom prst="moon">
                      <a:avLst>
                        <a:gd name="adj" fmla="val 49773"/>
                      </a:avLst>
                    </a:prstGeom>
                    <a:solidFill>
                      <a:srgbClr val="FFFFFF">
                        <a:alpha val="1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07" name="AutoShape 243"/>
                    <p:cNvSpPr>
                      <a:spLocks noChangeArrowheads="1"/>
                    </p:cNvSpPr>
                    <p:nvPr/>
                  </p:nvSpPr>
                  <p:spPr bwMode="auto">
                    <a:xfrm rot="6906312">
                      <a:off x="430" y="-328"/>
                      <a:ext cx="236" cy="807"/>
                    </a:xfrm>
                    <a:prstGeom prst="moon">
                      <a:avLst>
                        <a:gd name="adj" fmla="val 49773"/>
                      </a:avLst>
                    </a:prstGeom>
                    <a:solidFill>
                      <a:srgbClr val="FFFFFF">
                        <a:alpha val="1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grpSp>
        </p:grpSp>
      </p:grpSp>
      <p:sp>
        <p:nvSpPr>
          <p:cNvPr id="14" name="Text Box 23"/>
          <p:cNvSpPr txBox="1">
            <a:spLocks noChangeArrowheads="1"/>
          </p:cNvSpPr>
          <p:nvPr/>
        </p:nvSpPr>
        <p:spPr bwMode="auto">
          <a:xfrm>
            <a:off x="3098800" y="2906713"/>
            <a:ext cx="3351213" cy="743986"/>
          </a:xfrm>
          <a:prstGeom prst="rect">
            <a:avLst/>
          </a:prstGeom>
          <a:noFill/>
          <a:ln w="9525">
            <a:noFill/>
            <a:miter lim="800000"/>
            <a:headEnd/>
            <a:tailEnd/>
          </a:ln>
        </p:spPr>
        <p:txBody>
          <a:bodyPr>
            <a:spAutoFit/>
          </a:bodyPr>
          <a:lstStyle/>
          <a:p>
            <a:pPr eaLnBrk="1" hangingPunct="1">
              <a:lnSpc>
                <a:spcPct val="150000"/>
              </a:lnSpc>
              <a:defRPr/>
            </a:pPr>
            <a:r>
              <a:rPr lang="zh-CN" altLang="en-US" sz="3200" dirty="0" smtClean="0">
                <a:latin typeface="+mj-ea"/>
                <a:ea typeface="+mj-ea"/>
              </a:rPr>
              <a:t>运行开放情况</a:t>
            </a:r>
            <a:endParaRPr lang="zh-CN" altLang="en-US" sz="3200" dirty="0">
              <a:latin typeface="+mj-ea"/>
              <a:ea typeface="+mj-ea"/>
            </a:endParaRPr>
          </a:p>
        </p:txBody>
      </p:sp>
      <p:sp>
        <p:nvSpPr>
          <p:cNvPr id="15" name="Text Box 23"/>
          <p:cNvSpPr txBox="1">
            <a:spLocks noChangeArrowheads="1"/>
          </p:cNvSpPr>
          <p:nvPr/>
        </p:nvSpPr>
        <p:spPr bwMode="auto">
          <a:xfrm>
            <a:off x="3098800" y="4310063"/>
            <a:ext cx="4279900" cy="584775"/>
          </a:xfrm>
          <a:prstGeom prst="rect">
            <a:avLst/>
          </a:prstGeom>
          <a:noFill/>
          <a:ln w="9525">
            <a:noFill/>
            <a:miter lim="800000"/>
            <a:headEnd/>
            <a:tailEnd/>
          </a:ln>
        </p:spPr>
        <p:txBody>
          <a:bodyPr>
            <a:spAutoFit/>
          </a:bodyPr>
          <a:lstStyle/>
          <a:p>
            <a:pPr marL="457200" indent="-457200">
              <a:spcBef>
                <a:spcPct val="50000"/>
              </a:spcBef>
              <a:buClr>
                <a:srgbClr val="000000"/>
              </a:buClr>
              <a:buFont typeface="Arial" pitchFamily="34" charset="0"/>
              <a:buNone/>
              <a:defRPr/>
            </a:pPr>
            <a:r>
              <a:rPr lang="zh-CN" altLang="en-US" sz="3200" b="1" dirty="0">
                <a:solidFill>
                  <a:srgbClr val="C00000"/>
                </a:solidFill>
                <a:latin typeface="+mj-ea"/>
                <a:ea typeface="+mj-ea"/>
              </a:rPr>
              <a:t>恒</a:t>
            </a:r>
            <a:r>
              <a:rPr lang="zh-CN" altLang="en-US" sz="3200" b="1" dirty="0" smtClean="0">
                <a:solidFill>
                  <a:srgbClr val="C00000"/>
                </a:solidFill>
                <a:latin typeface="+mj-ea"/>
                <a:ea typeface="+mj-ea"/>
              </a:rPr>
              <a:t>流运行改造项目</a:t>
            </a:r>
            <a:endParaRPr lang="zh-CN" altLang="en-US" sz="3200" b="1" dirty="0">
              <a:solidFill>
                <a:srgbClr val="C00000"/>
              </a:solidFill>
              <a:latin typeface="+mj-ea"/>
              <a:ea typeface="+mj-ea"/>
            </a:endParaRPr>
          </a:p>
        </p:txBody>
      </p:sp>
      <p:sp>
        <p:nvSpPr>
          <p:cNvPr id="16" name="Text Box 23"/>
          <p:cNvSpPr txBox="1">
            <a:spLocks noChangeArrowheads="1"/>
          </p:cNvSpPr>
          <p:nvPr/>
        </p:nvSpPr>
        <p:spPr bwMode="auto">
          <a:xfrm>
            <a:off x="3098800" y="5572125"/>
            <a:ext cx="3351213" cy="585788"/>
          </a:xfrm>
          <a:prstGeom prst="rect">
            <a:avLst/>
          </a:prstGeom>
          <a:noFill/>
          <a:ln w="9525">
            <a:noFill/>
            <a:miter lim="800000"/>
            <a:headEnd/>
            <a:tailEnd/>
          </a:ln>
        </p:spPr>
        <p:txBody>
          <a:bodyPr>
            <a:spAutoFit/>
          </a:bodyPr>
          <a:lstStyle/>
          <a:p>
            <a:pPr marL="457200" indent="-457200">
              <a:spcBef>
                <a:spcPct val="50000"/>
              </a:spcBef>
              <a:buClr>
                <a:srgbClr val="000000"/>
              </a:buClr>
              <a:buFont typeface="Arial" pitchFamily="34" charset="0"/>
              <a:buNone/>
              <a:defRPr/>
            </a:pPr>
            <a:r>
              <a:rPr lang="zh-CN" altLang="en-US" sz="3200" dirty="0">
                <a:solidFill>
                  <a:srgbClr val="000000"/>
                </a:solidFill>
                <a:latin typeface="+mj-ea"/>
                <a:ea typeface="+mj-ea"/>
              </a:rPr>
              <a:t>小结</a:t>
            </a:r>
          </a:p>
        </p:txBody>
      </p:sp>
      <p:sp>
        <p:nvSpPr>
          <p:cNvPr id="19" name="Text Box 10"/>
          <p:cNvSpPr txBox="1">
            <a:spLocks noChangeArrowheads="1"/>
          </p:cNvSpPr>
          <p:nvPr/>
        </p:nvSpPr>
        <p:spPr bwMode="auto">
          <a:xfrm>
            <a:off x="2187575" y="1665288"/>
            <a:ext cx="539750" cy="584200"/>
          </a:xfrm>
          <a:prstGeom prst="rect">
            <a:avLst/>
          </a:prstGeom>
          <a:noFill/>
          <a:ln w="9525">
            <a:noFill/>
            <a:miter lim="800000"/>
            <a:headEnd/>
            <a:tailEnd/>
          </a:ln>
        </p:spPr>
        <p:txBody>
          <a:bodyPr>
            <a:spAutoFit/>
          </a:bodyPr>
          <a:lstStyle/>
          <a:p>
            <a:pPr algn="ctr">
              <a:spcBef>
                <a:spcPct val="50000"/>
              </a:spcBef>
              <a:buFont typeface="Arial" pitchFamily="34" charset="0"/>
              <a:buNone/>
              <a:defRPr/>
            </a:pPr>
            <a:r>
              <a:rPr lang="en-US" sz="3200" i="1">
                <a:solidFill>
                  <a:srgbClr val="FFFFFF"/>
                </a:solidFill>
                <a:latin typeface="+mj-ea"/>
                <a:ea typeface="+mj-ea"/>
                <a:cs typeface="Arial" pitchFamily="34" charset="0"/>
              </a:rPr>
              <a:t>1</a:t>
            </a:r>
          </a:p>
        </p:txBody>
      </p:sp>
      <p:sp>
        <p:nvSpPr>
          <p:cNvPr id="20" name="Text Box 14"/>
          <p:cNvSpPr txBox="1">
            <a:spLocks noChangeArrowheads="1"/>
          </p:cNvSpPr>
          <p:nvPr/>
        </p:nvSpPr>
        <p:spPr bwMode="auto">
          <a:xfrm>
            <a:off x="2181225" y="2922588"/>
            <a:ext cx="571500" cy="584200"/>
          </a:xfrm>
          <a:prstGeom prst="rect">
            <a:avLst/>
          </a:prstGeom>
          <a:noFill/>
          <a:ln w="9525">
            <a:noFill/>
            <a:miter lim="800000"/>
            <a:headEnd/>
            <a:tailEnd/>
          </a:ln>
        </p:spPr>
        <p:txBody>
          <a:bodyPr>
            <a:spAutoFit/>
          </a:bodyPr>
          <a:lstStyle/>
          <a:p>
            <a:pPr algn="ctr">
              <a:spcBef>
                <a:spcPct val="50000"/>
              </a:spcBef>
              <a:buFont typeface="Arial" pitchFamily="34" charset="0"/>
              <a:buNone/>
              <a:defRPr/>
            </a:pPr>
            <a:r>
              <a:rPr lang="en-US" sz="3200" i="1">
                <a:solidFill>
                  <a:srgbClr val="FFFFFF"/>
                </a:solidFill>
                <a:latin typeface="+mj-ea"/>
                <a:ea typeface="+mj-ea"/>
                <a:cs typeface="Arial" pitchFamily="34" charset="0"/>
              </a:rPr>
              <a:t>2</a:t>
            </a:r>
          </a:p>
        </p:txBody>
      </p:sp>
      <p:sp>
        <p:nvSpPr>
          <p:cNvPr id="21" name="Text Box 18"/>
          <p:cNvSpPr txBox="1">
            <a:spLocks noChangeArrowheads="1"/>
          </p:cNvSpPr>
          <p:nvPr/>
        </p:nvSpPr>
        <p:spPr bwMode="auto">
          <a:xfrm>
            <a:off x="2189163" y="4270375"/>
            <a:ext cx="519112" cy="584200"/>
          </a:xfrm>
          <a:prstGeom prst="rect">
            <a:avLst/>
          </a:prstGeom>
          <a:noFill/>
          <a:ln w="9525">
            <a:noFill/>
            <a:miter lim="800000"/>
            <a:headEnd/>
            <a:tailEnd/>
          </a:ln>
        </p:spPr>
        <p:txBody>
          <a:bodyPr>
            <a:spAutoFit/>
          </a:bodyPr>
          <a:lstStyle/>
          <a:p>
            <a:pPr algn="ctr">
              <a:spcBef>
                <a:spcPct val="50000"/>
              </a:spcBef>
              <a:buFont typeface="Arial" pitchFamily="34" charset="0"/>
              <a:buNone/>
              <a:defRPr/>
            </a:pPr>
            <a:r>
              <a:rPr lang="en-US" sz="3200" i="1">
                <a:solidFill>
                  <a:srgbClr val="FFFFFF"/>
                </a:solidFill>
                <a:latin typeface="+mj-ea"/>
                <a:ea typeface="+mj-ea"/>
                <a:cs typeface="Arial" pitchFamily="34" charset="0"/>
              </a:rPr>
              <a:t>3</a:t>
            </a:r>
          </a:p>
        </p:txBody>
      </p:sp>
      <p:sp>
        <p:nvSpPr>
          <p:cNvPr id="22" name="Text Box 22"/>
          <p:cNvSpPr txBox="1">
            <a:spLocks noChangeArrowheads="1"/>
          </p:cNvSpPr>
          <p:nvPr/>
        </p:nvSpPr>
        <p:spPr bwMode="auto">
          <a:xfrm>
            <a:off x="2165350" y="5508625"/>
            <a:ext cx="539750" cy="585788"/>
          </a:xfrm>
          <a:prstGeom prst="rect">
            <a:avLst/>
          </a:prstGeom>
          <a:noFill/>
          <a:ln w="9525">
            <a:noFill/>
            <a:miter lim="800000"/>
            <a:headEnd/>
            <a:tailEnd/>
          </a:ln>
        </p:spPr>
        <p:txBody>
          <a:bodyPr>
            <a:spAutoFit/>
          </a:bodyPr>
          <a:lstStyle/>
          <a:p>
            <a:pPr algn="ctr">
              <a:spcBef>
                <a:spcPct val="50000"/>
              </a:spcBef>
              <a:buFont typeface="Arial" pitchFamily="34" charset="0"/>
              <a:buNone/>
              <a:defRPr/>
            </a:pPr>
            <a:r>
              <a:rPr lang="en-US" sz="3200" i="1">
                <a:solidFill>
                  <a:srgbClr val="FFFFFF"/>
                </a:solidFill>
                <a:latin typeface="+mj-ea"/>
                <a:ea typeface="+mj-ea"/>
                <a:cs typeface="Arial" pitchFamily="34" charset="0"/>
              </a:rPr>
              <a:t>4</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pc="1200" dirty="0" smtClean="0"/>
              <a:t>项目主要内容</a:t>
            </a:r>
            <a:endParaRPr lang="zh-CN" altLang="en-US" spc="1200" dirty="0"/>
          </a:p>
        </p:txBody>
      </p:sp>
      <p:sp>
        <p:nvSpPr>
          <p:cNvPr id="4" name="椭圆 3"/>
          <p:cNvSpPr/>
          <p:nvPr/>
        </p:nvSpPr>
        <p:spPr bwMode="auto">
          <a:xfrm>
            <a:off x="672860" y="1475125"/>
            <a:ext cx="2130725" cy="983412"/>
          </a:xfrm>
          <a:prstGeom prst="ellipse">
            <a:avLst/>
          </a:prstGeom>
          <a:ln>
            <a:headEnd type="none" w="med" len="med"/>
            <a:tailEnd type="none" w="med" len="med"/>
          </a:ln>
          <a:scene3d>
            <a:camera prst="orthographicFront"/>
            <a:lightRig rig="threePt" dir="t"/>
          </a:scene3d>
          <a:sp3d>
            <a:bevelT w="139700" prst="cross"/>
          </a:sp3d>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0" i="0" u="none" strike="noStrike" cap="none" normalizeH="0" dirty="0" smtClean="0">
                <a:ln>
                  <a:noFill/>
                </a:ln>
                <a:solidFill>
                  <a:schemeClr val="tx1"/>
                </a:solidFill>
                <a:effectLst/>
                <a:latin typeface="Arial" panose="020B0604020202020204" pitchFamily="34" charset="0"/>
                <a:ea typeface="宋体" panose="02010600030101010101" pitchFamily="2" charset="-122"/>
              </a:rPr>
              <a:t>辐射剂量监测系统</a:t>
            </a:r>
          </a:p>
        </p:txBody>
      </p:sp>
      <p:sp>
        <p:nvSpPr>
          <p:cNvPr id="5" name="TextBox 4"/>
          <p:cNvSpPr txBox="1"/>
          <p:nvPr/>
        </p:nvSpPr>
        <p:spPr>
          <a:xfrm>
            <a:off x="3227083" y="1639015"/>
            <a:ext cx="5348378" cy="677108"/>
          </a:xfrm>
          <a:prstGeom prst="rect">
            <a:avLst/>
          </a:prstGeom>
          <a:noFill/>
        </p:spPr>
        <p:txBody>
          <a:bodyPr wrap="square" rtlCol="0">
            <a:spAutoFit/>
          </a:bodyPr>
          <a:lstStyle/>
          <a:p>
            <a:r>
              <a:rPr lang="zh-CN" altLang="en-US" dirty="0" smtClean="0">
                <a:solidFill>
                  <a:srgbClr val="FF0000"/>
                </a:solidFill>
              </a:rPr>
              <a:t>增加储存环大厅实验区的</a:t>
            </a:r>
            <a:r>
              <a:rPr kumimoji="1" lang="el-GR" altLang="zh-CN" sz="2000" dirty="0">
                <a:solidFill>
                  <a:srgbClr val="FF0000"/>
                </a:solidFill>
                <a:latin typeface="Times New Roman" panose="02020603050405020304" pitchFamily="18" charset="0"/>
                <a:cs typeface="Times New Roman" panose="02020603050405020304" pitchFamily="18" charset="0"/>
              </a:rPr>
              <a:t>γ</a:t>
            </a:r>
            <a:r>
              <a:rPr lang="zh-CN" altLang="en-US" dirty="0" smtClean="0">
                <a:solidFill>
                  <a:srgbClr val="FF0000"/>
                </a:solidFill>
              </a:rPr>
              <a:t>与中子辐射剂量监测点，纳入剂量联锁保护系统，保证实验区域的辐射安全</a:t>
            </a:r>
            <a:endParaRPr lang="zh-CN" altLang="en-US" dirty="0">
              <a:solidFill>
                <a:srgbClr val="FF0000"/>
              </a:solidFill>
            </a:endParaRPr>
          </a:p>
        </p:txBody>
      </p:sp>
      <p:sp>
        <p:nvSpPr>
          <p:cNvPr id="6" name="椭圆 5"/>
          <p:cNvSpPr/>
          <p:nvPr/>
        </p:nvSpPr>
        <p:spPr bwMode="auto">
          <a:xfrm>
            <a:off x="678611" y="2921490"/>
            <a:ext cx="2130725" cy="983412"/>
          </a:xfrm>
          <a:prstGeom prst="ellipse">
            <a:avLst/>
          </a:prstGeom>
          <a:ln>
            <a:headEnd type="none" w="med" len="med"/>
            <a:tailEnd type="none" w="med" len="med"/>
          </a:ln>
          <a:scene3d>
            <a:camera prst="orthographicFront"/>
            <a:lightRig rig="threePt" dir="t"/>
          </a:scene3d>
          <a:sp3d>
            <a:bevelT w="139700" prst="cross"/>
          </a:sp3d>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lang="zh-CN" altLang="en-US" dirty="0" smtClean="0">
                <a:solidFill>
                  <a:schemeClr val="tx1"/>
                </a:solidFill>
                <a:latin typeface="Arial" panose="020B0604020202020204" pitchFamily="34" charset="0"/>
                <a:ea typeface="宋体" panose="02010600030101010101" pitchFamily="2" charset="-122"/>
              </a:rPr>
              <a:t>速调管走廊温控系统</a:t>
            </a:r>
            <a:endParaRPr kumimoji="0" lang="zh-CN" altLang="en-US" sz="1800" b="0" i="0" u="none" strike="noStrike" cap="none" normalizeH="0" dirty="0" smtClean="0">
              <a:ln>
                <a:noFill/>
              </a:ln>
              <a:solidFill>
                <a:schemeClr val="tx1"/>
              </a:solidFill>
              <a:effectLst/>
              <a:latin typeface="Arial" panose="020B0604020202020204" pitchFamily="34" charset="0"/>
              <a:ea typeface="宋体" panose="02010600030101010101" pitchFamily="2" charset="-122"/>
            </a:endParaRPr>
          </a:p>
        </p:txBody>
      </p:sp>
      <p:sp>
        <p:nvSpPr>
          <p:cNvPr id="7" name="TextBox 6"/>
          <p:cNvSpPr txBox="1"/>
          <p:nvPr/>
        </p:nvSpPr>
        <p:spPr>
          <a:xfrm>
            <a:off x="3252964" y="2846719"/>
            <a:ext cx="5003321" cy="1200329"/>
          </a:xfrm>
          <a:prstGeom prst="rect">
            <a:avLst/>
          </a:prstGeom>
          <a:noFill/>
        </p:spPr>
        <p:txBody>
          <a:bodyPr wrap="square" rtlCol="0">
            <a:spAutoFit/>
          </a:bodyPr>
          <a:lstStyle/>
          <a:p>
            <a:r>
              <a:rPr lang="zh-CN" altLang="en-US" dirty="0" smtClean="0"/>
              <a:t>原有分立式空调系统，随外界环境变化温度变化剧烈；系统可靠性差，经常性自动停机</a:t>
            </a:r>
            <a:endParaRPr lang="en-US" altLang="zh-CN" dirty="0" smtClean="0"/>
          </a:p>
          <a:p>
            <a:r>
              <a:rPr lang="zh-CN" altLang="en-US" dirty="0" smtClean="0">
                <a:solidFill>
                  <a:srgbClr val="FF0000"/>
                </a:solidFill>
              </a:rPr>
              <a:t>新建温控系统，</a:t>
            </a:r>
            <a:r>
              <a:rPr lang="en-US" altLang="zh-CN" dirty="0" smtClean="0">
                <a:solidFill>
                  <a:srgbClr val="FF0000"/>
                </a:solidFill>
              </a:rPr>
              <a:t>24</a:t>
            </a:r>
            <a:r>
              <a:rPr lang="zh-CN" altLang="en-US" dirty="0" smtClean="0">
                <a:solidFill>
                  <a:srgbClr val="FF0000"/>
                </a:solidFill>
              </a:rPr>
              <a:t>小时不间断工作，控制温度剧烈变化</a:t>
            </a:r>
            <a:endParaRPr lang="zh-CN" altLang="en-US" dirty="0">
              <a:solidFill>
                <a:srgbClr val="FF0000"/>
              </a:solidFill>
            </a:endParaRPr>
          </a:p>
        </p:txBody>
      </p:sp>
      <p:sp>
        <p:nvSpPr>
          <p:cNvPr id="8" name="椭圆 7"/>
          <p:cNvSpPr/>
          <p:nvPr/>
        </p:nvSpPr>
        <p:spPr bwMode="auto">
          <a:xfrm>
            <a:off x="692989" y="4385102"/>
            <a:ext cx="2130725" cy="983412"/>
          </a:xfrm>
          <a:prstGeom prst="ellipse">
            <a:avLst/>
          </a:prstGeom>
          <a:ln>
            <a:headEnd type="none" w="med" len="med"/>
            <a:tailEnd type="none" w="med" len="med"/>
          </a:ln>
          <a:scene3d>
            <a:camera prst="orthographicFront"/>
            <a:lightRig rig="threePt" dir="t"/>
          </a:scene3d>
          <a:sp3d>
            <a:bevelT w="139700" prst="cross"/>
          </a:sp3d>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0" i="0" u="none" strike="noStrike" cap="none" normalizeH="0" dirty="0" smtClean="0">
                <a:ln>
                  <a:noFill/>
                </a:ln>
                <a:solidFill>
                  <a:schemeClr val="tx1"/>
                </a:solidFill>
                <a:effectLst/>
                <a:latin typeface="Arial" panose="020B0604020202020204" pitchFamily="34" charset="0"/>
                <a:ea typeface="宋体" panose="02010600030101010101" pitchFamily="2" charset="-122"/>
              </a:rPr>
              <a:t>微波功率源系统</a:t>
            </a:r>
          </a:p>
        </p:txBody>
      </p:sp>
      <p:sp>
        <p:nvSpPr>
          <p:cNvPr id="9" name="TextBox 8"/>
          <p:cNvSpPr txBox="1"/>
          <p:nvPr/>
        </p:nvSpPr>
        <p:spPr>
          <a:xfrm>
            <a:off x="3261593" y="4408099"/>
            <a:ext cx="5549119" cy="923330"/>
          </a:xfrm>
          <a:prstGeom prst="rect">
            <a:avLst/>
          </a:prstGeom>
          <a:noFill/>
        </p:spPr>
        <p:txBody>
          <a:bodyPr wrap="square" rtlCol="0">
            <a:spAutoFit/>
          </a:bodyPr>
          <a:lstStyle/>
          <a:p>
            <a:r>
              <a:rPr lang="zh-CN" altLang="en-US" dirty="0" smtClean="0"/>
              <a:t>原有脉冲功率源系统监控分机经常误报警并联锁保护</a:t>
            </a:r>
            <a:endParaRPr lang="en-US" altLang="zh-CN" dirty="0" smtClean="0"/>
          </a:p>
          <a:p>
            <a:r>
              <a:rPr lang="zh-CN" altLang="en-US" dirty="0" smtClean="0"/>
              <a:t>原模拟低电平系统受到复杂电磁环境干扰</a:t>
            </a:r>
            <a:endParaRPr lang="en-US" altLang="zh-CN" dirty="0" smtClean="0"/>
          </a:p>
          <a:p>
            <a:r>
              <a:rPr lang="zh-CN" altLang="en-US" dirty="0" smtClean="0">
                <a:solidFill>
                  <a:srgbClr val="FF0000"/>
                </a:solidFill>
              </a:rPr>
              <a:t>新建功率源系统监控分机，新建数字低电平系统</a:t>
            </a:r>
            <a:endParaRPr lang="zh-CN" altLang="en-US" dirty="0">
              <a:solidFill>
                <a:srgbClr val="FF0000"/>
              </a:solidFill>
            </a:endParaRPr>
          </a:p>
        </p:txBody>
      </p:sp>
      <p:sp>
        <p:nvSpPr>
          <p:cNvPr id="10" name="椭圆 9"/>
          <p:cNvSpPr/>
          <p:nvPr/>
        </p:nvSpPr>
        <p:spPr bwMode="auto">
          <a:xfrm>
            <a:off x="681487" y="5658936"/>
            <a:ext cx="2130725" cy="983412"/>
          </a:xfrm>
          <a:prstGeom prst="ellipse">
            <a:avLst/>
          </a:prstGeom>
          <a:ln>
            <a:headEnd type="none" w="med" len="med"/>
            <a:tailEnd type="none" w="med" len="med"/>
          </a:ln>
          <a:scene3d>
            <a:camera prst="orthographicFront"/>
            <a:lightRig rig="threePt" dir="t"/>
          </a:scene3d>
          <a:sp3d>
            <a:bevelT w="139700" prst="cross"/>
          </a:sp3d>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0" i="0" u="none" strike="noStrike" cap="none" normalizeH="0" dirty="0" smtClean="0">
                <a:ln>
                  <a:noFill/>
                </a:ln>
                <a:solidFill>
                  <a:schemeClr val="tx1"/>
                </a:solidFill>
                <a:effectLst/>
                <a:latin typeface="Arial" panose="020B0604020202020204" pitchFamily="34" charset="0"/>
                <a:ea typeface="宋体" panose="02010600030101010101" pitchFamily="2" charset="-122"/>
              </a:rPr>
              <a:t>辐射安全门禁系统</a:t>
            </a:r>
          </a:p>
        </p:txBody>
      </p:sp>
      <p:sp>
        <p:nvSpPr>
          <p:cNvPr id="11" name="TextBox 10"/>
          <p:cNvSpPr txBox="1"/>
          <p:nvPr/>
        </p:nvSpPr>
        <p:spPr>
          <a:xfrm>
            <a:off x="3275977" y="5785450"/>
            <a:ext cx="5953480" cy="646331"/>
          </a:xfrm>
          <a:prstGeom prst="rect">
            <a:avLst/>
          </a:prstGeom>
          <a:noFill/>
        </p:spPr>
        <p:txBody>
          <a:bodyPr wrap="square" rtlCol="0">
            <a:spAutoFit/>
          </a:bodyPr>
          <a:lstStyle/>
          <a:p>
            <a:r>
              <a:rPr lang="zh-CN" altLang="en-US" dirty="0" smtClean="0"/>
              <a:t>原系统禁止在束流注入期间，人员进入储存环大厅实验区</a:t>
            </a:r>
            <a:endParaRPr lang="en-US" altLang="zh-CN" dirty="0" smtClean="0"/>
          </a:p>
          <a:p>
            <a:r>
              <a:rPr lang="zh-CN" altLang="en-US" dirty="0" smtClean="0">
                <a:solidFill>
                  <a:srgbClr val="FF0000"/>
                </a:solidFill>
              </a:rPr>
              <a:t>修改门禁系统逻辑，满足恒流运行要求</a:t>
            </a:r>
            <a:endParaRPr lang="zh-CN" altLang="en-US" dirty="0">
              <a:solidFill>
                <a:srgbClr val="FF0000"/>
              </a:solidFill>
            </a:endParaRPr>
          </a:p>
        </p:txBody>
      </p:sp>
    </p:spTree>
    <p:extLst>
      <p:ext uri="{BB962C8B-B14F-4D97-AF65-F5344CB8AC3E}">
        <p14:creationId xmlns:p14="http://schemas.microsoft.com/office/powerpoint/2010/main" val="890930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pc="1200" dirty="0" smtClean="0"/>
              <a:t>项目进展情况</a:t>
            </a:r>
            <a:endParaRPr lang="zh-CN" altLang="en-US" dirty="0"/>
          </a:p>
        </p:txBody>
      </p:sp>
      <p:sp>
        <p:nvSpPr>
          <p:cNvPr id="4" name="下箭头标注 3"/>
          <p:cNvSpPr/>
          <p:nvPr/>
        </p:nvSpPr>
        <p:spPr bwMode="auto">
          <a:xfrm>
            <a:off x="1285335" y="1164565"/>
            <a:ext cx="2268748" cy="897148"/>
          </a:xfrm>
          <a:prstGeom prst="downArrowCallout">
            <a:avLst/>
          </a:prstGeom>
          <a:noFill/>
          <a:ln w="9525" cap="flat" cmpd="sng" algn="ctr">
            <a:solidFill>
              <a:srgbClr val="00CC00"/>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25000" dirty="0" smtClean="0">
              <a:ln>
                <a:noFill/>
              </a:ln>
              <a:solidFill>
                <a:schemeClr val="tx1"/>
              </a:solidFill>
              <a:effectLst/>
              <a:latin typeface="Arial" panose="020B0604020202020204" pitchFamily="34" charset="0"/>
              <a:ea typeface="宋体" panose="02010600030101010101" pitchFamily="2" charset="-122"/>
            </a:endParaRPr>
          </a:p>
        </p:txBody>
      </p:sp>
      <p:sp>
        <p:nvSpPr>
          <p:cNvPr id="5" name="TextBox 4"/>
          <p:cNvSpPr txBox="1"/>
          <p:nvPr/>
        </p:nvSpPr>
        <p:spPr>
          <a:xfrm>
            <a:off x="1440612" y="1268084"/>
            <a:ext cx="1906438" cy="400110"/>
          </a:xfrm>
          <a:prstGeom prst="rect">
            <a:avLst/>
          </a:prstGeom>
          <a:noFill/>
        </p:spPr>
        <p:txBody>
          <a:bodyPr wrap="square" rtlCol="0">
            <a:spAutoFit/>
          </a:bodyPr>
          <a:lstStyle/>
          <a:p>
            <a:pPr algn="ctr"/>
            <a:r>
              <a:rPr lang="en-US" altLang="zh-CN" sz="2000" dirty="0" smtClean="0"/>
              <a:t>2016-07</a:t>
            </a:r>
            <a:endParaRPr lang="zh-CN" altLang="en-US" sz="2000" dirty="0"/>
          </a:p>
        </p:txBody>
      </p:sp>
      <p:sp>
        <p:nvSpPr>
          <p:cNvPr id="6" name="TextBox 5"/>
          <p:cNvSpPr txBox="1"/>
          <p:nvPr/>
        </p:nvSpPr>
        <p:spPr>
          <a:xfrm>
            <a:off x="4166558" y="1319842"/>
            <a:ext cx="4468484" cy="461665"/>
          </a:xfrm>
          <a:prstGeom prst="rect">
            <a:avLst/>
          </a:prstGeom>
          <a:noFill/>
        </p:spPr>
        <p:txBody>
          <a:bodyPr wrap="square" rtlCol="0">
            <a:spAutoFit/>
          </a:bodyPr>
          <a:lstStyle/>
          <a:p>
            <a:r>
              <a:rPr lang="zh-CN" altLang="en-US" sz="2400" dirty="0" smtClean="0"/>
              <a:t>项目正式启动，技术方案论证</a:t>
            </a:r>
            <a:endParaRPr lang="zh-CN" altLang="en-US" sz="2400" dirty="0"/>
          </a:p>
        </p:txBody>
      </p:sp>
      <p:sp>
        <p:nvSpPr>
          <p:cNvPr id="7" name="下箭头标注 6"/>
          <p:cNvSpPr/>
          <p:nvPr/>
        </p:nvSpPr>
        <p:spPr bwMode="auto">
          <a:xfrm>
            <a:off x="1291085" y="3007738"/>
            <a:ext cx="2268748" cy="951787"/>
          </a:xfrm>
          <a:prstGeom prst="downArrowCallout">
            <a:avLst/>
          </a:prstGeom>
          <a:noFill/>
          <a:ln w="9525" cap="flat" cmpd="sng" algn="ctr">
            <a:solidFill>
              <a:srgbClr val="00CC00"/>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25000" dirty="0" smtClean="0">
              <a:ln>
                <a:noFill/>
              </a:ln>
              <a:solidFill>
                <a:schemeClr val="tx1"/>
              </a:solidFill>
              <a:effectLst/>
              <a:latin typeface="Arial" panose="020B0604020202020204" pitchFamily="34" charset="0"/>
              <a:ea typeface="宋体" panose="02010600030101010101" pitchFamily="2" charset="-122"/>
            </a:endParaRPr>
          </a:p>
        </p:txBody>
      </p:sp>
      <p:sp>
        <p:nvSpPr>
          <p:cNvPr id="8" name="TextBox 7"/>
          <p:cNvSpPr txBox="1"/>
          <p:nvPr/>
        </p:nvSpPr>
        <p:spPr>
          <a:xfrm>
            <a:off x="1454989" y="2196861"/>
            <a:ext cx="1906438" cy="400110"/>
          </a:xfrm>
          <a:prstGeom prst="rect">
            <a:avLst/>
          </a:prstGeom>
          <a:noFill/>
        </p:spPr>
        <p:txBody>
          <a:bodyPr wrap="square" rtlCol="0">
            <a:spAutoFit/>
          </a:bodyPr>
          <a:lstStyle/>
          <a:p>
            <a:pPr algn="ctr"/>
            <a:r>
              <a:rPr lang="en-US" altLang="zh-CN" sz="2000" dirty="0" smtClean="0"/>
              <a:t>2017-09</a:t>
            </a:r>
            <a:endParaRPr lang="zh-CN" altLang="en-US" sz="2000" dirty="0"/>
          </a:p>
        </p:txBody>
      </p:sp>
      <p:sp>
        <p:nvSpPr>
          <p:cNvPr id="9" name="TextBox 8"/>
          <p:cNvSpPr txBox="1"/>
          <p:nvPr/>
        </p:nvSpPr>
        <p:spPr>
          <a:xfrm>
            <a:off x="4189568" y="2101971"/>
            <a:ext cx="4468484" cy="461665"/>
          </a:xfrm>
          <a:prstGeom prst="rect">
            <a:avLst/>
          </a:prstGeom>
          <a:noFill/>
        </p:spPr>
        <p:txBody>
          <a:bodyPr wrap="square" rtlCol="0">
            <a:spAutoFit/>
          </a:bodyPr>
          <a:lstStyle/>
          <a:p>
            <a:r>
              <a:rPr lang="zh-CN" altLang="en-US" sz="2400" dirty="0" smtClean="0"/>
              <a:t>调制器监控分机改造完成</a:t>
            </a:r>
            <a:endParaRPr lang="zh-CN" altLang="en-US" sz="2400" dirty="0"/>
          </a:p>
        </p:txBody>
      </p:sp>
      <p:sp>
        <p:nvSpPr>
          <p:cNvPr id="10" name="下箭头标注 9"/>
          <p:cNvSpPr/>
          <p:nvPr/>
        </p:nvSpPr>
        <p:spPr bwMode="auto">
          <a:xfrm>
            <a:off x="1279582" y="2099089"/>
            <a:ext cx="2268748" cy="885651"/>
          </a:xfrm>
          <a:prstGeom prst="downArrowCallout">
            <a:avLst/>
          </a:prstGeom>
          <a:noFill/>
          <a:ln w="9525" cap="flat" cmpd="sng" algn="ctr">
            <a:solidFill>
              <a:srgbClr val="00CC00"/>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25000" dirty="0" smtClean="0">
              <a:ln>
                <a:noFill/>
              </a:ln>
              <a:solidFill>
                <a:schemeClr val="tx1"/>
              </a:solidFill>
              <a:effectLst/>
              <a:latin typeface="Arial" panose="020B0604020202020204" pitchFamily="34" charset="0"/>
              <a:ea typeface="宋体" panose="02010600030101010101" pitchFamily="2" charset="-122"/>
            </a:endParaRPr>
          </a:p>
        </p:txBody>
      </p:sp>
      <p:sp>
        <p:nvSpPr>
          <p:cNvPr id="11" name="TextBox 10"/>
          <p:cNvSpPr txBox="1"/>
          <p:nvPr/>
        </p:nvSpPr>
        <p:spPr>
          <a:xfrm>
            <a:off x="1503870" y="3108386"/>
            <a:ext cx="1906438" cy="400110"/>
          </a:xfrm>
          <a:prstGeom prst="rect">
            <a:avLst/>
          </a:prstGeom>
          <a:noFill/>
        </p:spPr>
        <p:txBody>
          <a:bodyPr wrap="square" rtlCol="0">
            <a:spAutoFit/>
          </a:bodyPr>
          <a:lstStyle/>
          <a:p>
            <a:pPr algn="ctr"/>
            <a:r>
              <a:rPr lang="en-US" altLang="zh-CN" sz="2000" dirty="0" smtClean="0"/>
              <a:t>2017-09</a:t>
            </a:r>
            <a:endParaRPr lang="zh-CN" altLang="en-US" sz="2000" dirty="0"/>
          </a:p>
        </p:txBody>
      </p:sp>
      <p:sp>
        <p:nvSpPr>
          <p:cNvPr id="12" name="TextBox 11"/>
          <p:cNvSpPr txBox="1"/>
          <p:nvPr/>
        </p:nvSpPr>
        <p:spPr>
          <a:xfrm>
            <a:off x="4212577" y="3108388"/>
            <a:ext cx="4468484" cy="461665"/>
          </a:xfrm>
          <a:prstGeom prst="rect">
            <a:avLst/>
          </a:prstGeom>
          <a:noFill/>
        </p:spPr>
        <p:txBody>
          <a:bodyPr wrap="square" rtlCol="0">
            <a:spAutoFit/>
          </a:bodyPr>
          <a:lstStyle/>
          <a:p>
            <a:r>
              <a:rPr lang="zh-CN" altLang="en-US" sz="2400" dirty="0" smtClean="0"/>
              <a:t>辐射剂量监测系统改造完成</a:t>
            </a:r>
            <a:endParaRPr lang="zh-CN" altLang="en-US" sz="2400" dirty="0"/>
          </a:p>
        </p:txBody>
      </p:sp>
      <p:sp>
        <p:nvSpPr>
          <p:cNvPr id="13" name="下箭头标注 12"/>
          <p:cNvSpPr/>
          <p:nvPr/>
        </p:nvSpPr>
        <p:spPr bwMode="auto">
          <a:xfrm>
            <a:off x="1270958" y="3996901"/>
            <a:ext cx="2268748" cy="920156"/>
          </a:xfrm>
          <a:prstGeom prst="downArrowCallout">
            <a:avLst/>
          </a:prstGeom>
          <a:noFill/>
          <a:ln w="9525" cap="flat" cmpd="sng" algn="ctr">
            <a:solidFill>
              <a:srgbClr val="00CC00"/>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25000" dirty="0" smtClean="0">
              <a:ln>
                <a:noFill/>
              </a:ln>
              <a:solidFill>
                <a:schemeClr val="tx1"/>
              </a:solidFill>
              <a:effectLst/>
              <a:latin typeface="Arial" panose="020B0604020202020204" pitchFamily="34" charset="0"/>
              <a:ea typeface="宋体" panose="02010600030101010101" pitchFamily="2" charset="-122"/>
            </a:endParaRPr>
          </a:p>
        </p:txBody>
      </p:sp>
      <p:sp>
        <p:nvSpPr>
          <p:cNvPr id="14" name="TextBox 13"/>
          <p:cNvSpPr txBox="1"/>
          <p:nvPr/>
        </p:nvSpPr>
        <p:spPr>
          <a:xfrm>
            <a:off x="1492370" y="4132052"/>
            <a:ext cx="1820174" cy="400110"/>
          </a:xfrm>
          <a:prstGeom prst="rect">
            <a:avLst/>
          </a:prstGeom>
          <a:noFill/>
        </p:spPr>
        <p:txBody>
          <a:bodyPr wrap="square" rtlCol="0">
            <a:spAutoFit/>
          </a:bodyPr>
          <a:lstStyle/>
          <a:p>
            <a:pPr algn="ctr"/>
            <a:r>
              <a:rPr lang="en-US" altLang="zh-CN" sz="2000" dirty="0" smtClean="0"/>
              <a:t>2018-01</a:t>
            </a:r>
            <a:endParaRPr lang="zh-CN" altLang="en-US" sz="2000" dirty="0"/>
          </a:p>
        </p:txBody>
      </p:sp>
      <p:sp>
        <p:nvSpPr>
          <p:cNvPr id="15" name="TextBox 14"/>
          <p:cNvSpPr txBox="1"/>
          <p:nvPr/>
        </p:nvSpPr>
        <p:spPr>
          <a:xfrm>
            <a:off x="4244207" y="4037174"/>
            <a:ext cx="4468484" cy="461665"/>
          </a:xfrm>
          <a:prstGeom prst="rect">
            <a:avLst/>
          </a:prstGeom>
          <a:noFill/>
        </p:spPr>
        <p:txBody>
          <a:bodyPr wrap="square" rtlCol="0">
            <a:spAutoFit/>
          </a:bodyPr>
          <a:lstStyle/>
          <a:p>
            <a:r>
              <a:rPr lang="zh-CN" altLang="en-US" sz="2400" dirty="0" smtClean="0"/>
              <a:t>速调管走廊温控系统改造完成</a:t>
            </a:r>
            <a:endParaRPr lang="zh-CN" altLang="en-US" sz="2400" dirty="0"/>
          </a:p>
        </p:txBody>
      </p:sp>
      <p:sp>
        <p:nvSpPr>
          <p:cNvPr id="16" name="下箭头标注 15"/>
          <p:cNvSpPr/>
          <p:nvPr/>
        </p:nvSpPr>
        <p:spPr bwMode="auto">
          <a:xfrm>
            <a:off x="1276709" y="4951553"/>
            <a:ext cx="2268748" cy="785013"/>
          </a:xfrm>
          <a:prstGeom prst="downArrowCallout">
            <a:avLst/>
          </a:prstGeom>
          <a:noFill/>
          <a:ln w="9525" cap="flat" cmpd="sng" algn="ctr">
            <a:solidFill>
              <a:srgbClr val="00CC00"/>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25000" dirty="0" smtClean="0">
              <a:ln>
                <a:noFill/>
              </a:ln>
              <a:solidFill>
                <a:schemeClr val="tx1"/>
              </a:solidFill>
              <a:effectLst/>
              <a:latin typeface="Arial" panose="020B0604020202020204" pitchFamily="34" charset="0"/>
              <a:ea typeface="宋体" panose="02010600030101010101" pitchFamily="2" charset="-122"/>
            </a:endParaRPr>
          </a:p>
        </p:txBody>
      </p:sp>
      <p:sp>
        <p:nvSpPr>
          <p:cNvPr id="17" name="TextBox 16"/>
          <p:cNvSpPr txBox="1"/>
          <p:nvPr/>
        </p:nvSpPr>
        <p:spPr>
          <a:xfrm>
            <a:off x="1584385" y="5026324"/>
            <a:ext cx="1820174" cy="400110"/>
          </a:xfrm>
          <a:prstGeom prst="rect">
            <a:avLst/>
          </a:prstGeom>
          <a:noFill/>
        </p:spPr>
        <p:txBody>
          <a:bodyPr wrap="square" rtlCol="0">
            <a:spAutoFit/>
          </a:bodyPr>
          <a:lstStyle/>
          <a:p>
            <a:pPr algn="ctr"/>
            <a:r>
              <a:rPr lang="en-US" altLang="zh-CN" sz="2000" dirty="0" smtClean="0"/>
              <a:t>2018-06</a:t>
            </a:r>
            <a:endParaRPr lang="zh-CN" altLang="en-US" sz="2000" dirty="0"/>
          </a:p>
        </p:txBody>
      </p:sp>
      <p:sp>
        <p:nvSpPr>
          <p:cNvPr id="18" name="TextBox 17"/>
          <p:cNvSpPr txBox="1"/>
          <p:nvPr/>
        </p:nvSpPr>
        <p:spPr>
          <a:xfrm>
            <a:off x="4275841" y="5000458"/>
            <a:ext cx="4468484" cy="461665"/>
          </a:xfrm>
          <a:prstGeom prst="rect">
            <a:avLst/>
          </a:prstGeom>
          <a:noFill/>
        </p:spPr>
        <p:txBody>
          <a:bodyPr wrap="square" rtlCol="0">
            <a:spAutoFit/>
          </a:bodyPr>
          <a:lstStyle/>
          <a:p>
            <a:r>
              <a:rPr lang="zh-CN" altLang="en-US" sz="2400" dirty="0" smtClean="0"/>
              <a:t>微波低电平控制系统改造完成</a:t>
            </a:r>
            <a:endParaRPr lang="zh-CN" altLang="en-US" sz="2400" dirty="0"/>
          </a:p>
        </p:txBody>
      </p:sp>
      <p:sp>
        <p:nvSpPr>
          <p:cNvPr id="19" name="椭圆 18"/>
          <p:cNvSpPr/>
          <p:nvPr/>
        </p:nvSpPr>
        <p:spPr bwMode="auto">
          <a:xfrm>
            <a:off x="1509622" y="5788324"/>
            <a:ext cx="1854679" cy="681487"/>
          </a:xfrm>
          <a:prstGeom prst="ellipse">
            <a:avLst/>
          </a:prstGeom>
          <a:noFill/>
          <a:ln w="25400" cap="flat" cmpd="sng" algn="ctr">
            <a:solidFill>
              <a:srgbClr val="FF0000"/>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25000" smtClean="0">
              <a:ln>
                <a:noFill/>
              </a:ln>
              <a:solidFill>
                <a:schemeClr val="tx1"/>
              </a:solidFill>
              <a:effectLst/>
              <a:latin typeface="Arial" panose="020B0604020202020204" pitchFamily="34" charset="0"/>
              <a:ea typeface="宋体" panose="02010600030101010101" pitchFamily="2" charset="-122"/>
            </a:endParaRPr>
          </a:p>
        </p:txBody>
      </p:sp>
      <p:sp>
        <p:nvSpPr>
          <p:cNvPr id="20" name="TextBox 19"/>
          <p:cNvSpPr txBox="1"/>
          <p:nvPr/>
        </p:nvSpPr>
        <p:spPr>
          <a:xfrm>
            <a:off x="1811546" y="5943600"/>
            <a:ext cx="1181819" cy="400110"/>
          </a:xfrm>
          <a:prstGeom prst="rect">
            <a:avLst/>
          </a:prstGeom>
          <a:noFill/>
        </p:spPr>
        <p:txBody>
          <a:bodyPr wrap="square" rtlCol="0">
            <a:spAutoFit/>
          </a:bodyPr>
          <a:lstStyle/>
          <a:p>
            <a:pPr algn="ctr"/>
            <a:r>
              <a:rPr lang="en-US" altLang="zh-CN" sz="2000" dirty="0" smtClean="0"/>
              <a:t>2018-07</a:t>
            </a:r>
            <a:endParaRPr lang="zh-CN" altLang="en-US" sz="2000" dirty="0"/>
          </a:p>
        </p:txBody>
      </p:sp>
      <p:sp>
        <p:nvSpPr>
          <p:cNvPr id="21" name="TextBox 20"/>
          <p:cNvSpPr txBox="1"/>
          <p:nvPr/>
        </p:nvSpPr>
        <p:spPr>
          <a:xfrm>
            <a:off x="4255718" y="5972368"/>
            <a:ext cx="4468484" cy="461665"/>
          </a:xfrm>
          <a:prstGeom prst="rect">
            <a:avLst/>
          </a:prstGeom>
          <a:noFill/>
        </p:spPr>
        <p:txBody>
          <a:bodyPr wrap="square" rtlCol="0">
            <a:spAutoFit/>
          </a:bodyPr>
          <a:lstStyle/>
          <a:p>
            <a:r>
              <a:rPr lang="zh-CN" altLang="en-US" sz="2400" dirty="0" smtClean="0"/>
              <a:t>工艺测试</a:t>
            </a:r>
            <a:endParaRPr lang="zh-CN" altLang="en-US" sz="2400" dirty="0"/>
          </a:p>
        </p:txBody>
      </p:sp>
    </p:spTree>
    <p:extLst>
      <p:ext uri="{BB962C8B-B14F-4D97-AF65-F5344CB8AC3E}">
        <p14:creationId xmlns:p14="http://schemas.microsoft.com/office/powerpoint/2010/main" val="23493134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pc="600" dirty="0" smtClean="0"/>
              <a:t>总体考核指标</a:t>
            </a:r>
            <a:endParaRPr lang="zh-CN" altLang="en-US" spc="600" dirty="0"/>
          </a:p>
        </p:txBody>
      </p:sp>
      <p:sp>
        <p:nvSpPr>
          <p:cNvPr id="4" name="同心圆 3"/>
          <p:cNvSpPr/>
          <p:nvPr/>
        </p:nvSpPr>
        <p:spPr bwMode="auto">
          <a:xfrm>
            <a:off x="508958" y="1863306"/>
            <a:ext cx="1440000" cy="1440000"/>
          </a:xfrm>
          <a:prstGeom prst="donut">
            <a:avLst/>
          </a:prstGeom>
          <a:solidFill>
            <a:srgbClr val="FFCC66"/>
          </a:solidFill>
          <a:ln w="9525" cap="flat" cmpd="sng" algn="ctr">
            <a:solidFill>
              <a:schemeClr val="tx1"/>
            </a:solidFill>
            <a:prstDash val="solid"/>
            <a:round/>
            <a:headEnd type="none" w="med" len="med"/>
            <a:tailEnd type="none" w="med" len="med"/>
          </a:ln>
          <a:effectLst>
            <a:softEdge rad="63500"/>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25000" smtClean="0">
              <a:ln>
                <a:noFill/>
              </a:ln>
              <a:solidFill>
                <a:schemeClr val="tx1"/>
              </a:solidFill>
              <a:effectLst/>
              <a:latin typeface="Arial" panose="020B0604020202020204" pitchFamily="34" charset="0"/>
              <a:ea typeface="宋体" panose="02010600030101010101" pitchFamily="2" charset="-122"/>
            </a:endParaRPr>
          </a:p>
        </p:txBody>
      </p:sp>
      <p:sp>
        <p:nvSpPr>
          <p:cNvPr id="5" name="TextBox 4"/>
          <p:cNvSpPr txBox="1"/>
          <p:nvPr/>
        </p:nvSpPr>
        <p:spPr>
          <a:xfrm>
            <a:off x="1035171" y="2303258"/>
            <a:ext cx="370935" cy="523220"/>
          </a:xfrm>
          <a:prstGeom prst="rect">
            <a:avLst/>
          </a:prstGeom>
          <a:noFill/>
        </p:spPr>
        <p:txBody>
          <a:bodyPr wrap="square" rtlCol="0">
            <a:spAutoFit/>
          </a:bodyPr>
          <a:lstStyle/>
          <a:p>
            <a:pPr algn="ctr"/>
            <a:r>
              <a:rPr lang="en-US" altLang="zh-CN" sz="2800" dirty="0" smtClean="0"/>
              <a:t>I</a:t>
            </a:r>
            <a:endParaRPr lang="zh-CN" altLang="en-US" sz="2800" dirty="0"/>
          </a:p>
        </p:txBody>
      </p:sp>
      <p:sp>
        <p:nvSpPr>
          <p:cNvPr id="6" name="同心圆 5"/>
          <p:cNvSpPr/>
          <p:nvPr/>
        </p:nvSpPr>
        <p:spPr bwMode="auto">
          <a:xfrm>
            <a:off x="523335" y="4353464"/>
            <a:ext cx="1440000" cy="1440000"/>
          </a:xfrm>
          <a:prstGeom prst="donut">
            <a:avLst/>
          </a:prstGeom>
          <a:solidFill>
            <a:srgbClr val="FFCC66"/>
          </a:solidFill>
          <a:ln w="9525" cap="flat" cmpd="sng" algn="ctr">
            <a:solidFill>
              <a:schemeClr val="tx1"/>
            </a:solidFill>
            <a:prstDash val="solid"/>
            <a:round/>
            <a:headEnd type="none" w="med" len="med"/>
            <a:tailEnd type="none" w="med" len="med"/>
          </a:ln>
          <a:effectLst>
            <a:softEdge rad="63500"/>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25000" smtClean="0">
              <a:ln>
                <a:noFill/>
              </a:ln>
              <a:solidFill>
                <a:schemeClr val="tx1"/>
              </a:solidFill>
              <a:effectLst/>
              <a:latin typeface="Arial" panose="020B0604020202020204" pitchFamily="34" charset="0"/>
              <a:ea typeface="宋体" panose="02010600030101010101" pitchFamily="2" charset="-122"/>
            </a:endParaRPr>
          </a:p>
        </p:txBody>
      </p:sp>
      <p:sp>
        <p:nvSpPr>
          <p:cNvPr id="7" name="TextBox 6"/>
          <p:cNvSpPr txBox="1"/>
          <p:nvPr/>
        </p:nvSpPr>
        <p:spPr>
          <a:xfrm>
            <a:off x="1049548" y="4793416"/>
            <a:ext cx="442822" cy="523220"/>
          </a:xfrm>
          <a:prstGeom prst="rect">
            <a:avLst/>
          </a:prstGeom>
          <a:noFill/>
        </p:spPr>
        <p:txBody>
          <a:bodyPr wrap="square" rtlCol="0">
            <a:spAutoFit/>
          </a:bodyPr>
          <a:lstStyle/>
          <a:p>
            <a:pPr algn="ctr"/>
            <a:r>
              <a:rPr lang="en-US" altLang="zh-CN" sz="2800" dirty="0" smtClean="0"/>
              <a:t>II</a:t>
            </a:r>
            <a:endParaRPr lang="zh-CN" altLang="en-US" sz="2800" dirty="0"/>
          </a:p>
        </p:txBody>
      </p:sp>
      <p:sp>
        <p:nvSpPr>
          <p:cNvPr id="8" name="TextBox 7"/>
          <p:cNvSpPr txBox="1"/>
          <p:nvPr/>
        </p:nvSpPr>
        <p:spPr>
          <a:xfrm>
            <a:off x="2639682" y="2070344"/>
            <a:ext cx="5538159" cy="1132811"/>
          </a:xfrm>
          <a:prstGeom prst="rect">
            <a:avLst/>
          </a:prstGeom>
          <a:noFill/>
        </p:spPr>
        <p:txBody>
          <a:bodyPr wrap="square" rtlCol="0">
            <a:spAutoFit/>
          </a:bodyPr>
          <a:lstStyle/>
          <a:p>
            <a:pPr>
              <a:lnSpc>
                <a:spcPct val="150000"/>
              </a:lnSpc>
            </a:pPr>
            <a:r>
              <a:rPr lang="zh-CN" altLang="en-US" sz="2400" dirty="0" smtClean="0"/>
              <a:t>不间断供光：</a:t>
            </a:r>
            <a:endParaRPr lang="en-US" altLang="zh-CN" sz="2400" dirty="0" smtClean="0"/>
          </a:p>
          <a:p>
            <a:pPr>
              <a:lnSpc>
                <a:spcPct val="150000"/>
              </a:lnSpc>
            </a:pPr>
            <a:r>
              <a:rPr lang="zh-CN" altLang="en-US" sz="2400" dirty="0" smtClean="0"/>
              <a:t>用户实验不因为束流注入而中断</a:t>
            </a:r>
            <a:endParaRPr lang="en-US" altLang="zh-CN" sz="2400" dirty="0" smtClean="0"/>
          </a:p>
        </p:txBody>
      </p:sp>
      <p:sp>
        <p:nvSpPr>
          <p:cNvPr id="9" name="TextBox 8"/>
          <p:cNvSpPr txBox="1"/>
          <p:nvPr/>
        </p:nvSpPr>
        <p:spPr>
          <a:xfrm>
            <a:off x="2671317" y="4456993"/>
            <a:ext cx="5538159" cy="1132811"/>
          </a:xfrm>
          <a:prstGeom prst="rect">
            <a:avLst/>
          </a:prstGeom>
          <a:noFill/>
        </p:spPr>
        <p:txBody>
          <a:bodyPr wrap="square" rtlCol="0">
            <a:spAutoFit/>
          </a:bodyPr>
          <a:lstStyle/>
          <a:p>
            <a:pPr>
              <a:lnSpc>
                <a:spcPct val="150000"/>
              </a:lnSpc>
            </a:pPr>
            <a:r>
              <a:rPr lang="zh-CN" altLang="en-US" sz="2400" dirty="0" smtClean="0"/>
              <a:t>束流流强稳定度：</a:t>
            </a:r>
            <a:endParaRPr lang="en-US" altLang="zh-CN" sz="2400" dirty="0" smtClean="0"/>
          </a:p>
          <a:p>
            <a:pPr>
              <a:lnSpc>
                <a:spcPct val="150000"/>
              </a:lnSpc>
            </a:pPr>
            <a:r>
              <a:rPr lang="zh-CN" altLang="en-US" sz="2400" dirty="0" smtClean="0"/>
              <a:t>控制在</a:t>
            </a:r>
            <a:r>
              <a:rPr lang="en-US" altLang="zh-CN" sz="2400" dirty="0" smtClean="0"/>
              <a:t>±1%</a:t>
            </a:r>
            <a:r>
              <a:rPr lang="zh-CN" altLang="en-US" sz="2400" dirty="0" smtClean="0"/>
              <a:t>以内</a:t>
            </a:r>
            <a:endParaRPr lang="en-US" altLang="zh-CN" sz="2400" dirty="0" smtClean="0"/>
          </a:p>
        </p:txBody>
      </p:sp>
    </p:spTree>
    <p:extLst>
      <p:ext uri="{BB962C8B-B14F-4D97-AF65-F5344CB8AC3E}">
        <p14:creationId xmlns:p14="http://schemas.microsoft.com/office/powerpoint/2010/main" val="8319589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2" name="图示 261"/>
          <p:cNvGraphicFramePr/>
          <p:nvPr>
            <p:extLst>
              <p:ext uri="{D42A27DB-BD31-4B8C-83A1-F6EECF244321}">
                <p14:modId xmlns:p14="http://schemas.microsoft.com/office/powerpoint/2010/main" val="2107048122"/>
              </p:ext>
            </p:extLst>
          </p:nvPr>
        </p:nvGraphicFramePr>
        <p:xfrm>
          <a:off x="821803" y="1122744"/>
          <a:ext cx="8148577" cy="4965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63" name="AutoShape 5"/>
          <p:cNvSpPr>
            <a:spLocks noChangeArrowheads="1"/>
          </p:cNvSpPr>
          <p:nvPr/>
        </p:nvSpPr>
        <p:spPr bwMode="auto">
          <a:xfrm>
            <a:off x="1332654" y="1837970"/>
            <a:ext cx="6734900" cy="715963"/>
          </a:xfrm>
          <a:prstGeom prst="roundRect">
            <a:avLst>
              <a:gd name="adj" fmla="val 42329"/>
            </a:avLst>
          </a:prstGeom>
          <a:solidFill>
            <a:srgbClr val="F2F2F2"/>
          </a:solidFill>
          <a:ln w="19050" cmpd="sng">
            <a:solidFill>
              <a:srgbClr val="7F7F7F"/>
            </a:solidFill>
            <a:round/>
            <a:headEnd/>
            <a:tailEnd/>
          </a:ln>
        </p:spPr>
        <p:txBody>
          <a:bodyPr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nvGrpSpPr>
          <p:cNvPr id="7172" name="Group 9"/>
          <p:cNvGrpSpPr>
            <a:grpSpLocks/>
          </p:cNvGrpSpPr>
          <p:nvPr/>
        </p:nvGrpSpPr>
        <p:grpSpPr bwMode="auto">
          <a:xfrm>
            <a:off x="1168400" y="1679575"/>
            <a:ext cx="1219200" cy="914400"/>
            <a:chOff x="0" y="0"/>
            <a:chExt cx="1350" cy="1030"/>
          </a:xfrm>
        </p:grpSpPr>
        <p:sp>
          <p:nvSpPr>
            <p:cNvPr id="265" name="Oval 5"/>
            <p:cNvSpPr>
              <a:spLocks noChangeArrowheads="1"/>
            </p:cNvSpPr>
            <p:nvPr/>
          </p:nvSpPr>
          <p:spPr bwMode="auto">
            <a:xfrm>
              <a:off x="121" y="0"/>
              <a:ext cx="1020" cy="1030"/>
            </a:xfrm>
            <a:prstGeom prst="ellipse">
              <a:avLst/>
            </a:prstGeom>
            <a:solidFill>
              <a:srgbClr val="0077DA"/>
            </a:solidFill>
            <a:ln w="38100" cmpd="sng">
              <a:solidFill>
                <a:srgbClr val="EAEAEA"/>
              </a:solidFill>
              <a:round/>
              <a:headEnd/>
              <a:tailEnd/>
            </a:ln>
          </p:spPr>
          <p:txBody>
            <a:bodyPr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nvGrpSpPr>
            <p:cNvPr id="7176" name="Group 11"/>
            <p:cNvGrpSpPr>
              <a:grpSpLocks/>
            </p:cNvGrpSpPr>
            <p:nvPr/>
          </p:nvGrpSpPr>
          <p:grpSpPr bwMode="auto">
            <a:xfrm rot="10082854">
              <a:off x="-2" y="741"/>
              <a:ext cx="931" cy="229"/>
              <a:chOff x="0" y="0"/>
              <a:chExt cx="962" cy="234"/>
            </a:xfrm>
          </p:grpSpPr>
          <p:grpSp>
            <p:nvGrpSpPr>
              <p:cNvPr id="7200" name="Group 12"/>
              <p:cNvGrpSpPr>
                <a:grpSpLocks/>
              </p:cNvGrpSpPr>
              <p:nvPr/>
            </p:nvGrpSpPr>
            <p:grpSpPr bwMode="auto">
              <a:xfrm rot="-9970459" flipH="1" flipV="1">
                <a:off x="0" y="0"/>
                <a:ext cx="962" cy="234"/>
                <a:chOff x="0" y="0"/>
                <a:chExt cx="898" cy="236"/>
              </a:xfrm>
            </p:grpSpPr>
            <p:grpSp>
              <p:nvGrpSpPr>
                <p:cNvPr id="7212" name="Group 13"/>
                <p:cNvGrpSpPr>
                  <a:grpSpLocks/>
                </p:cNvGrpSpPr>
                <p:nvPr/>
              </p:nvGrpSpPr>
              <p:grpSpPr bwMode="auto">
                <a:xfrm>
                  <a:off x="0" y="0"/>
                  <a:ext cx="742" cy="186"/>
                  <a:chOff x="0" y="0"/>
                  <a:chExt cx="1118" cy="279"/>
                </a:xfrm>
              </p:grpSpPr>
              <p:sp>
                <p:nvSpPr>
                  <p:cNvPr id="357" name="AutoShape 9"/>
                  <p:cNvSpPr>
                    <a:spLocks noChangeArrowheads="1"/>
                  </p:cNvSpPr>
                  <p:nvPr/>
                </p:nvSpPr>
                <p:spPr bwMode="auto">
                  <a:xfrm rot="5263130">
                    <a:off x="386" y="-166"/>
                    <a:ext cx="229" cy="782"/>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58" name="AutoShape 10"/>
                  <p:cNvSpPr>
                    <a:spLocks noChangeArrowheads="1"/>
                  </p:cNvSpPr>
                  <p:nvPr/>
                </p:nvSpPr>
                <p:spPr bwMode="auto">
                  <a:xfrm rot="6078281">
                    <a:off x="525" y="-181"/>
                    <a:ext cx="227" cy="792"/>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59" name="AutoShape 11"/>
                  <p:cNvSpPr>
                    <a:spLocks noChangeArrowheads="1"/>
                  </p:cNvSpPr>
                  <p:nvPr/>
                </p:nvSpPr>
                <p:spPr bwMode="auto">
                  <a:xfrm rot="6373927">
                    <a:off x="579" y="-155"/>
                    <a:ext cx="229" cy="784"/>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60" name="AutoShape 12"/>
                  <p:cNvSpPr>
                    <a:spLocks noChangeArrowheads="1"/>
                  </p:cNvSpPr>
                  <p:nvPr/>
                </p:nvSpPr>
                <p:spPr bwMode="auto">
                  <a:xfrm rot="6906312">
                    <a:off x="678" y="-128"/>
                    <a:ext cx="227" cy="787"/>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nvGrpSpPr>
                <p:cNvPr id="7213" name="Group 18"/>
                <p:cNvGrpSpPr>
                  <a:grpSpLocks/>
                </p:cNvGrpSpPr>
                <p:nvPr/>
              </p:nvGrpSpPr>
              <p:grpSpPr bwMode="auto">
                <a:xfrm rot="1353540">
                  <a:off x="156" y="50"/>
                  <a:ext cx="742" cy="186"/>
                  <a:chOff x="0" y="0"/>
                  <a:chExt cx="1118" cy="279"/>
                </a:xfrm>
              </p:grpSpPr>
              <p:sp>
                <p:nvSpPr>
                  <p:cNvPr id="353" name="AutoShape 14"/>
                  <p:cNvSpPr>
                    <a:spLocks noChangeArrowheads="1"/>
                  </p:cNvSpPr>
                  <p:nvPr/>
                </p:nvSpPr>
                <p:spPr bwMode="auto">
                  <a:xfrm rot="5263130">
                    <a:off x="404" y="-216"/>
                    <a:ext cx="229" cy="787"/>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54" name="AutoShape 15"/>
                  <p:cNvSpPr>
                    <a:spLocks noChangeArrowheads="1"/>
                  </p:cNvSpPr>
                  <p:nvPr/>
                </p:nvSpPr>
                <p:spPr bwMode="auto">
                  <a:xfrm rot="6078281">
                    <a:off x="539" y="-212"/>
                    <a:ext cx="229" cy="784"/>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55" name="AutoShape 16"/>
                  <p:cNvSpPr>
                    <a:spLocks noChangeArrowheads="1"/>
                  </p:cNvSpPr>
                  <p:nvPr/>
                </p:nvSpPr>
                <p:spPr bwMode="auto">
                  <a:xfrm rot="6373927">
                    <a:off x="610" y="-185"/>
                    <a:ext cx="229" cy="782"/>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56" name="AutoShape 17"/>
                  <p:cNvSpPr>
                    <a:spLocks noChangeArrowheads="1"/>
                  </p:cNvSpPr>
                  <p:nvPr/>
                </p:nvSpPr>
                <p:spPr bwMode="auto">
                  <a:xfrm rot="6906312">
                    <a:off x="690" y="-156"/>
                    <a:ext cx="229" cy="779"/>
                  </a:xfrm>
                  <a:prstGeom prst="moon">
                    <a:avLst>
                      <a:gd name="adj" fmla="val 49773"/>
                    </a:avLst>
                  </a:prstGeom>
                  <a:solidFill>
                    <a:srgbClr val="FFFFFF">
                      <a:alpha val="3999"/>
                    </a:srgbClr>
                  </a:solidFill>
                  <a:ln w="9525">
                    <a:noFill/>
                    <a:miter lim="800000"/>
                    <a:headEnd/>
                    <a:tailEnd/>
                  </a:ln>
                </p:spPr>
                <p:txBody>
                  <a:bodyPr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grpSp>
            <p:nvGrpSpPr>
              <p:cNvPr id="7201" name="Group 23"/>
              <p:cNvGrpSpPr>
                <a:grpSpLocks/>
              </p:cNvGrpSpPr>
              <p:nvPr/>
            </p:nvGrpSpPr>
            <p:grpSpPr bwMode="auto">
              <a:xfrm rot="-9970459" flipH="1" flipV="1">
                <a:off x="83" y="26"/>
                <a:ext cx="788" cy="191"/>
                <a:chOff x="0" y="0"/>
                <a:chExt cx="898" cy="236"/>
              </a:xfrm>
            </p:grpSpPr>
            <p:grpSp>
              <p:nvGrpSpPr>
                <p:cNvPr id="7202" name="Group 24"/>
                <p:cNvGrpSpPr>
                  <a:grpSpLocks/>
                </p:cNvGrpSpPr>
                <p:nvPr/>
              </p:nvGrpSpPr>
              <p:grpSpPr bwMode="auto">
                <a:xfrm>
                  <a:off x="0" y="0"/>
                  <a:ext cx="742" cy="186"/>
                  <a:chOff x="0" y="0"/>
                  <a:chExt cx="1118" cy="279"/>
                </a:xfrm>
              </p:grpSpPr>
              <p:sp>
                <p:nvSpPr>
                  <p:cNvPr id="347" name="AutoShape 20"/>
                  <p:cNvSpPr>
                    <a:spLocks noChangeArrowheads="1"/>
                  </p:cNvSpPr>
                  <p:nvPr/>
                </p:nvSpPr>
                <p:spPr bwMode="auto">
                  <a:xfrm rot="5263130">
                    <a:off x="457" y="8"/>
                    <a:ext cx="278" cy="802"/>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48" name="AutoShape 21"/>
                  <p:cNvSpPr>
                    <a:spLocks noChangeArrowheads="1"/>
                  </p:cNvSpPr>
                  <p:nvPr/>
                </p:nvSpPr>
                <p:spPr bwMode="auto">
                  <a:xfrm rot="6078281">
                    <a:off x="593" y="12"/>
                    <a:ext cx="268" cy="802"/>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49" name="AutoShape 22"/>
                  <p:cNvSpPr>
                    <a:spLocks noChangeArrowheads="1"/>
                  </p:cNvSpPr>
                  <p:nvPr/>
                </p:nvSpPr>
                <p:spPr bwMode="auto">
                  <a:xfrm rot="6373927">
                    <a:off x="662" y="39"/>
                    <a:ext cx="271" cy="786"/>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50" name="AutoShape 23"/>
                  <p:cNvSpPr>
                    <a:spLocks noChangeArrowheads="1"/>
                  </p:cNvSpPr>
                  <p:nvPr/>
                </p:nvSpPr>
                <p:spPr bwMode="auto">
                  <a:xfrm rot="6906312">
                    <a:off x="752" y="65"/>
                    <a:ext cx="274" cy="786"/>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nvGrpSpPr>
                <p:cNvPr id="7203" name="Group 29"/>
                <p:cNvGrpSpPr>
                  <a:grpSpLocks/>
                </p:cNvGrpSpPr>
                <p:nvPr/>
              </p:nvGrpSpPr>
              <p:grpSpPr bwMode="auto">
                <a:xfrm rot="1353540">
                  <a:off x="156" y="50"/>
                  <a:ext cx="742" cy="186"/>
                  <a:chOff x="0" y="0"/>
                  <a:chExt cx="1118" cy="279"/>
                </a:xfrm>
              </p:grpSpPr>
              <p:sp>
                <p:nvSpPr>
                  <p:cNvPr id="343" name="AutoShape 25"/>
                  <p:cNvSpPr>
                    <a:spLocks noChangeArrowheads="1"/>
                  </p:cNvSpPr>
                  <p:nvPr/>
                </p:nvSpPr>
                <p:spPr bwMode="auto">
                  <a:xfrm rot="5263130">
                    <a:off x="493" y="-28"/>
                    <a:ext cx="278" cy="770"/>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44" name="AutoShape 26"/>
                  <p:cNvSpPr>
                    <a:spLocks noChangeArrowheads="1"/>
                  </p:cNvSpPr>
                  <p:nvPr/>
                </p:nvSpPr>
                <p:spPr bwMode="auto">
                  <a:xfrm rot="6078281">
                    <a:off x="633" y="-20"/>
                    <a:ext cx="264" cy="780"/>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45" name="AutoShape 27"/>
                  <p:cNvSpPr>
                    <a:spLocks noChangeArrowheads="1"/>
                  </p:cNvSpPr>
                  <p:nvPr/>
                </p:nvSpPr>
                <p:spPr bwMode="auto">
                  <a:xfrm rot="6373927">
                    <a:off x="701" y="-1"/>
                    <a:ext cx="271" cy="783"/>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46" name="AutoShape 28"/>
                  <p:cNvSpPr>
                    <a:spLocks noChangeArrowheads="1"/>
                  </p:cNvSpPr>
                  <p:nvPr/>
                </p:nvSpPr>
                <p:spPr bwMode="auto">
                  <a:xfrm rot="6906312">
                    <a:off x="786" y="8"/>
                    <a:ext cx="274" cy="798"/>
                  </a:xfrm>
                  <a:prstGeom prst="moon">
                    <a:avLst>
                      <a:gd name="adj" fmla="val 49773"/>
                    </a:avLst>
                  </a:prstGeom>
                  <a:solidFill>
                    <a:srgbClr val="FFFFFF">
                      <a:alpha val="3999"/>
                    </a:srgbClr>
                  </a:solidFill>
                  <a:ln w="9525">
                    <a:noFill/>
                    <a:miter lim="800000"/>
                    <a:headEnd/>
                    <a:tailEnd/>
                  </a:ln>
                </p:spPr>
                <p:txBody>
                  <a:bodyPr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grpSp>
        <p:grpSp>
          <p:nvGrpSpPr>
            <p:cNvPr id="7177" name="Group 34"/>
            <p:cNvGrpSpPr>
              <a:grpSpLocks/>
            </p:cNvGrpSpPr>
            <p:nvPr/>
          </p:nvGrpSpPr>
          <p:grpSpPr bwMode="auto">
            <a:xfrm>
              <a:off x="417" y="106"/>
              <a:ext cx="931" cy="229"/>
              <a:chOff x="0" y="0"/>
              <a:chExt cx="962" cy="234"/>
            </a:xfrm>
          </p:grpSpPr>
          <p:grpSp>
            <p:nvGrpSpPr>
              <p:cNvPr id="7178" name="Group 35"/>
              <p:cNvGrpSpPr>
                <a:grpSpLocks/>
              </p:cNvGrpSpPr>
              <p:nvPr/>
            </p:nvGrpSpPr>
            <p:grpSpPr bwMode="auto">
              <a:xfrm rot="-9970459" flipH="1" flipV="1">
                <a:off x="0" y="0"/>
                <a:ext cx="962" cy="234"/>
                <a:chOff x="0" y="0"/>
                <a:chExt cx="898" cy="236"/>
              </a:xfrm>
            </p:grpSpPr>
            <p:grpSp>
              <p:nvGrpSpPr>
                <p:cNvPr id="7190" name="Group 36"/>
                <p:cNvGrpSpPr>
                  <a:grpSpLocks/>
                </p:cNvGrpSpPr>
                <p:nvPr/>
              </p:nvGrpSpPr>
              <p:grpSpPr bwMode="auto">
                <a:xfrm>
                  <a:off x="0" y="0"/>
                  <a:ext cx="742" cy="186"/>
                  <a:chOff x="0" y="0"/>
                  <a:chExt cx="1118" cy="279"/>
                </a:xfrm>
              </p:grpSpPr>
              <p:sp>
                <p:nvSpPr>
                  <p:cNvPr id="335" name="AutoShape 32"/>
                  <p:cNvSpPr>
                    <a:spLocks noChangeArrowheads="1"/>
                  </p:cNvSpPr>
                  <p:nvPr/>
                </p:nvSpPr>
                <p:spPr bwMode="auto">
                  <a:xfrm rot="5263130">
                    <a:off x="172" y="-425"/>
                    <a:ext cx="229" cy="820"/>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36" name="AutoShape 33"/>
                  <p:cNvSpPr>
                    <a:spLocks noChangeArrowheads="1"/>
                  </p:cNvSpPr>
                  <p:nvPr/>
                </p:nvSpPr>
                <p:spPr bwMode="auto">
                  <a:xfrm rot="6078281">
                    <a:off x="287" y="-430"/>
                    <a:ext cx="229" cy="825"/>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37" name="AutoShape 34"/>
                  <p:cNvSpPr>
                    <a:spLocks noChangeArrowheads="1"/>
                  </p:cNvSpPr>
                  <p:nvPr/>
                </p:nvSpPr>
                <p:spPr bwMode="auto">
                  <a:xfrm rot="6373927">
                    <a:off x="371" y="-411"/>
                    <a:ext cx="227" cy="828"/>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38" name="AutoShape 35"/>
                  <p:cNvSpPr>
                    <a:spLocks noChangeArrowheads="1"/>
                  </p:cNvSpPr>
                  <p:nvPr/>
                </p:nvSpPr>
                <p:spPr bwMode="auto">
                  <a:xfrm rot="6906312">
                    <a:off x="456" y="-381"/>
                    <a:ext cx="229" cy="825"/>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nvGrpSpPr>
                <p:cNvPr id="7191" name="Group 41"/>
                <p:cNvGrpSpPr>
                  <a:grpSpLocks/>
                </p:cNvGrpSpPr>
                <p:nvPr/>
              </p:nvGrpSpPr>
              <p:grpSpPr bwMode="auto">
                <a:xfrm rot="1353540">
                  <a:off x="156" y="50"/>
                  <a:ext cx="742" cy="186"/>
                  <a:chOff x="0" y="0"/>
                  <a:chExt cx="1118" cy="279"/>
                </a:xfrm>
              </p:grpSpPr>
              <p:sp>
                <p:nvSpPr>
                  <p:cNvPr id="331" name="AutoShape 37"/>
                  <p:cNvSpPr>
                    <a:spLocks noChangeArrowheads="1"/>
                  </p:cNvSpPr>
                  <p:nvPr/>
                </p:nvSpPr>
                <p:spPr bwMode="auto">
                  <a:xfrm rot="5263130">
                    <a:off x="119" y="-366"/>
                    <a:ext cx="227" cy="828"/>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32" name="AutoShape 38"/>
                  <p:cNvSpPr>
                    <a:spLocks noChangeArrowheads="1"/>
                  </p:cNvSpPr>
                  <p:nvPr/>
                </p:nvSpPr>
                <p:spPr bwMode="auto">
                  <a:xfrm rot="6078281">
                    <a:off x="281" y="-374"/>
                    <a:ext cx="229" cy="817"/>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33" name="AutoShape 39"/>
                  <p:cNvSpPr>
                    <a:spLocks noChangeArrowheads="1"/>
                  </p:cNvSpPr>
                  <p:nvPr/>
                </p:nvSpPr>
                <p:spPr bwMode="auto">
                  <a:xfrm rot="6373927">
                    <a:off x="339" y="-354"/>
                    <a:ext cx="227" cy="817"/>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34" name="AutoShape 40"/>
                  <p:cNvSpPr>
                    <a:spLocks noChangeArrowheads="1"/>
                  </p:cNvSpPr>
                  <p:nvPr/>
                </p:nvSpPr>
                <p:spPr bwMode="auto">
                  <a:xfrm rot="6906312">
                    <a:off x="429" y="-324"/>
                    <a:ext cx="229" cy="817"/>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grpSp>
            <p:nvGrpSpPr>
              <p:cNvPr id="7179" name="Group 46"/>
              <p:cNvGrpSpPr>
                <a:grpSpLocks/>
              </p:cNvGrpSpPr>
              <p:nvPr/>
            </p:nvGrpSpPr>
            <p:grpSpPr bwMode="auto">
              <a:xfrm rot="-9970459" flipH="1" flipV="1">
                <a:off x="83" y="26"/>
                <a:ext cx="788" cy="191"/>
                <a:chOff x="0" y="0"/>
                <a:chExt cx="898" cy="236"/>
              </a:xfrm>
            </p:grpSpPr>
            <p:grpSp>
              <p:nvGrpSpPr>
                <p:cNvPr id="7180" name="Group 47"/>
                <p:cNvGrpSpPr>
                  <a:grpSpLocks/>
                </p:cNvGrpSpPr>
                <p:nvPr/>
              </p:nvGrpSpPr>
              <p:grpSpPr bwMode="auto">
                <a:xfrm>
                  <a:off x="0" y="0"/>
                  <a:ext cx="742" cy="186"/>
                  <a:chOff x="0" y="0"/>
                  <a:chExt cx="1118" cy="279"/>
                </a:xfrm>
              </p:grpSpPr>
              <p:sp>
                <p:nvSpPr>
                  <p:cNvPr id="309" name="AutoShape 43"/>
                  <p:cNvSpPr>
                    <a:spLocks noChangeArrowheads="1"/>
                  </p:cNvSpPr>
                  <p:nvPr/>
                </p:nvSpPr>
                <p:spPr bwMode="auto">
                  <a:xfrm rot="5263130">
                    <a:off x="151" y="-316"/>
                    <a:ext cx="284" cy="830"/>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10" name="AutoShape 44"/>
                  <p:cNvSpPr>
                    <a:spLocks noChangeArrowheads="1"/>
                  </p:cNvSpPr>
                  <p:nvPr/>
                </p:nvSpPr>
                <p:spPr bwMode="auto">
                  <a:xfrm rot="6078281">
                    <a:off x="272" y="-342"/>
                    <a:ext cx="305" cy="839"/>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11" name="AutoShape 45"/>
                  <p:cNvSpPr>
                    <a:spLocks noChangeArrowheads="1"/>
                  </p:cNvSpPr>
                  <p:nvPr/>
                </p:nvSpPr>
                <p:spPr bwMode="auto">
                  <a:xfrm rot="6373927">
                    <a:off x="346" y="-307"/>
                    <a:ext cx="274" cy="833"/>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12" name="AutoShape 46"/>
                  <p:cNvSpPr>
                    <a:spLocks noChangeArrowheads="1"/>
                  </p:cNvSpPr>
                  <p:nvPr/>
                </p:nvSpPr>
                <p:spPr bwMode="auto">
                  <a:xfrm rot="6906312">
                    <a:off x="441" y="-274"/>
                    <a:ext cx="284" cy="836"/>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nvGrpSpPr>
                <p:cNvPr id="7181" name="Group 52"/>
                <p:cNvGrpSpPr>
                  <a:grpSpLocks/>
                </p:cNvGrpSpPr>
                <p:nvPr/>
              </p:nvGrpSpPr>
              <p:grpSpPr bwMode="auto">
                <a:xfrm rot="1353540">
                  <a:off x="156" y="50"/>
                  <a:ext cx="742" cy="186"/>
                  <a:chOff x="0" y="0"/>
                  <a:chExt cx="1118" cy="279"/>
                </a:xfrm>
              </p:grpSpPr>
              <p:sp>
                <p:nvSpPr>
                  <p:cNvPr id="289" name="AutoShape 48"/>
                  <p:cNvSpPr>
                    <a:spLocks noChangeArrowheads="1"/>
                  </p:cNvSpPr>
                  <p:nvPr/>
                </p:nvSpPr>
                <p:spPr bwMode="auto">
                  <a:xfrm rot="5263130">
                    <a:off x="94" y="-314"/>
                    <a:ext cx="284" cy="855"/>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90" name="AutoShape 49"/>
                  <p:cNvSpPr>
                    <a:spLocks noChangeArrowheads="1"/>
                  </p:cNvSpPr>
                  <p:nvPr/>
                </p:nvSpPr>
                <p:spPr bwMode="auto">
                  <a:xfrm rot="6078281">
                    <a:off x="263" y="-310"/>
                    <a:ext cx="247" cy="839"/>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99" name="AutoShape 50"/>
                  <p:cNvSpPr>
                    <a:spLocks noChangeArrowheads="1"/>
                  </p:cNvSpPr>
                  <p:nvPr/>
                </p:nvSpPr>
                <p:spPr bwMode="auto">
                  <a:xfrm rot="6373927">
                    <a:off x="335" y="-269"/>
                    <a:ext cx="288" cy="823"/>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00" name="AutoShape 51"/>
                  <p:cNvSpPr>
                    <a:spLocks noChangeArrowheads="1"/>
                  </p:cNvSpPr>
                  <p:nvPr/>
                </p:nvSpPr>
                <p:spPr bwMode="auto">
                  <a:xfrm rot="6906312">
                    <a:off x="408" y="-282"/>
                    <a:ext cx="271" cy="830"/>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grpSp>
      </p:grpSp>
      <p:sp>
        <p:nvSpPr>
          <p:cNvPr id="361" name="Text Box 23"/>
          <p:cNvSpPr txBox="1">
            <a:spLocks noChangeArrowheads="1"/>
          </p:cNvSpPr>
          <p:nvPr/>
        </p:nvSpPr>
        <p:spPr bwMode="auto">
          <a:xfrm>
            <a:off x="3089275" y="1841500"/>
            <a:ext cx="3725863" cy="584200"/>
          </a:xfrm>
          <a:prstGeom prst="rect">
            <a:avLst/>
          </a:prstGeom>
          <a:noFill/>
          <a:ln w="9525">
            <a:noFill/>
            <a:miter lim="800000"/>
            <a:headEnd/>
            <a:tailEnd/>
          </a:ln>
        </p:spPr>
        <p:txBody>
          <a:bodyPr>
            <a:spAutoFit/>
          </a:bodyPr>
          <a:lstStyle/>
          <a:p>
            <a:pPr marL="457200" indent="-457200" algn="ctr">
              <a:spcBef>
                <a:spcPct val="50000"/>
              </a:spcBef>
              <a:buClr>
                <a:srgbClr val="000000"/>
              </a:buClr>
              <a:buFont typeface="Arial" pitchFamily="34" charset="0"/>
              <a:buNone/>
              <a:defRPr/>
            </a:pPr>
            <a:r>
              <a:rPr lang="zh-CN" altLang="en-US" sz="3200" b="1" dirty="0">
                <a:solidFill>
                  <a:srgbClr val="C00000"/>
                </a:solidFill>
                <a:latin typeface="+mj-ea"/>
                <a:ea typeface="+mj-ea"/>
              </a:rPr>
              <a:t>合肥光源运行总结</a:t>
            </a:r>
          </a:p>
        </p:txBody>
      </p:sp>
      <p:sp>
        <p:nvSpPr>
          <p:cNvPr id="362" name="Text Box 18"/>
          <p:cNvSpPr txBox="1">
            <a:spLocks noChangeArrowheads="1"/>
          </p:cNvSpPr>
          <p:nvPr/>
        </p:nvSpPr>
        <p:spPr bwMode="auto">
          <a:xfrm>
            <a:off x="1435100" y="1751013"/>
            <a:ext cx="519113" cy="584200"/>
          </a:xfrm>
          <a:prstGeom prst="rect">
            <a:avLst/>
          </a:prstGeom>
          <a:noFill/>
          <a:ln w="9525">
            <a:noFill/>
            <a:miter lim="800000"/>
            <a:headEnd/>
            <a:tailEnd/>
          </a:ln>
        </p:spPr>
        <p:txBody>
          <a:bodyPr>
            <a:spAutoFit/>
          </a:bodyPr>
          <a:lstStyle/>
          <a:p>
            <a:pPr algn="ctr">
              <a:spcBef>
                <a:spcPct val="50000"/>
              </a:spcBef>
              <a:buFont typeface="Arial" pitchFamily="34" charset="0"/>
              <a:buNone/>
              <a:defRPr/>
            </a:pPr>
            <a:r>
              <a:rPr lang="en-US" sz="3200" i="1" dirty="0">
                <a:solidFill>
                  <a:srgbClr val="FFFFFF"/>
                </a:solidFill>
                <a:latin typeface="+mj-ea"/>
                <a:ea typeface="+mj-ea"/>
                <a:cs typeface="Arial" pitchFamily="34" charset="0"/>
              </a:rPr>
              <a:t>1</a:t>
            </a:r>
          </a:p>
        </p:txBody>
      </p:sp>
    </p:spTree>
  </p:cSld>
  <p:clrMapOvr>
    <a:masterClrMapping/>
  </p:clrMapOvr>
  <p:transition spd="slow" advTm="5591"/>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pc="600" dirty="0" smtClean="0"/>
              <a:t>分系统考核指标</a:t>
            </a:r>
            <a:endParaRPr lang="zh-CN" altLang="en-US" spc="600" dirty="0"/>
          </a:p>
        </p:txBody>
      </p:sp>
      <p:sp>
        <p:nvSpPr>
          <p:cNvPr id="9" name="TextBox 8"/>
          <p:cNvSpPr txBox="1"/>
          <p:nvPr/>
        </p:nvSpPr>
        <p:spPr>
          <a:xfrm>
            <a:off x="1199070" y="1837426"/>
            <a:ext cx="422695" cy="523220"/>
          </a:xfrm>
          <a:prstGeom prst="rect">
            <a:avLst/>
          </a:prstGeom>
          <a:noFill/>
        </p:spPr>
        <p:txBody>
          <a:bodyPr wrap="square" rtlCol="0">
            <a:spAutoFit/>
          </a:bodyPr>
          <a:lstStyle/>
          <a:p>
            <a:r>
              <a:rPr lang="en-US" altLang="zh-CN" sz="2800" dirty="0" smtClean="0">
                <a:solidFill>
                  <a:srgbClr val="3366FF"/>
                </a:solidFill>
              </a:rPr>
              <a:t>1</a:t>
            </a:r>
            <a:endParaRPr lang="zh-CN" altLang="en-US" sz="2800" dirty="0">
              <a:solidFill>
                <a:srgbClr val="3366FF"/>
              </a:solidFill>
            </a:endParaRPr>
          </a:p>
        </p:txBody>
      </p:sp>
      <p:sp>
        <p:nvSpPr>
          <p:cNvPr id="11" name="菱形 10"/>
          <p:cNvSpPr/>
          <p:nvPr/>
        </p:nvSpPr>
        <p:spPr bwMode="auto">
          <a:xfrm>
            <a:off x="871269" y="1570007"/>
            <a:ext cx="1080000" cy="1080000"/>
          </a:xfrm>
          <a:prstGeom prst="diamond">
            <a:avLst/>
          </a:prstGeom>
          <a:noFill/>
          <a:ln w="25400" cap="flat" cmpd="sng" algn="ctr">
            <a:solidFill>
              <a:srgbClr val="3366FF"/>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25000" smtClean="0">
              <a:ln>
                <a:noFill/>
              </a:ln>
              <a:solidFill>
                <a:schemeClr val="tx1"/>
              </a:solidFill>
              <a:effectLst/>
              <a:latin typeface="Arial" panose="020B0604020202020204" pitchFamily="34" charset="0"/>
              <a:ea typeface="宋体" panose="02010600030101010101" pitchFamily="2" charset="-122"/>
            </a:endParaRPr>
          </a:p>
        </p:txBody>
      </p:sp>
      <p:sp>
        <p:nvSpPr>
          <p:cNvPr id="14" name="剪去对角的矩形 13"/>
          <p:cNvSpPr/>
          <p:nvPr/>
        </p:nvSpPr>
        <p:spPr bwMode="auto">
          <a:xfrm>
            <a:off x="2199731" y="1794294"/>
            <a:ext cx="2018581" cy="681487"/>
          </a:xfrm>
          <a:prstGeom prst="snip2DiagRect">
            <a:avLst/>
          </a:prstGeom>
          <a:noFill/>
          <a:ln w="25400" cap="flat" cmpd="sng" algn="ctr">
            <a:solidFill>
              <a:srgbClr val="3366FF"/>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25000" smtClean="0">
              <a:ln>
                <a:noFill/>
              </a:ln>
              <a:solidFill>
                <a:schemeClr val="tx1"/>
              </a:solidFill>
              <a:effectLst/>
              <a:latin typeface="Arial" panose="020B0604020202020204" pitchFamily="34" charset="0"/>
              <a:ea typeface="宋体" panose="02010600030101010101" pitchFamily="2" charset="-122"/>
            </a:endParaRPr>
          </a:p>
        </p:txBody>
      </p:sp>
      <p:sp>
        <p:nvSpPr>
          <p:cNvPr id="15" name="TextBox 14"/>
          <p:cNvSpPr txBox="1"/>
          <p:nvPr/>
        </p:nvSpPr>
        <p:spPr>
          <a:xfrm>
            <a:off x="2199736" y="1906439"/>
            <a:ext cx="1751162" cy="461665"/>
          </a:xfrm>
          <a:prstGeom prst="rect">
            <a:avLst/>
          </a:prstGeom>
          <a:noFill/>
        </p:spPr>
        <p:txBody>
          <a:bodyPr wrap="square" rtlCol="0">
            <a:spAutoFit/>
          </a:bodyPr>
          <a:lstStyle/>
          <a:p>
            <a:pPr algn="ctr"/>
            <a:r>
              <a:rPr lang="zh-CN" altLang="en-US" sz="2400" dirty="0" smtClean="0"/>
              <a:t>调制器系统</a:t>
            </a:r>
            <a:endParaRPr lang="zh-CN" altLang="en-US" sz="2400" dirty="0"/>
          </a:p>
        </p:txBody>
      </p:sp>
      <p:sp>
        <p:nvSpPr>
          <p:cNvPr id="16" name="TextBox 15"/>
          <p:cNvSpPr txBox="1"/>
          <p:nvPr/>
        </p:nvSpPr>
        <p:spPr>
          <a:xfrm>
            <a:off x="4451230" y="1535514"/>
            <a:ext cx="4140680" cy="1338828"/>
          </a:xfrm>
          <a:prstGeom prst="rect">
            <a:avLst/>
          </a:prstGeom>
          <a:noFill/>
        </p:spPr>
        <p:txBody>
          <a:bodyPr wrap="square" rtlCol="0">
            <a:spAutoFit/>
          </a:bodyPr>
          <a:lstStyle/>
          <a:p>
            <a:pPr>
              <a:lnSpc>
                <a:spcPct val="150000"/>
              </a:lnSpc>
            </a:pPr>
            <a:r>
              <a:rPr lang="zh-CN" altLang="en-US" dirty="0" smtClean="0"/>
              <a:t>降低运行故障率，故障时间在总运行时间的</a:t>
            </a:r>
            <a:r>
              <a:rPr lang="en-US" altLang="zh-CN" dirty="0" smtClean="0"/>
              <a:t>1%</a:t>
            </a:r>
            <a:r>
              <a:rPr lang="zh-CN" altLang="en-US" dirty="0" smtClean="0"/>
              <a:t>以下</a:t>
            </a:r>
            <a:endParaRPr lang="en-US" altLang="zh-CN" dirty="0" smtClean="0"/>
          </a:p>
          <a:p>
            <a:pPr>
              <a:lnSpc>
                <a:spcPct val="150000"/>
              </a:lnSpc>
            </a:pPr>
            <a:r>
              <a:rPr lang="zh-CN" altLang="en-US" dirty="0" smtClean="0">
                <a:solidFill>
                  <a:srgbClr val="0070C0"/>
                </a:solidFill>
              </a:rPr>
              <a:t>目的：增强恒流模式下机器运行可靠性</a:t>
            </a:r>
            <a:endParaRPr lang="zh-CN" altLang="en-US" dirty="0">
              <a:solidFill>
                <a:srgbClr val="0070C0"/>
              </a:solidFill>
            </a:endParaRPr>
          </a:p>
        </p:txBody>
      </p:sp>
      <p:sp>
        <p:nvSpPr>
          <p:cNvPr id="17" name="TextBox 16"/>
          <p:cNvSpPr txBox="1"/>
          <p:nvPr/>
        </p:nvSpPr>
        <p:spPr>
          <a:xfrm>
            <a:off x="1291085" y="4620882"/>
            <a:ext cx="422695" cy="523220"/>
          </a:xfrm>
          <a:prstGeom prst="rect">
            <a:avLst/>
          </a:prstGeom>
          <a:noFill/>
        </p:spPr>
        <p:txBody>
          <a:bodyPr wrap="square" rtlCol="0">
            <a:spAutoFit/>
          </a:bodyPr>
          <a:lstStyle/>
          <a:p>
            <a:r>
              <a:rPr lang="en-US" altLang="zh-CN" sz="2800" dirty="0" smtClean="0">
                <a:solidFill>
                  <a:srgbClr val="3366FF"/>
                </a:solidFill>
              </a:rPr>
              <a:t>2</a:t>
            </a:r>
            <a:endParaRPr lang="zh-CN" altLang="en-US" sz="2800" dirty="0">
              <a:solidFill>
                <a:srgbClr val="3366FF"/>
              </a:solidFill>
            </a:endParaRPr>
          </a:p>
        </p:txBody>
      </p:sp>
      <p:sp>
        <p:nvSpPr>
          <p:cNvPr id="18" name="菱形 17"/>
          <p:cNvSpPr/>
          <p:nvPr/>
        </p:nvSpPr>
        <p:spPr bwMode="auto">
          <a:xfrm>
            <a:off x="963284" y="4353463"/>
            <a:ext cx="1080000" cy="1080000"/>
          </a:xfrm>
          <a:prstGeom prst="diamond">
            <a:avLst/>
          </a:prstGeom>
          <a:noFill/>
          <a:ln w="25400" cap="flat" cmpd="sng" algn="ctr">
            <a:solidFill>
              <a:srgbClr val="3366FF"/>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25000" smtClean="0">
              <a:ln>
                <a:noFill/>
              </a:ln>
              <a:solidFill>
                <a:schemeClr val="tx1"/>
              </a:solidFill>
              <a:effectLst/>
              <a:latin typeface="Arial" panose="020B0604020202020204" pitchFamily="34" charset="0"/>
              <a:ea typeface="宋体" panose="02010600030101010101" pitchFamily="2" charset="-122"/>
            </a:endParaRPr>
          </a:p>
        </p:txBody>
      </p:sp>
      <p:sp>
        <p:nvSpPr>
          <p:cNvPr id="19" name="剪去对角的矩形 18"/>
          <p:cNvSpPr/>
          <p:nvPr/>
        </p:nvSpPr>
        <p:spPr bwMode="auto">
          <a:xfrm>
            <a:off x="2265868" y="4543246"/>
            <a:ext cx="2018581" cy="681487"/>
          </a:xfrm>
          <a:prstGeom prst="snip2DiagRect">
            <a:avLst/>
          </a:prstGeom>
          <a:noFill/>
          <a:ln w="25400" cap="flat" cmpd="sng" algn="ctr">
            <a:solidFill>
              <a:srgbClr val="3366FF"/>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25000" smtClean="0">
              <a:ln>
                <a:noFill/>
              </a:ln>
              <a:solidFill>
                <a:schemeClr val="tx1"/>
              </a:solidFill>
              <a:effectLst/>
              <a:latin typeface="Arial" panose="020B0604020202020204" pitchFamily="34" charset="0"/>
              <a:ea typeface="宋体" panose="02010600030101010101" pitchFamily="2" charset="-122"/>
            </a:endParaRPr>
          </a:p>
        </p:txBody>
      </p:sp>
      <p:sp>
        <p:nvSpPr>
          <p:cNvPr id="20" name="TextBox 19"/>
          <p:cNvSpPr txBox="1"/>
          <p:nvPr/>
        </p:nvSpPr>
        <p:spPr>
          <a:xfrm>
            <a:off x="2291751" y="4689895"/>
            <a:ext cx="1751162" cy="461665"/>
          </a:xfrm>
          <a:prstGeom prst="rect">
            <a:avLst/>
          </a:prstGeom>
          <a:noFill/>
        </p:spPr>
        <p:txBody>
          <a:bodyPr wrap="square" rtlCol="0">
            <a:spAutoFit/>
          </a:bodyPr>
          <a:lstStyle/>
          <a:p>
            <a:pPr algn="ctr"/>
            <a:r>
              <a:rPr lang="zh-CN" altLang="en-US" sz="2400" dirty="0" smtClean="0"/>
              <a:t>微波系统</a:t>
            </a:r>
            <a:endParaRPr lang="zh-CN" altLang="en-US" sz="2400" dirty="0"/>
          </a:p>
        </p:txBody>
      </p:sp>
      <p:sp>
        <p:nvSpPr>
          <p:cNvPr id="21" name="TextBox 20"/>
          <p:cNvSpPr txBox="1"/>
          <p:nvPr/>
        </p:nvSpPr>
        <p:spPr>
          <a:xfrm>
            <a:off x="4543245" y="4111940"/>
            <a:ext cx="4140680" cy="1338828"/>
          </a:xfrm>
          <a:prstGeom prst="rect">
            <a:avLst/>
          </a:prstGeom>
          <a:noFill/>
        </p:spPr>
        <p:txBody>
          <a:bodyPr wrap="square" rtlCol="0">
            <a:spAutoFit/>
          </a:bodyPr>
          <a:lstStyle/>
          <a:p>
            <a:pPr>
              <a:lnSpc>
                <a:spcPct val="150000"/>
              </a:lnSpc>
            </a:pPr>
            <a:r>
              <a:rPr lang="zh-CN" altLang="en-US" dirty="0" smtClean="0"/>
              <a:t>测量精度</a:t>
            </a:r>
            <a:r>
              <a:rPr lang="en-US" altLang="zh-CN" dirty="0" smtClean="0"/>
              <a:t>0.1º</a:t>
            </a:r>
            <a:r>
              <a:rPr lang="zh-CN" altLang="en-US" dirty="0"/>
              <a:t>，</a:t>
            </a:r>
            <a:r>
              <a:rPr lang="zh-CN" altLang="en-US" dirty="0" smtClean="0"/>
              <a:t>控制精度</a:t>
            </a:r>
            <a:r>
              <a:rPr lang="en-US" altLang="zh-CN" dirty="0" smtClean="0"/>
              <a:t>0.25º</a:t>
            </a:r>
          </a:p>
          <a:p>
            <a:pPr>
              <a:lnSpc>
                <a:spcPct val="150000"/>
              </a:lnSpc>
            </a:pPr>
            <a:r>
              <a:rPr lang="zh-CN" altLang="en-US" dirty="0" smtClean="0">
                <a:solidFill>
                  <a:srgbClr val="0070C0"/>
                </a:solidFill>
              </a:rPr>
              <a:t>目的：为提高储存环注入效率，降低环厅辐射剂量创造有利条件</a:t>
            </a:r>
            <a:endParaRPr lang="zh-CN" altLang="en-US" dirty="0">
              <a:solidFill>
                <a:srgbClr val="0070C0"/>
              </a:solidFill>
            </a:endParaRPr>
          </a:p>
        </p:txBody>
      </p:sp>
    </p:spTree>
    <p:extLst>
      <p:ext uri="{BB962C8B-B14F-4D97-AF65-F5344CB8AC3E}">
        <p14:creationId xmlns:p14="http://schemas.microsoft.com/office/powerpoint/2010/main" val="26429004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pc="600" dirty="0" smtClean="0"/>
              <a:t>分系统考核指标</a:t>
            </a:r>
            <a:endParaRPr lang="zh-CN" altLang="en-US" spc="600" dirty="0"/>
          </a:p>
        </p:txBody>
      </p:sp>
      <p:sp>
        <p:nvSpPr>
          <p:cNvPr id="9" name="TextBox 8"/>
          <p:cNvSpPr txBox="1"/>
          <p:nvPr/>
        </p:nvSpPr>
        <p:spPr>
          <a:xfrm>
            <a:off x="1199070" y="1837426"/>
            <a:ext cx="422695" cy="523220"/>
          </a:xfrm>
          <a:prstGeom prst="rect">
            <a:avLst/>
          </a:prstGeom>
          <a:noFill/>
        </p:spPr>
        <p:txBody>
          <a:bodyPr wrap="square" rtlCol="0">
            <a:spAutoFit/>
          </a:bodyPr>
          <a:lstStyle/>
          <a:p>
            <a:r>
              <a:rPr lang="en-US" altLang="zh-CN" sz="2800" dirty="0" smtClean="0">
                <a:solidFill>
                  <a:srgbClr val="3366FF"/>
                </a:solidFill>
              </a:rPr>
              <a:t>3</a:t>
            </a:r>
            <a:endParaRPr lang="zh-CN" altLang="en-US" sz="2800" dirty="0">
              <a:solidFill>
                <a:srgbClr val="3366FF"/>
              </a:solidFill>
            </a:endParaRPr>
          </a:p>
        </p:txBody>
      </p:sp>
      <p:sp>
        <p:nvSpPr>
          <p:cNvPr id="11" name="菱形 10"/>
          <p:cNvSpPr/>
          <p:nvPr/>
        </p:nvSpPr>
        <p:spPr bwMode="auto">
          <a:xfrm>
            <a:off x="871269" y="1570007"/>
            <a:ext cx="1080000" cy="1080000"/>
          </a:xfrm>
          <a:prstGeom prst="diamond">
            <a:avLst/>
          </a:prstGeom>
          <a:noFill/>
          <a:ln w="25400" cap="flat" cmpd="sng" algn="ctr">
            <a:solidFill>
              <a:srgbClr val="3366FF"/>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25000" smtClean="0">
              <a:ln>
                <a:noFill/>
              </a:ln>
              <a:solidFill>
                <a:schemeClr val="tx1"/>
              </a:solidFill>
              <a:effectLst/>
              <a:latin typeface="Arial" panose="020B0604020202020204" pitchFamily="34" charset="0"/>
              <a:ea typeface="宋体" panose="02010600030101010101" pitchFamily="2" charset="-122"/>
            </a:endParaRPr>
          </a:p>
        </p:txBody>
      </p:sp>
      <p:sp>
        <p:nvSpPr>
          <p:cNvPr id="14" name="剪去对角的矩形 13"/>
          <p:cNvSpPr/>
          <p:nvPr/>
        </p:nvSpPr>
        <p:spPr bwMode="auto">
          <a:xfrm>
            <a:off x="2173853" y="1742538"/>
            <a:ext cx="2277373" cy="681487"/>
          </a:xfrm>
          <a:prstGeom prst="snip2DiagRect">
            <a:avLst/>
          </a:prstGeom>
          <a:noFill/>
          <a:ln w="25400" cap="flat" cmpd="sng" algn="ctr">
            <a:solidFill>
              <a:srgbClr val="3366FF"/>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25000" smtClean="0">
              <a:ln>
                <a:noFill/>
              </a:ln>
              <a:solidFill>
                <a:schemeClr val="tx1"/>
              </a:solidFill>
              <a:effectLst/>
              <a:latin typeface="Arial" panose="020B0604020202020204" pitchFamily="34" charset="0"/>
              <a:ea typeface="宋体" panose="02010600030101010101" pitchFamily="2" charset="-122"/>
            </a:endParaRPr>
          </a:p>
        </p:txBody>
      </p:sp>
      <p:sp>
        <p:nvSpPr>
          <p:cNvPr id="15" name="TextBox 14"/>
          <p:cNvSpPr txBox="1"/>
          <p:nvPr/>
        </p:nvSpPr>
        <p:spPr>
          <a:xfrm>
            <a:off x="2199735" y="1906439"/>
            <a:ext cx="2035835" cy="461665"/>
          </a:xfrm>
          <a:prstGeom prst="rect">
            <a:avLst/>
          </a:prstGeom>
          <a:noFill/>
        </p:spPr>
        <p:txBody>
          <a:bodyPr wrap="square" rtlCol="0">
            <a:spAutoFit/>
          </a:bodyPr>
          <a:lstStyle/>
          <a:p>
            <a:pPr algn="ctr"/>
            <a:r>
              <a:rPr lang="zh-CN" altLang="en-US" sz="2400" dirty="0" smtClean="0"/>
              <a:t>环境温控系统</a:t>
            </a:r>
            <a:endParaRPr lang="zh-CN" altLang="en-US" sz="2400" dirty="0"/>
          </a:p>
        </p:txBody>
      </p:sp>
      <p:sp>
        <p:nvSpPr>
          <p:cNvPr id="16" name="TextBox 15"/>
          <p:cNvSpPr txBox="1"/>
          <p:nvPr/>
        </p:nvSpPr>
        <p:spPr>
          <a:xfrm>
            <a:off x="4589246" y="1535514"/>
            <a:ext cx="4140680" cy="1338828"/>
          </a:xfrm>
          <a:prstGeom prst="rect">
            <a:avLst/>
          </a:prstGeom>
          <a:noFill/>
        </p:spPr>
        <p:txBody>
          <a:bodyPr wrap="square" rtlCol="0">
            <a:spAutoFit/>
          </a:bodyPr>
          <a:lstStyle/>
          <a:p>
            <a:pPr>
              <a:lnSpc>
                <a:spcPct val="150000"/>
              </a:lnSpc>
            </a:pPr>
            <a:r>
              <a:rPr lang="zh-CN" altLang="en-US" dirty="0" smtClean="0"/>
              <a:t>速调管走廊内温度变化好于</a:t>
            </a:r>
            <a:r>
              <a:rPr lang="en-US" altLang="zh-CN" dirty="0" smtClean="0"/>
              <a:t>±1</a:t>
            </a:r>
            <a:r>
              <a:rPr lang="en-US" altLang="zh-CN" dirty="0" smtClean="0">
                <a:latin typeface="宋体"/>
                <a:ea typeface="宋体"/>
              </a:rPr>
              <a:t>℃</a:t>
            </a:r>
            <a:endParaRPr lang="en-US" altLang="zh-CN" dirty="0" smtClean="0"/>
          </a:p>
          <a:p>
            <a:pPr>
              <a:lnSpc>
                <a:spcPct val="150000"/>
              </a:lnSpc>
            </a:pPr>
            <a:r>
              <a:rPr lang="zh-CN" altLang="en-US" dirty="0" smtClean="0">
                <a:solidFill>
                  <a:srgbClr val="0070C0"/>
                </a:solidFill>
              </a:rPr>
              <a:t>目的：为改善注入器的稳定性，降低环厅辐射剂量创造有利条件</a:t>
            </a:r>
            <a:endParaRPr lang="zh-CN" altLang="en-US" dirty="0">
              <a:solidFill>
                <a:srgbClr val="0070C0"/>
              </a:solidFill>
            </a:endParaRPr>
          </a:p>
        </p:txBody>
      </p:sp>
      <p:sp>
        <p:nvSpPr>
          <p:cNvPr id="17" name="TextBox 16"/>
          <p:cNvSpPr txBox="1"/>
          <p:nvPr/>
        </p:nvSpPr>
        <p:spPr>
          <a:xfrm>
            <a:off x="1291085" y="4620882"/>
            <a:ext cx="422695" cy="523220"/>
          </a:xfrm>
          <a:prstGeom prst="rect">
            <a:avLst/>
          </a:prstGeom>
          <a:noFill/>
        </p:spPr>
        <p:txBody>
          <a:bodyPr wrap="square" rtlCol="0">
            <a:spAutoFit/>
          </a:bodyPr>
          <a:lstStyle/>
          <a:p>
            <a:r>
              <a:rPr lang="en-US" altLang="zh-CN" sz="2800" dirty="0" smtClean="0">
                <a:solidFill>
                  <a:srgbClr val="3366FF"/>
                </a:solidFill>
              </a:rPr>
              <a:t>4</a:t>
            </a:r>
            <a:endParaRPr lang="zh-CN" altLang="en-US" sz="2800" dirty="0">
              <a:solidFill>
                <a:srgbClr val="3366FF"/>
              </a:solidFill>
            </a:endParaRPr>
          </a:p>
        </p:txBody>
      </p:sp>
      <p:sp>
        <p:nvSpPr>
          <p:cNvPr id="18" name="菱形 17"/>
          <p:cNvSpPr/>
          <p:nvPr/>
        </p:nvSpPr>
        <p:spPr bwMode="auto">
          <a:xfrm>
            <a:off x="963284" y="4353463"/>
            <a:ext cx="1080000" cy="1080000"/>
          </a:xfrm>
          <a:prstGeom prst="diamond">
            <a:avLst/>
          </a:prstGeom>
          <a:noFill/>
          <a:ln w="25400" cap="flat" cmpd="sng" algn="ctr">
            <a:solidFill>
              <a:srgbClr val="3366FF"/>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25000" smtClean="0">
              <a:ln>
                <a:noFill/>
              </a:ln>
              <a:solidFill>
                <a:schemeClr val="tx1"/>
              </a:solidFill>
              <a:effectLst/>
              <a:latin typeface="Arial" panose="020B0604020202020204" pitchFamily="34" charset="0"/>
              <a:ea typeface="宋体" panose="02010600030101010101" pitchFamily="2" charset="-122"/>
            </a:endParaRPr>
          </a:p>
        </p:txBody>
      </p:sp>
      <p:sp>
        <p:nvSpPr>
          <p:cNvPr id="19" name="剪去对角的矩形 18"/>
          <p:cNvSpPr/>
          <p:nvPr/>
        </p:nvSpPr>
        <p:spPr bwMode="auto">
          <a:xfrm>
            <a:off x="2283120" y="4577750"/>
            <a:ext cx="2237117" cy="681487"/>
          </a:xfrm>
          <a:prstGeom prst="snip2DiagRect">
            <a:avLst/>
          </a:prstGeom>
          <a:noFill/>
          <a:ln w="25400" cap="flat" cmpd="sng" algn="ctr">
            <a:solidFill>
              <a:srgbClr val="3366FF"/>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25000" smtClean="0">
              <a:ln>
                <a:noFill/>
              </a:ln>
              <a:solidFill>
                <a:schemeClr val="tx1"/>
              </a:solidFill>
              <a:effectLst/>
              <a:latin typeface="Arial" panose="020B0604020202020204" pitchFamily="34" charset="0"/>
              <a:ea typeface="宋体" panose="02010600030101010101" pitchFamily="2" charset="-122"/>
            </a:endParaRPr>
          </a:p>
        </p:txBody>
      </p:sp>
      <p:sp>
        <p:nvSpPr>
          <p:cNvPr id="20" name="TextBox 19"/>
          <p:cNvSpPr txBox="1"/>
          <p:nvPr/>
        </p:nvSpPr>
        <p:spPr>
          <a:xfrm>
            <a:off x="2291750" y="4689895"/>
            <a:ext cx="2021458" cy="461665"/>
          </a:xfrm>
          <a:prstGeom prst="rect">
            <a:avLst/>
          </a:prstGeom>
          <a:noFill/>
        </p:spPr>
        <p:txBody>
          <a:bodyPr wrap="square" rtlCol="0">
            <a:spAutoFit/>
          </a:bodyPr>
          <a:lstStyle/>
          <a:p>
            <a:pPr algn="ctr"/>
            <a:r>
              <a:rPr lang="zh-CN" altLang="en-US" sz="2400" dirty="0" smtClean="0"/>
              <a:t>剂量监测系统</a:t>
            </a:r>
            <a:endParaRPr lang="zh-CN" altLang="en-US" sz="2400" dirty="0"/>
          </a:p>
        </p:txBody>
      </p:sp>
      <p:sp>
        <p:nvSpPr>
          <p:cNvPr id="21" name="TextBox 20"/>
          <p:cNvSpPr txBox="1"/>
          <p:nvPr/>
        </p:nvSpPr>
        <p:spPr>
          <a:xfrm>
            <a:off x="4543245" y="4111940"/>
            <a:ext cx="4140680" cy="1754326"/>
          </a:xfrm>
          <a:prstGeom prst="rect">
            <a:avLst/>
          </a:prstGeom>
          <a:noFill/>
        </p:spPr>
        <p:txBody>
          <a:bodyPr wrap="square" rtlCol="0">
            <a:spAutoFit/>
          </a:bodyPr>
          <a:lstStyle/>
          <a:p>
            <a:pPr>
              <a:lnSpc>
                <a:spcPct val="150000"/>
              </a:lnSpc>
            </a:pPr>
            <a:r>
              <a:rPr lang="zh-CN" altLang="en-US" dirty="0" smtClean="0"/>
              <a:t>恒流模式下，检测环厅人员工作区域辐射剂量，并用于辐射安全联锁</a:t>
            </a:r>
            <a:endParaRPr lang="en-US" altLang="zh-CN" dirty="0" smtClean="0"/>
          </a:p>
          <a:p>
            <a:pPr>
              <a:lnSpc>
                <a:spcPct val="150000"/>
              </a:lnSpc>
            </a:pPr>
            <a:r>
              <a:rPr lang="zh-CN" altLang="en-US" dirty="0" smtClean="0">
                <a:solidFill>
                  <a:srgbClr val="0070C0"/>
                </a:solidFill>
              </a:rPr>
              <a:t>目的：严格遵守国家规定，确保工作人员辐射安全</a:t>
            </a:r>
            <a:endParaRPr lang="zh-CN" altLang="en-US" dirty="0">
              <a:solidFill>
                <a:srgbClr val="0070C0"/>
              </a:solidFill>
            </a:endParaRPr>
          </a:p>
        </p:txBody>
      </p:sp>
    </p:spTree>
    <p:extLst>
      <p:ext uri="{BB962C8B-B14F-4D97-AF65-F5344CB8AC3E}">
        <p14:creationId xmlns:p14="http://schemas.microsoft.com/office/powerpoint/2010/main" val="40090067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94466" y="6230348"/>
            <a:ext cx="8356655" cy="439946"/>
          </a:xfrm>
        </p:spPr>
        <p:style>
          <a:lnRef idx="2">
            <a:schemeClr val="accent6"/>
          </a:lnRef>
          <a:fillRef idx="1">
            <a:schemeClr val="lt1"/>
          </a:fillRef>
          <a:effectRef idx="0">
            <a:schemeClr val="accent6"/>
          </a:effectRef>
          <a:fontRef idx="minor">
            <a:schemeClr val="dk1"/>
          </a:fontRef>
        </p:style>
        <p:txBody>
          <a:bodyPr/>
          <a:lstStyle/>
          <a:p>
            <a:pPr marL="0" indent="0" algn="ctr">
              <a:buNone/>
            </a:pPr>
            <a:r>
              <a:rPr lang="en-US" altLang="zh-CN" sz="2000" dirty="0" smtClean="0"/>
              <a:t>2018</a:t>
            </a:r>
            <a:r>
              <a:rPr lang="zh-CN" altLang="en-US" sz="2000" dirty="0"/>
              <a:t>年</a:t>
            </a:r>
            <a:r>
              <a:rPr lang="en-US" altLang="zh-CN" sz="2000" dirty="0"/>
              <a:t>7</a:t>
            </a:r>
            <a:r>
              <a:rPr lang="zh-CN" altLang="en-US" sz="2000" dirty="0" smtClean="0"/>
              <a:t>月</a:t>
            </a:r>
            <a:r>
              <a:rPr lang="en-US" altLang="zh-CN" sz="2000" dirty="0"/>
              <a:t>2</a:t>
            </a:r>
            <a:r>
              <a:rPr lang="zh-CN" altLang="en-US" sz="2000" dirty="0" smtClean="0"/>
              <a:t>日至</a:t>
            </a:r>
            <a:r>
              <a:rPr lang="en-US" altLang="zh-CN" sz="2000" dirty="0"/>
              <a:t>5</a:t>
            </a:r>
            <a:r>
              <a:rPr lang="zh-CN" altLang="en-US" sz="2000" dirty="0" smtClean="0"/>
              <a:t>日恒流实验中，实现</a:t>
            </a:r>
            <a:r>
              <a:rPr lang="zh-CN" altLang="en-US" sz="2000" dirty="0"/>
              <a:t>不间断供光</a:t>
            </a:r>
            <a:r>
              <a:rPr lang="en-US" altLang="zh-CN" sz="2000" dirty="0"/>
              <a:t>59</a:t>
            </a:r>
            <a:r>
              <a:rPr lang="zh-CN" altLang="en-US" sz="2000" dirty="0" smtClean="0"/>
              <a:t>小时</a:t>
            </a:r>
            <a:endParaRPr lang="zh-CN" altLang="en-US" sz="2000" dirty="0"/>
          </a:p>
        </p:txBody>
      </p:sp>
      <p:sp>
        <p:nvSpPr>
          <p:cNvPr id="3" name="标题 2"/>
          <p:cNvSpPr>
            <a:spLocks noGrp="1"/>
          </p:cNvSpPr>
          <p:nvPr>
            <p:ph type="title"/>
          </p:nvPr>
        </p:nvSpPr>
        <p:spPr/>
        <p:txBody>
          <a:bodyPr/>
          <a:lstStyle/>
          <a:p>
            <a:r>
              <a:rPr lang="zh-CN" altLang="en-US" dirty="0" smtClean="0"/>
              <a:t>总体考核指标</a:t>
            </a:r>
            <a:endParaRPr lang="zh-CN" alt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1948" y="1144077"/>
            <a:ext cx="6621690" cy="4957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59749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82238" y="1784721"/>
            <a:ext cx="8181109" cy="2679516"/>
          </a:xfrm>
        </p:spPr>
        <p:txBody>
          <a:bodyPr/>
          <a:lstStyle/>
          <a:p>
            <a:pPr>
              <a:lnSpc>
                <a:spcPct val="150000"/>
              </a:lnSpc>
              <a:buFont typeface="Wingdings" panose="05000000000000000000" pitchFamily="2" charset="2"/>
              <a:buChar char="Ø"/>
            </a:pPr>
            <a:r>
              <a:rPr lang="zh-CN" altLang="zh-CN" sz="2400" dirty="0"/>
              <a:t>设定运行流强上限为</a:t>
            </a:r>
            <a:r>
              <a:rPr lang="en-US" altLang="zh-CN" sz="2400" dirty="0"/>
              <a:t>360 mA</a:t>
            </a:r>
            <a:r>
              <a:rPr lang="zh-CN" altLang="zh-CN" sz="2400" dirty="0"/>
              <a:t>，流强下限为</a:t>
            </a:r>
            <a:r>
              <a:rPr lang="en-US" altLang="zh-CN" sz="2400" dirty="0"/>
              <a:t>355 </a:t>
            </a:r>
            <a:r>
              <a:rPr lang="en-US" altLang="zh-CN" sz="2400" dirty="0" smtClean="0"/>
              <a:t>mA</a:t>
            </a:r>
          </a:p>
          <a:p>
            <a:pPr>
              <a:lnSpc>
                <a:spcPct val="150000"/>
              </a:lnSpc>
              <a:buFont typeface="Wingdings" panose="05000000000000000000" pitchFamily="2" charset="2"/>
              <a:buChar char="Ø"/>
            </a:pPr>
            <a:r>
              <a:rPr lang="zh-CN" altLang="en-US" sz="2400" dirty="0" smtClean="0"/>
              <a:t>实际</a:t>
            </a:r>
            <a:r>
              <a:rPr lang="zh-CN" altLang="zh-CN" sz="2400" dirty="0" smtClean="0"/>
              <a:t>流</a:t>
            </a:r>
            <a:r>
              <a:rPr lang="zh-CN" altLang="zh-CN" sz="2400" dirty="0"/>
              <a:t>强变化为</a:t>
            </a:r>
            <a:r>
              <a:rPr lang="en-US" altLang="zh-CN" sz="2400" dirty="0"/>
              <a:t>2.4 mA</a:t>
            </a:r>
            <a:r>
              <a:rPr lang="zh-CN" altLang="zh-CN" sz="2400" dirty="0"/>
              <a:t>（标准差），流强的稳定度为±</a:t>
            </a:r>
            <a:r>
              <a:rPr lang="en-US" altLang="zh-CN" sz="2400" dirty="0"/>
              <a:t>0.68</a:t>
            </a:r>
            <a:r>
              <a:rPr lang="en-US" altLang="zh-CN" sz="2400" dirty="0" smtClean="0"/>
              <a:t>%</a:t>
            </a:r>
          </a:p>
          <a:p>
            <a:pPr>
              <a:lnSpc>
                <a:spcPct val="150000"/>
              </a:lnSpc>
              <a:buFont typeface="Wingdings" panose="05000000000000000000" pitchFamily="2" charset="2"/>
              <a:buChar char="Ø"/>
            </a:pPr>
            <a:r>
              <a:rPr lang="zh-CN" altLang="en-US" sz="2400" dirty="0"/>
              <a:t>恒</a:t>
            </a:r>
            <a:r>
              <a:rPr lang="zh-CN" altLang="en-US" sz="2400" dirty="0" smtClean="0"/>
              <a:t>流运行未对</a:t>
            </a:r>
            <a:r>
              <a:rPr lang="zh-CN" altLang="zh-CN" sz="2400" dirty="0" smtClean="0"/>
              <a:t>同步辐射</a:t>
            </a:r>
            <a:r>
              <a:rPr lang="zh-CN" altLang="zh-CN" sz="2400" dirty="0"/>
              <a:t>用户</a:t>
            </a:r>
            <a:r>
              <a:rPr lang="zh-CN" altLang="zh-CN" sz="2400" dirty="0" smtClean="0"/>
              <a:t>实验产生</a:t>
            </a:r>
            <a:r>
              <a:rPr lang="zh-CN" altLang="en-US" sz="2400" dirty="0" smtClean="0"/>
              <a:t>干扰（红外站除外）</a:t>
            </a:r>
            <a:endParaRPr lang="zh-CN" altLang="zh-CN" sz="2400" dirty="0"/>
          </a:p>
        </p:txBody>
      </p:sp>
      <p:sp>
        <p:nvSpPr>
          <p:cNvPr id="3" name="标题 2"/>
          <p:cNvSpPr>
            <a:spLocks noGrp="1"/>
          </p:cNvSpPr>
          <p:nvPr>
            <p:ph type="title"/>
          </p:nvPr>
        </p:nvSpPr>
        <p:spPr/>
        <p:txBody>
          <a:bodyPr/>
          <a:lstStyle/>
          <a:p>
            <a:r>
              <a:rPr lang="zh-CN" altLang="en-US" dirty="0" smtClean="0"/>
              <a:t>总体</a:t>
            </a:r>
            <a:r>
              <a:rPr lang="zh-CN" altLang="en-US" dirty="0"/>
              <a:t>考核指标</a:t>
            </a:r>
          </a:p>
        </p:txBody>
      </p:sp>
      <p:sp>
        <p:nvSpPr>
          <p:cNvPr id="4" name="文本框 3"/>
          <p:cNvSpPr txBox="1"/>
          <p:nvPr/>
        </p:nvSpPr>
        <p:spPr>
          <a:xfrm>
            <a:off x="458389" y="5456796"/>
            <a:ext cx="8228809" cy="73866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lnSpc>
                <a:spcPct val="150000"/>
              </a:lnSpc>
            </a:pPr>
            <a:r>
              <a:rPr lang="zh-CN" altLang="en-US" sz="2800" b="1" dirty="0" smtClean="0">
                <a:solidFill>
                  <a:srgbClr val="C00000"/>
                </a:solidFill>
              </a:rPr>
              <a:t>恒</a:t>
            </a:r>
            <a:r>
              <a:rPr lang="zh-CN" altLang="en-US" sz="2800" b="1" dirty="0">
                <a:solidFill>
                  <a:srgbClr val="C00000"/>
                </a:solidFill>
              </a:rPr>
              <a:t>流运行模式下</a:t>
            </a:r>
            <a:r>
              <a:rPr lang="zh-CN" altLang="en-US" sz="2800" b="1" dirty="0" smtClean="0">
                <a:solidFill>
                  <a:srgbClr val="C00000"/>
                </a:solidFill>
              </a:rPr>
              <a:t>，束流流强稳定度好于</a:t>
            </a:r>
            <a:r>
              <a:rPr lang="en-US" altLang="zh-CN" sz="2800" b="1" dirty="0">
                <a:solidFill>
                  <a:srgbClr val="C00000"/>
                </a:solidFill>
              </a:rPr>
              <a:t>1</a:t>
            </a:r>
            <a:r>
              <a:rPr lang="en-US" altLang="zh-CN" sz="2800" b="1" dirty="0" smtClean="0">
                <a:solidFill>
                  <a:srgbClr val="C00000"/>
                </a:solidFill>
              </a:rPr>
              <a:t>%</a:t>
            </a:r>
            <a:endParaRPr lang="zh-CN" altLang="en-US" sz="2800" b="1" dirty="0">
              <a:solidFill>
                <a:srgbClr val="C00000"/>
              </a:solidFill>
            </a:endParaRPr>
          </a:p>
        </p:txBody>
      </p:sp>
    </p:spTree>
    <p:extLst>
      <p:ext uri="{BB962C8B-B14F-4D97-AF65-F5344CB8AC3E}">
        <p14:creationId xmlns:p14="http://schemas.microsoft.com/office/powerpoint/2010/main" val="20533403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839370" y="1490709"/>
            <a:ext cx="7612070" cy="2683431"/>
          </a:xfrm>
        </p:spPr>
        <p:txBody>
          <a:bodyPr/>
          <a:lstStyle/>
          <a:p>
            <a:pPr>
              <a:buFont typeface="Wingdings" panose="05000000000000000000" pitchFamily="2" charset="2"/>
              <a:buChar char="Ø"/>
            </a:pPr>
            <a:r>
              <a:rPr lang="zh-CN" altLang="en-US" sz="2000" dirty="0"/>
              <a:t>参考国际上同步辐射光源</a:t>
            </a:r>
            <a:r>
              <a:rPr lang="zh-CN" altLang="en-US" sz="2000" dirty="0" smtClean="0"/>
              <a:t>的</a:t>
            </a:r>
            <a:r>
              <a:rPr lang="zh-CN" altLang="en-US" sz="2000" dirty="0"/>
              <a:t>惯例</a:t>
            </a:r>
            <a:r>
              <a:rPr lang="zh-CN" altLang="en-US" sz="2000" dirty="0" smtClean="0"/>
              <a:t>，</a:t>
            </a:r>
            <a:r>
              <a:rPr lang="zh-CN" altLang="en-US" sz="2000" dirty="0"/>
              <a:t>以及合肥光源衰减模式下的运行经验</a:t>
            </a:r>
            <a:r>
              <a:rPr lang="zh-CN" altLang="en-US" sz="2000" dirty="0" smtClean="0"/>
              <a:t>，光源故障定义如下：</a:t>
            </a:r>
            <a:endParaRPr lang="en-US" altLang="zh-CN" sz="2000" dirty="0" smtClean="0"/>
          </a:p>
          <a:p>
            <a:pPr>
              <a:buFont typeface="Wingdings" panose="05000000000000000000" pitchFamily="2" charset="2"/>
              <a:buChar char="Ø"/>
            </a:pPr>
            <a:endParaRPr lang="en-US" altLang="zh-CN" sz="900" dirty="0" smtClean="0"/>
          </a:p>
          <a:p>
            <a:pPr lvl="1">
              <a:buFont typeface="Wingdings" panose="05000000000000000000" pitchFamily="2" charset="2"/>
              <a:buChar char="Ø"/>
            </a:pPr>
            <a:r>
              <a:rPr lang="zh-CN" altLang="en-US" sz="1800" dirty="0" smtClean="0"/>
              <a:t>储存</a:t>
            </a:r>
            <a:r>
              <a:rPr lang="zh-CN" altLang="en-US" sz="1800" dirty="0"/>
              <a:t>环束流全部丢失或者大部分丢失，无法继续进行用户实验研究，需要重新注入</a:t>
            </a:r>
            <a:r>
              <a:rPr lang="zh-CN" altLang="en-US" sz="1800" dirty="0" smtClean="0"/>
              <a:t>束流</a:t>
            </a:r>
            <a:endParaRPr lang="en-US" altLang="zh-CN" sz="1800" dirty="0" smtClean="0"/>
          </a:p>
          <a:p>
            <a:pPr lvl="1">
              <a:buFont typeface="Wingdings" panose="05000000000000000000" pitchFamily="2" charset="2"/>
              <a:buChar char="Ø"/>
            </a:pPr>
            <a:endParaRPr lang="en-US" altLang="zh-CN" sz="1800" dirty="0" smtClean="0"/>
          </a:p>
          <a:p>
            <a:pPr lvl="1">
              <a:buFont typeface="Wingdings" panose="05000000000000000000" pitchFamily="2" charset="2"/>
              <a:buChar char="Ø"/>
            </a:pPr>
            <a:r>
              <a:rPr lang="zh-CN" altLang="en-US" sz="1800" dirty="0" smtClean="0"/>
              <a:t>注入器</a:t>
            </a:r>
            <a:r>
              <a:rPr lang="zh-CN" altLang="en-US" sz="1800" dirty="0"/>
              <a:t>发生故障，导致恒流运行模式无法持续，储存环自动转入衰减运行</a:t>
            </a:r>
            <a:r>
              <a:rPr lang="zh-CN" altLang="en-US" sz="1800" dirty="0" smtClean="0"/>
              <a:t>模式，束流衰减到初始流强的</a:t>
            </a:r>
            <a:r>
              <a:rPr lang="en-US" altLang="zh-CN" sz="1800" dirty="0" smtClean="0"/>
              <a:t>1/2</a:t>
            </a:r>
            <a:r>
              <a:rPr lang="zh-CN" altLang="en-US" sz="1800" dirty="0" smtClean="0"/>
              <a:t>以下</a:t>
            </a:r>
            <a:endParaRPr lang="en-US" altLang="zh-CN" sz="1800" dirty="0" smtClean="0"/>
          </a:p>
          <a:p>
            <a:pPr lvl="1">
              <a:buFont typeface="Wingdings" panose="05000000000000000000" pitchFamily="2" charset="2"/>
              <a:buChar char="Ø"/>
            </a:pPr>
            <a:endParaRPr lang="en-US" altLang="zh-CN" sz="1600" dirty="0" smtClean="0"/>
          </a:p>
          <a:p>
            <a:pPr>
              <a:buFont typeface="Wingdings" panose="05000000000000000000" pitchFamily="2" charset="2"/>
              <a:buChar char="Ø"/>
            </a:pPr>
            <a:endParaRPr lang="zh-CN" altLang="en-US" sz="2000" dirty="0"/>
          </a:p>
        </p:txBody>
      </p:sp>
      <p:sp>
        <p:nvSpPr>
          <p:cNvPr id="3" name="标题 2"/>
          <p:cNvSpPr>
            <a:spLocks noGrp="1"/>
          </p:cNvSpPr>
          <p:nvPr>
            <p:ph type="title"/>
          </p:nvPr>
        </p:nvSpPr>
        <p:spPr>
          <a:xfrm>
            <a:off x="1223683" y="255495"/>
            <a:ext cx="7164388" cy="563563"/>
          </a:xfrm>
        </p:spPr>
        <p:txBody>
          <a:bodyPr/>
          <a:lstStyle/>
          <a:p>
            <a:r>
              <a:rPr lang="zh-CN" altLang="en-US" spc="600" dirty="0" smtClean="0"/>
              <a:t>脉冲功率源系统</a:t>
            </a:r>
            <a:endParaRPr lang="zh-CN" altLang="en-US" spc="600" dirty="0"/>
          </a:p>
        </p:txBody>
      </p:sp>
      <p:sp>
        <p:nvSpPr>
          <p:cNvPr id="4" name="矩形 3"/>
          <p:cNvSpPr/>
          <p:nvPr/>
        </p:nvSpPr>
        <p:spPr>
          <a:xfrm>
            <a:off x="1601164" y="4845792"/>
            <a:ext cx="6409426" cy="1132811"/>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50000"/>
              </a:lnSpc>
            </a:pPr>
            <a:r>
              <a:rPr lang="zh-CN" altLang="en-US" sz="2400" dirty="0" smtClean="0"/>
              <a:t>由于故障发生的随机性，此项测试指标采用历史数据进行统计分析，得到测试结论。</a:t>
            </a:r>
          </a:p>
        </p:txBody>
      </p:sp>
    </p:spTree>
    <p:extLst>
      <p:ext uri="{BB962C8B-B14F-4D97-AF65-F5344CB8AC3E}">
        <p14:creationId xmlns:p14="http://schemas.microsoft.com/office/powerpoint/2010/main" val="39900804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t>脉冲功率源系统</a:t>
            </a:r>
            <a:endParaRPr lang="zh-CN" altLang="en-US" dirty="0"/>
          </a:p>
        </p:txBody>
      </p:sp>
      <p:sp>
        <p:nvSpPr>
          <p:cNvPr id="5" name="矩形 4"/>
          <p:cNvSpPr/>
          <p:nvPr/>
        </p:nvSpPr>
        <p:spPr>
          <a:xfrm>
            <a:off x="563790" y="5346808"/>
            <a:ext cx="8158676" cy="128823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285750" indent="-285750">
              <a:lnSpc>
                <a:spcPct val="150000"/>
              </a:lnSpc>
            </a:pPr>
            <a:r>
              <a:rPr lang="zh-CN" altLang="en-US" dirty="0" smtClean="0"/>
              <a:t>    自</a:t>
            </a:r>
            <a:r>
              <a:rPr lang="en-US" altLang="zh-CN" dirty="0"/>
              <a:t>2017</a:t>
            </a:r>
            <a:r>
              <a:rPr lang="zh-CN" altLang="en-US" dirty="0"/>
              <a:t>年</a:t>
            </a:r>
            <a:r>
              <a:rPr lang="en-US" altLang="zh-CN" dirty="0"/>
              <a:t>9</a:t>
            </a:r>
            <a:r>
              <a:rPr lang="zh-CN" altLang="en-US" dirty="0"/>
              <a:t>月起，合肥光源总计用于恒流运行实验的机器时间为</a:t>
            </a:r>
            <a:r>
              <a:rPr lang="en-US" altLang="zh-CN" dirty="0"/>
              <a:t>433.08</a:t>
            </a:r>
            <a:r>
              <a:rPr lang="zh-CN" altLang="en-US" dirty="0"/>
              <a:t>小时，其中故障时间和故障次数分别为</a:t>
            </a:r>
            <a:r>
              <a:rPr lang="en-US" altLang="zh-CN" dirty="0"/>
              <a:t>5.85</a:t>
            </a:r>
            <a:r>
              <a:rPr lang="zh-CN" altLang="en-US" dirty="0"/>
              <a:t>小时和</a:t>
            </a:r>
            <a:r>
              <a:rPr lang="en-US" altLang="zh-CN" dirty="0"/>
              <a:t>11</a:t>
            </a:r>
            <a:r>
              <a:rPr lang="zh-CN" altLang="en-US" dirty="0"/>
              <a:t>次，调制器系统发生的故障时间和故障次数分别为</a:t>
            </a:r>
            <a:r>
              <a:rPr lang="en-US" altLang="zh-CN" dirty="0"/>
              <a:t>0</a:t>
            </a:r>
            <a:r>
              <a:rPr lang="zh-CN" altLang="en-US" dirty="0"/>
              <a:t>小时和</a:t>
            </a:r>
            <a:r>
              <a:rPr lang="en-US" altLang="zh-CN" dirty="0"/>
              <a:t>0</a:t>
            </a:r>
            <a:r>
              <a:rPr lang="zh-CN" altLang="en-US" dirty="0" smtClean="0"/>
              <a:t>次。</a:t>
            </a:r>
            <a:endParaRPr lang="en-US" altLang="zh-CN" dirty="0" smtClean="0"/>
          </a:p>
        </p:txBody>
      </p:sp>
      <p:graphicFrame>
        <p:nvGraphicFramePr>
          <p:cNvPr id="8" name="图表 7"/>
          <p:cNvGraphicFramePr/>
          <p:nvPr>
            <p:extLst>
              <p:ext uri="{D42A27DB-BD31-4B8C-83A1-F6EECF244321}">
                <p14:modId xmlns:p14="http://schemas.microsoft.com/office/powerpoint/2010/main" val="3888243322"/>
              </p:ext>
            </p:extLst>
          </p:nvPr>
        </p:nvGraphicFramePr>
        <p:xfrm>
          <a:off x="1265646" y="1212226"/>
          <a:ext cx="6749821" cy="39905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27150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t>微波低电平系统</a:t>
            </a:r>
            <a:endParaRPr lang="zh-CN" altLang="en-US" dirty="0"/>
          </a:p>
        </p:txBody>
      </p:sp>
      <p:sp>
        <p:nvSpPr>
          <p:cNvPr id="4" name="矩形 3"/>
          <p:cNvSpPr/>
          <p:nvPr/>
        </p:nvSpPr>
        <p:spPr>
          <a:xfrm>
            <a:off x="5315450" y="2024684"/>
            <a:ext cx="3389348" cy="1131079"/>
          </a:xfrm>
          <a:prstGeom prst="rect">
            <a:avLst/>
          </a:prstGeom>
        </p:spPr>
        <p:txBody>
          <a:bodyPr wrap="square">
            <a:spAutoFit/>
          </a:bodyPr>
          <a:lstStyle/>
          <a:p>
            <a:pPr indent="320040">
              <a:lnSpc>
                <a:spcPct val="125000"/>
              </a:lnSpc>
            </a:pPr>
            <a:r>
              <a:rPr lang="en-US" altLang="zh-CN" dirty="0" smtClean="0">
                <a:latin typeface="+mj-ea"/>
                <a:ea typeface="+mj-ea"/>
              </a:rPr>
              <a:t>1</a:t>
            </a:r>
            <a:r>
              <a:rPr lang="zh-CN" altLang="en-US" dirty="0" smtClean="0">
                <a:latin typeface="+mj-ea"/>
                <a:ea typeface="+mj-ea"/>
              </a:rPr>
              <a:t>号速调管</a:t>
            </a:r>
            <a:r>
              <a:rPr lang="en-US" altLang="zh-CN" dirty="0" smtClean="0">
                <a:latin typeface="+mj-ea"/>
                <a:ea typeface="+mj-ea"/>
              </a:rPr>
              <a:t>PI</a:t>
            </a:r>
            <a:r>
              <a:rPr lang="zh-CN" altLang="zh-CN" dirty="0">
                <a:latin typeface="+mj-ea"/>
                <a:ea typeface="+mj-ea"/>
              </a:rPr>
              <a:t>控制反馈信号，脉宽为</a:t>
            </a:r>
            <a:r>
              <a:rPr lang="en-US" altLang="zh-CN" dirty="0">
                <a:latin typeface="+mj-ea"/>
                <a:ea typeface="+mj-ea"/>
              </a:rPr>
              <a:t>1.3us</a:t>
            </a:r>
            <a:r>
              <a:rPr lang="zh-CN" altLang="zh-CN" dirty="0">
                <a:latin typeface="+mj-ea"/>
                <a:ea typeface="+mj-ea"/>
              </a:rPr>
              <a:t>，右下角为速调管有功率时的平均相位值</a:t>
            </a:r>
            <a:r>
              <a:rPr lang="zh-CN" altLang="zh-CN" dirty="0" smtClean="0">
                <a:latin typeface="+mj-ea"/>
                <a:ea typeface="+mj-ea"/>
              </a:rPr>
              <a:t>。</a:t>
            </a:r>
            <a:endParaRPr lang="zh-CN" altLang="zh-CN" dirty="0">
              <a:latin typeface="+mj-ea"/>
              <a:ea typeface="+mj-ea"/>
            </a:endParaRPr>
          </a:p>
        </p:txBody>
      </p:sp>
      <p:grpSp>
        <p:nvGrpSpPr>
          <p:cNvPr id="12" name="组合 11"/>
          <p:cNvGrpSpPr/>
          <p:nvPr/>
        </p:nvGrpSpPr>
        <p:grpSpPr>
          <a:xfrm>
            <a:off x="120202" y="1144960"/>
            <a:ext cx="4888523" cy="3604222"/>
            <a:chOff x="486508" y="1249132"/>
            <a:chExt cx="4888523" cy="3604222"/>
          </a:xfrm>
        </p:grpSpPr>
        <p:pic>
          <p:nvPicPr>
            <p:cNvPr id="9218" name="图片 51" descr="1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3437"/>
            <a:stretch/>
          </p:blipFill>
          <p:spPr bwMode="auto">
            <a:xfrm>
              <a:off x="486508" y="1249132"/>
              <a:ext cx="4888523" cy="3604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椭圆 4"/>
            <p:cNvSpPr/>
            <p:nvPr/>
          </p:nvSpPr>
          <p:spPr bwMode="auto">
            <a:xfrm>
              <a:off x="1425090" y="1659985"/>
              <a:ext cx="231948" cy="168517"/>
            </a:xfrm>
            <a:prstGeom prst="ellipse">
              <a:avLst/>
            </a:prstGeom>
            <a:noFill/>
            <a:ln w="19050" cap="flat" cmpd="sng" algn="ctr">
              <a:solidFill>
                <a:srgbClr val="00CC00"/>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25000" smtClean="0">
                <a:ln>
                  <a:noFill/>
                </a:ln>
                <a:solidFill>
                  <a:schemeClr val="tx1"/>
                </a:solidFill>
                <a:effectLst/>
                <a:latin typeface="Arial" panose="020B0604020202020204" pitchFamily="34" charset="0"/>
                <a:ea typeface="宋体" panose="02010600030101010101" pitchFamily="2" charset="-122"/>
              </a:endParaRPr>
            </a:p>
          </p:txBody>
        </p:sp>
        <p:sp>
          <p:nvSpPr>
            <p:cNvPr id="6" name="上弧形箭头 5"/>
            <p:cNvSpPr/>
            <p:nvPr/>
          </p:nvSpPr>
          <p:spPr bwMode="auto">
            <a:xfrm>
              <a:off x="1500609" y="1308081"/>
              <a:ext cx="2465128" cy="351904"/>
            </a:xfrm>
            <a:prstGeom prst="curvedDownArrow">
              <a:avLst/>
            </a:prstGeom>
            <a:solidFill>
              <a:srgbClr val="FFFF00"/>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25000" smtClean="0">
                <a:ln>
                  <a:noFill/>
                </a:ln>
                <a:solidFill>
                  <a:schemeClr val="tx1"/>
                </a:solidFill>
                <a:effectLst/>
                <a:latin typeface="Arial" panose="020B0604020202020204" pitchFamily="34" charset="0"/>
                <a:ea typeface="宋体" panose="02010600030101010101" pitchFamily="2" charset="-122"/>
              </a:endParaRPr>
            </a:p>
          </p:txBody>
        </p:sp>
        <p:sp>
          <p:nvSpPr>
            <p:cNvPr id="7" name="椭圆 6"/>
            <p:cNvSpPr/>
            <p:nvPr/>
          </p:nvSpPr>
          <p:spPr bwMode="auto">
            <a:xfrm>
              <a:off x="1586635" y="3628845"/>
              <a:ext cx="230441" cy="197079"/>
            </a:xfrm>
            <a:prstGeom prst="ellipse">
              <a:avLst/>
            </a:prstGeom>
            <a:noFill/>
            <a:ln w="19050" cap="flat" cmpd="sng" algn="ctr">
              <a:solidFill>
                <a:srgbClr val="00FF00"/>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25000" smtClean="0">
                <a:ln>
                  <a:noFill/>
                </a:ln>
                <a:solidFill>
                  <a:schemeClr val="tx1"/>
                </a:solidFill>
                <a:effectLst/>
                <a:latin typeface="Arial" panose="020B0604020202020204" pitchFamily="34" charset="0"/>
                <a:ea typeface="宋体" panose="02010600030101010101" pitchFamily="2" charset="-122"/>
              </a:endParaRPr>
            </a:p>
          </p:txBody>
        </p:sp>
        <p:sp>
          <p:nvSpPr>
            <p:cNvPr id="10" name="上弧形箭头 9"/>
            <p:cNvSpPr/>
            <p:nvPr/>
          </p:nvSpPr>
          <p:spPr bwMode="auto">
            <a:xfrm rot="21236281">
              <a:off x="1601893" y="3036258"/>
              <a:ext cx="2882978" cy="441594"/>
            </a:xfrm>
            <a:prstGeom prst="curvedDownArrow">
              <a:avLst/>
            </a:prstGeom>
            <a:solidFill>
              <a:srgbClr val="FFFF00"/>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25000" smtClean="0">
                <a:ln>
                  <a:noFill/>
                </a:ln>
                <a:solidFill>
                  <a:schemeClr val="tx1"/>
                </a:solidFill>
                <a:effectLst/>
                <a:latin typeface="Arial" panose="020B0604020202020204" pitchFamily="34" charset="0"/>
                <a:ea typeface="宋体" panose="02010600030101010101" pitchFamily="2" charset="-122"/>
              </a:endParaRPr>
            </a:p>
          </p:txBody>
        </p:sp>
      </p:grpSp>
      <p:pic>
        <p:nvPicPr>
          <p:cNvPr id="3074" name="图表 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69711" y="4388284"/>
            <a:ext cx="3999690" cy="2469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p:cNvSpPr/>
          <p:nvPr/>
        </p:nvSpPr>
        <p:spPr>
          <a:xfrm>
            <a:off x="654640" y="5461985"/>
            <a:ext cx="4200940" cy="923330"/>
          </a:xfrm>
          <a:prstGeom prst="rect">
            <a:avLst/>
          </a:prstGeom>
        </p:spPr>
        <p:txBody>
          <a:bodyPr wrap="square">
            <a:spAutoFit/>
          </a:bodyPr>
          <a:lstStyle/>
          <a:p>
            <a:r>
              <a:rPr lang="en-US" altLang="zh-CN" dirty="0" smtClean="0">
                <a:latin typeface="+mj-ea"/>
                <a:ea typeface="+mj-ea"/>
              </a:rPr>
              <a:t>1</a:t>
            </a:r>
            <a:r>
              <a:rPr lang="zh-CN" altLang="en-US" dirty="0">
                <a:latin typeface="+mj-ea"/>
                <a:ea typeface="+mj-ea"/>
              </a:rPr>
              <a:t>号速调管</a:t>
            </a:r>
            <a:r>
              <a:rPr lang="en-US" altLang="zh-CN" dirty="0" smtClean="0">
                <a:latin typeface="+mj-ea"/>
                <a:ea typeface="+mj-ea"/>
              </a:rPr>
              <a:t>2</a:t>
            </a:r>
            <a:r>
              <a:rPr lang="zh-CN" altLang="en-US" dirty="0">
                <a:latin typeface="+mj-ea"/>
                <a:ea typeface="+mj-ea"/>
              </a:rPr>
              <a:t>分钟</a:t>
            </a:r>
            <a:r>
              <a:rPr lang="en-US" altLang="zh-CN" dirty="0">
                <a:latin typeface="+mj-ea"/>
                <a:ea typeface="+mj-ea"/>
              </a:rPr>
              <a:t>120</a:t>
            </a:r>
            <a:r>
              <a:rPr lang="zh-CN" altLang="en-US" dirty="0">
                <a:latin typeface="+mj-ea"/>
                <a:ea typeface="+mj-ea"/>
              </a:rPr>
              <a:t>个平均相位值的折线图，经过计算得到其</a:t>
            </a:r>
            <a:r>
              <a:rPr lang="en-US" altLang="zh-CN" dirty="0" err="1">
                <a:latin typeface="+mj-ea"/>
                <a:ea typeface="+mj-ea"/>
              </a:rPr>
              <a:t>rmse</a:t>
            </a:r>
            <a:r>
              <a:rPr lang="zh-CN" altLang="en-US" dirty="0">
                <a:latin typeface="+mj-ea"/>
                <a:ea typeface="+mj-ea"/>
              </a:rPr>
              <a:t>值为</a:t>
            </a:r>
            <a:r>
              <a:rPr lang="en-US" altLang="zh-CN" dirty="0" smtClean="0">
                <a:latin typeface="+mj-ea"/>
                <a:ea typeface="+mj-ea"/>
              </a:rPr>
              <a:t>0.13</a:t>
            </a:r>
            <a:r>
              <a:rPr lang="zh-CN" altLang="en-US" dirty="0" smtClean="0">
                <a:latin typeface="+mj-ea"/>
                <a:ea typeface="+mj-ea"/>
              </a:rPr>
              <a:t>度，</a:t>
            </a:r>
            <a:r>
              <a:rPr lang="zh-CN" altLang="en-US" dirty="0">
                <a:latin typeface="+mj-ea"/>
                <a:ea typeface="+mj-ea"/>
              </a:rPr>
              <a:t>小于</a:t>
            </a:r>
            <a:r>
              <a:rPr lang="en-US" altLang="zh-CN" dirty="0" smtClean="0">
                <a:latin typeface="+mj-ea"/>
                <a:ea typeface="+mj-ea"/>
              </a:rPr>
              <a:t>0.25</a:t>
            </a:r>
            <a:r>
              <a:rPr lang="zh-CN" altLang="en-US" dirty="0" smtClean="0">
                <a:latin typeface="+mj-ea"/>
                <a:ea typeface="+mj-ea"/>
              </a:rPr>
              <a:t>度</a:t>
            </a:r>
            <a:endParaRPr lang="zh-CN" altLang="en-US" dirty="0">
              <a:latin typeface="+mj-ea"/>
              <a:ea typeface="+mj-ea"/>
            </a:endParaRPr>
          </a:p>
        </p:txBody>
      </p:sp>
    </p:spTree>
    <p:extLst>
      <p:ext uri="{BB962C8B-B14F-4D97-AF65-F5344CB8AC3E}">
        <p14:creationId xmlns:p14="http://schemas.microsoft.com/office/powerpoint/2010/main" val="28838198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t>微波低电平系统</a:t>
            </a:r>
            <a:endParaRPr lang="zh-CN" altLang="en-US" dirty="0"/>
          </a:p>
        </p:txBody>
      </p:sp>
      <p:sp>
        <p:nvSpPr>
          <p:cNvPr id="5" name="矩形 4"/>
          <p:cNvSpPr/>
          <p:nvPr/>
        </p:nvSpPr>
        <p:spPr>
          <a:xfrm>
            <a:off x="444852" y="6122432"/>
            <a:ext cx="8255884" cy="47705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lnSpc>
                <a:spcPct val="125000"/>
              </a:lnSpc>
              <a:spcAft>
                <a:spcPts val="0"/>
              </a:spcAft>
            </a:pPr>
            <a:r>
              <a:rPr lang="zh-CN" altLang="zh-CN" b="1" kern="100" spc="30" dirty="0">
                <a:latin typeface="Times New Roman" panose="02020603050405020304" pitchFamily="18" charset="0"/>
                <a:ea typeface="宋体" panose="02010600030101010101" pitchFamily="2" charset="-122"/>
              </a:rPr>
              <a:t> </a:t>
            </a:r>
            <a:r>
              <a:rPr lang="en-US" altLang="zh-CN" b="1" kern="100" spc="30" dirty="0" smtClean="0">
                <a:latin typeface="Times New Roman" panose="02020603050405020304" pitchFamily="18" charset="0"/>
                <a:ea typeface="宋体" panose="02010600030101010101" pitchFamily="2" charset="-122"/>
              </a:rPr>
              <a:t>      </a:t>
            </a:r>
            <a:r>
              <a:rPr lang="zh-CN" altLang="zh-CN" sz="2000" b="1" kern="100" spc="30" dirty="0" smtClean="0">
                <a:latin typeface="Times New Roman" panose="02020603050405020304" pitchFamily="18" charset="0"/>
                <a:ea typeface="宋体" panose="02010600030101010101" pitchFamily="2" charset="-122"/>
              </a:rPr>
              <a:t>根据</a:t>
            </a:r>
            <a:r>
              <a:rPr lang="en-US" altLang="zh-CN" sz="2000" b="1" kern="100" spc="30" dirty="0">
                <a:latin typeface="Times New Roman" panose="02020603050405020304" pitchFamily="18" charset="0"/>
                <a:ea typeface="宋体" panose="02010600030101010101" pitchFamily="2" charset="-122"/>
              </a:rPr>
              <a:t>8</a:t>
            </a:r>
            <a:r>
              <a:rPr lang="zh-CN" altLang="zh-CN" sz="2000" b="1" kern="100" spc="30" dirty="0">
                <a:latin typeface="Times New Roman" panose="02020603050405020304" pitchFamily="18" charset="0"/>
                <a:ea typeface="宋体" panose="02010600030101010101" pitchFamily="2" charset="-122"/>
              </a:rPr>
              <a:t>套速调管功率</a:t>
            </a:r>
            <a:r>
              <a:rPr lang="zh-CN" altLang="zh-CN" sz="2000" b="1" kern="100" spc="30" dirty="0" smtClean="0">
                <a:latin typeface="Times New Roman" panose="02020603050405020304" pitchFamily="18" charset="0"/>
                <a:ea typeface="宋体" panose="02010600030101010101" pitchFamily="2" charset="-122"/>
              </a:rPr>
              <a:t>源在线测试，微波</a:t>
            </a:r>
            <a:r>
              <a:rPr lang="zh-CN" altLang="zh-CN" sz="2000" b="1" kern="100" spc="30" dirty="0">
                <a:latin typeface="Times New Roman" panose="02020603050405020304" pitchFamily="18" charset="0"/>
                <a:ea typeface="宋体" panose="02010600030101010101" pitchFamily="2" charset="-122"/>
              </a:rPr>
              <a:t>的</a:t>
            </a:r>
            <a:r>
              <a:rPr lang="zh-CN" altLang="zh-CN" sz="2000" b="1" kern="100" spc="30" dirty="0" smtClean="0">
                <a:latin typeface="Times New Roman" panose="02020603050405020304" pitchFamily="18" charset="0"/>
                <a:ea typeface="宋体" panose="02010600030101010101" pitchFamily="2" charset="-122"/>
              </a:rPr>
              <a:t>相位抖动</a:t>
            </a:r>
            <a:r>
              <a:rPr lang="zh-CN" altLang="en-US" sz="2000" b="1" kern="100" spc="30" dirty="0" smtClean="0">
                <a:latin typeface="Times New Roman" panose="02020603050405020304" pitchFamily="18" charset="0"/>
                <a:ea typeface="宋体" panose="02010600030101010101" pitchFamily="2" charset="-122"/>
              </a:rPr>
              <a:t>小于</a:t>
            </a:r>
            <a:r>
              <a:rPr lang="en-US" altLang="zh-CN" sz="2000" b="1" kern="100" spc="30" dirty="0" smtClean="0">
                <a:latin typeface="Times New Roman" panose="02020603050405020304" pitchFamily="18" charset="0"/>
                <a:ea typeface="宋体" panose="02010600030101010101" pitchFamily="2" charset="-122"/>
              </a:rPr>
              <a:t>0.25</a:t>
            </a:r>
            <a:r>
              <a:rPr lang="zh-CN" altLang="zh-CN" sz="2000" b="1" kern="100" spc="30" dirty="0" smtClean="0">
                <a:latin typeface="Times New Roman" panose="02020603050405020304" pitchFamily="18" charset="0"/>
                <a:ea typeface="宋体" panose="02010600030101010101" pitchFamily="2" charset="-122"/>
              </a:rPr>
              <a:t>度</a:t>
            </a:r>
            <a:endParaRPr lang="zh-CN" altLang="zh-CN" sz="2000" kern="100" dirty="0">
              <a:effectLst/>
              <a:latin typeface="Times New Roman" panose="02020603050405020304" pitchFamily="18" charset="0"/>
              <a:ea typeface="宋体" panose="02010600030101010101" pitchFamily="2" charset="-122"/>
            </a:endParaRPr>
          </a:p>
        </p:txBody>
      </p:sp>
      <p:graphicFrame>
        <p:nvGraphicFramePr>
          <p:cNvPr id="7" name="图表 6"/>
          <p:cNvGraphicFramePr/>
          <p:nvPr>
            <p:extLst>
              <p:ext uri="{D42A27DB-BD31-4B8C-83A1-F6EECF244321}">
                <p14:modId xmlns:p14="http://schemas.microsoft.com/office/powerpoint/2010/main" val="2886213329"/>
              </p:ext>
            </p:extLst>
          </p:nvPr>
        </p:nvGraphicFramePr>
        <p:xfrm>
          <a:off x="1097495" y="1618478"/>
          <a:ext cx="6950598" cy="42035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218528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36164" y="1609446"/>
            <a:ext cx="4699351" cy="328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标题 2"/>
          <p:cNvSpPr>
            <a:spLocks noGrp="1"/>
          </p:cNvSpPr>
          <p:nvPr>
            <p:ph type="title"/>
          </p:nvPr>
        </p:nvSpPr>
        <p:spPr/>
        <p:txBody>
          <a:bodyPr/>
          <a:lstStyle/>
          <a:p>
            <a:r>
              <a:rPr lang="zh-CN" altLang="en-US" dirty="0" smtClean="0"/>
              <a:t>辐射剂量监测</a:t>
            </a:r>
            <a:endParaRPr lang="zh-CN" altLang="en-US"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18480"/>
            <a:ext cx="4497549" cy="3267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364819" y="5559043"/>
            <a:ext cx="8265459" cy="74956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indent="320040" algn="just">
              <a:lnSpc>
                <a:spcPct val="125000"/>
              </a:lnSpc>
              <a:spcAft>
                <a:spcPts val="0"/>
              </a:spcAft>
            </a:pPr>
            <a:r>
              <a:rPr lang="en-US" altLang="zh-CN" kern="100" spc="30" dirty="0" smtClean="0">
                <a:latin typeface="Times New Roman" panose="02020603050405020304" pitchFamily="18" charset="0"/>
                <a:ea typeface="宋体" panose="02010600030101010101" pitchFamily="2" charset="-122"/>
              </a:rPr>
              <a:t>7</a:t>
            </a:r>
            <a:r>
              <a:rPr lang="zh-CN" altLang="zh-CN" kern="100" spc="30" dirty="0">
                <a:latin typeface="Times New Roman" panose="02020603050405020304" pitchFamily="18" charset="0"/>
                <a:ea typeface="宋体" panose="02010600030101010101" pitchFamily="2" charset="-122"/>
              </a:rPr>
              <a:t>月</a:t>
            </a:r>
            <a:r>
              <a:rPr lang="en-US" altLang="zh-CN" kern="100" spc="30" dirty="0">
                <a:latin typeface="Times New Roman" panose="02020603050405020304" pitchFamily="18" charset="0"/>
                <a:ea typeface="宋体" panose="02010600030101010101" pitchFamily="2" charset="-122"/>
              </a:rPr>
              <a:t>2</a:t>
            </a:r>
            <a:r>
              <a:rPr lang="zh-CN" altLang="zh-CN" kern="100" spc="30" dirty="0">
                <a:latin typeface="Times New Roman" panose="02020603050405020304" pitchFamily="18" charset="0"/>
                <a:ea typeface="宋体" panose="02010600030101010101" pitchFamily="2" charset="-122"/>
              </a:rPr>
              <a:t>日到</a:t>
            </a:r>
            <a:r>
              <a:rPr lang="en-US" altLang="zh-CN" kern="100" spc="30" dirty="0">
                <a:latin typeface="Times New Roman" panose="02020603050405020304" pitchFamily="18" charset="0"/>
                <a:ea typeface="宋体" panose="02010600030101010101" pitchFamily="2" charset="-122"/>
              </a:rPr>
              <a:t>7</a:t>
            </a:r>
            <a:r>
              <a:rPr lang="zh-CN" altLang="zh-CN" kern="100" spc="30" dirty="0">
                <a:latin typeface="Times New Roman" panose="02020603050405020304" pitchFamily="18" charset="0"/>
                <a:ea typeface="宋体" panose="02010600030101010101" pitchFamily="2" charset="-122"/>
              </a:rPr>
              <a:t>月</a:t>
            </a:r>
            <a:r>
              <a:rPr lang="en-US" altLang="zh-CN" kern="100" spc="30" dirty="0">
                <a:latin typeface="Times New Roman" panose="02020603050405020304" pitchFamily="18" charset="0"/>
                <a:ea typeface="宋体" panose="02010600030101010101" pitchFamily="2" charset="-122"/>
              </a:rPr>
              <a:t>5</a:t>
            </a:r>
            <a:r>
              <a:rPr lang="zh-CN" altLang="zh-CN" kern="100" spc="30" dirty="0">
                <a:latin typeface="Times New Roman" panose="02020603050405020304" pitchFamily="18" charset="0"/>
                <a:ea typeface="宋体" panose="02010600030101010101" pitchFamily="2" charset="-122"/>
              </a:rPr>
              <a:t>日恒流运行测试时间内</a:t>
            </a:r>
            <a:r>
              <a:rPr lang="zh-CN" altLang="zh-CN" kern="100" spc="30" dirty="0" smtClean="0">
                <a:latin typeface="Times New Roman" panose="02020603050405020304" pitchFamily="18" charset="0"/>
                <a:ea typeface="宋体" panose="02010600030101010101" pitchFamily="2" charset="-122"/>
              </a:rPr>
              <a:t>，</a:t>
            </a:r>
            <a:r>
              <a:rPr lang="zh-CN" altLang="en-US" kern="100" spc="30" dirty="0" smtClean="0">
                <a:latin typeface="Times New Roman" panose="02020603050405020304" pitchFamily="18" charset="0"/>
                <a:ea typeface="宋体" panose="02010600030101010101" pitchFamily="2" charset="-122"/>
              </a:rPr>
              <a:t>储存环厅实验区域</a:t>
            </a:r>
            <a:r>
              <a:rPr lang="zh-CN" altLang="zh-CN" kern="100" spc="30" dirty="0" smtClean="0">
                <a:latin typeface="Times New Roman" panose="02020603050405020304" pitchFamily="18" charset="0"/>
                <a:ea typeface="宋体" panose="02010600030101010101" pitchFamily="2" charset="-122"/>
              </a:rPr>
              <a:t>各个</a:t>
            </a:r>
            <a:r>
              <a:rPr lang="zh-CN" altLang="zh-CN" kern="100" spc="30" dirty="0">
                <a:latin typeface="Times New Roman" panose="02020603050405020304" pitchFamily="18" charset="0"/>
                <a:ea typeface="宋体" panose="02010600030101010101" pitchFamily="2" charset="-122"/>
              </a:rPr>
              <a:t>测量点的γ辐射剂量率和中子剂量率的历史</a:t>
            </a:r>
            <a:r>
              <a:rPr lang="zh-CN" altLang="zh-CN" kern="100" spc="30" dirty="0" smtClean="0">
                <a:latin typeface="Times New Roman" panose="02020603050405020304" pitchFamily="18" charset="0"/>
                <a:ea typeface="宋体" panose="02010600030101010101" pitchFamily="2" charset="-122"/>
              </a:rPr>
              <a:t>数据 </a:t>
            </a:r>
            <a:endParaRPr lang="zh-CN" altLang="zh-CN" sz="14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29792436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75247" y="1386740"/>
            <a:ext cx="8229600" cy="4254936"/>
          </a:xfrm>
        </p:spPr>
        <p:txBody>
          <a:bodyPr/>
          <a:lstStyle/>
          <a:p>
            <a:pPr>
              <a:buFont typeface="Wingdings" panose="05000000000000000000" pitchFamily="2" charset="2"/>
              <a:buChar char="Ø"/>
            </a:pPr>
            <a:r>
              <a:rPr lang="zh-CN" altLang="en-US" sz="2400" dirty="0" smtClean="0"/>
              <a:t>瞬时</a:t>
            </a:r>
            <a:r>
              <a:rPr lang="en-US" altLang="zh-CN" sz="2400" dirty="0">
                <a:latin typeface="Times New Roman" panose="02020603050405020304" pitchFamily="18" charset="0"/>
                <a:cs typeface="Times New Roman" panose="02020603050405020304" pitchFamily="18" charset="0"/>
              </a:rPr>
              <a:t>γ</a:t>
            </a:r>
            <a:r>
              <a:rPr lang="zh-CN" altLang="en-US" sz="2400" dirty="0"/>
              <a:t>辐射剂量率最大数值为</a:t>
            </a:r>
            <a:r>
              <a:rPr lang="en-US" altLang="zh-CN" sz="2400" dirty="0"/>
              <a:t>706 </a:t>
            </a:r>
            <a:r>
              <a:rPr lang="en-US" altLang="zh-CN" sz="2400" dirty="0" err="1"/>
              <a:t>nSv</a:t>
            </a:r>
            <a:r>
              <a:rPr lang="en-US" altLang="zh-CN" sz="2400" dirty="0"/>
              <a:t>/h</a:t>
            </a:r>
            <a:r>
              <a:rPr lang="zh-CN" altLang="en-US" sz="2400" dirty="0"/>
              <a:t>，平均数值为</a:t>
            </a:r>
            <a:r>
              <a:rPr lang="en-US" altLang="zh-CN" sz="2400" dirty="0"/>
              <a:t>152 </a:t>
            </a:r>
            <a:r>
              <a:rPr lang="en-US" altLang="zh-CN" sz="2400" dirty="0" err="1"/>
              <a:t>nSv</a:t>
            </a:r>
            <a:r>
              <a:rPr lang="en-US" altLang="zh-CN" sz="2400" dirty="0"/>
              <a:t>/h</a:t>
            </a:r>
            <a:r>
              <a:rPr lang="zh-CN" altLang="en-US" sz="2400" dirty="0"/>
              <a:t>，折合</a:t>
            </a:r>
            <a:r>
              <a:rPr lang="en-US" altLang="zh-CN" sz="2400" dirty="0" smtClean="0"/>
              <a:t>2500</a:t>
            </a:r>
            <a:r>
              <a:rPr lang="zh-CN" altLang="en-US" sz="2400" dirty="0"/>
              <a:t>小时供光时间内累计剂量为</a:t>
            </a:r>
            <a:r>
              <a:rPr lang="en-US" altLang="zh-CN" sz="2400" dirty="0"/>
              <a:t>0.38 </a:t>
            </a:r>
            <a:r>
              <a:rPr lang="en-US" altLang="zh-CN" sz="2400" dirty="0" err="1" smtClean="0"/>
              <a:t>mSv</a:t>
            </a:r>
            <a:endParaRPr lang="en-US" altLang="zh-CN" sz="2400" dirty="0" smtClean="0"/>
          </a:p>
          <a:p>
            <a:pPr>
              <a:buFont typeface="Wingdings" panose="05000000000000000000" pitchFamily="2" charset="2"/>
              <a:buChar char="Ø"/>
            </a:pPr>
            <a:endParaRPr lang="en-US" altLang="zh-CN" sz="2400" dirty="0" smtClean="0"/>
          </a:p>
          <a:p>
            <a:pPr>
              <a:buFont typeface="Wingdings" panose="05000000000000000000" pitchFamily="2" charset="2"/>
              <a:buChar char="Ø"/>
            </a:pPr>
            <a:r>
              <a:rPr lang="zh-CN" altLang="zh-CN" sz="2400" dirty="0"/>
              <a:t>瞬时中子辐射剂量率最大数值为</a:t>
            </a:r>
            <a:r>
              <a:rPr lang="en-US" altLang="zh-CN" sz="2400" dirty="0"/>
              <a:t>336 </a:t>
            </a:r>
            <a:r>
              <a:rPr lang="en-US" altLang="zh-CN" sz="2400" dirty="0" err="1"/>
              <a:t>nSv</a:t>
            </a:r>
            <a:r>
              <a:rPr lang="en-US" altLang="zh-CN" sz="2400" dirty="0"/>
              <a:t>/h</a:t>
            </a:r>
            <a:r>
              <a:rPr lang="zh-CN" altLang="zh-CN" sz="2400" dirty="0"/>
              <a:t>，平均数值为</a:t>
            </a:r>
            <a:r>
              <a:rPr lang="en-US" altLang="zh-CN" sz="2400" dirty="0"/>
              <a:t>13.1 </a:t>
            </a:r>
            <a:r>
              <a:rPr lang="en-US" altLang="zh-CN" sz="2400" dirty="0" err="1"/>
              <a:t>nSv</a:t>
            </a:r>
            <a:r>
              <a:rPr lang="en-US" altLang="zh-CN" sz="2400" dirty="0"/>
              <a:t>/h</a:t>
            </a:r>
            <a:r>
              <a:rPr lang="zh-CN" altLang="zh-CN" sz="2400" dirty="0"/>
              <a:t>，折合到</a:t>
            </a:r>
            <a:r>
              <a:rPr lang="en-US" altLang="zh-CN" sz="2400" dirty="0"/>
              <a:t>2500</a:t>
            </a:r>
            <a:r>
              <a:rPr lang="zh-CN" altLang="zh-CN" sz="2400" dirty="0"/>
              <a:t>小时供光时间内累计剂量为</a:t>
            </a:r>
            <a:r>
              <a:rPr lang="en-US" altLang="zh-CN" sz="2400" dirty="0"/>
              <a:t>0.0325 </a:t>
            </a:r>
            <a:r>
              <a:rPr lang="en-US" altLang="zh-CN" sz="2400" dirty="0" err="1" smtClean="0"/>
              <a:t>mSv</a:t>
            </a:r>
            <a:endParaRPr lang="en-US" altLang="zh-CN" sz="2400" dirty="0" smtClean="0"/>
          </a:p>
          <a:p>
            <a:pPr>
              <a:buFont typeface="Wingdings" panose="05000000000000000000" pitchFamily="2" charset="2"/>
              <a:buChar char="Ø"/>
            </a:pPr>
            <a:endParaRPr lang="en-US" altLang="zh-CN" sz="2400" dirty="0"/>
          </a:p>
          <a:p>
            <a:pPr>
              <a:buFont typeface="Wingdings" panose="05000000000000000000" pitchFamily="2" charset="2"/>
              <a:buChar char="Ø"/>
            </a:pPr>
            <a:r>
              <a:rPr lang="zh-CN" altLang="zh-CN" sz="2400" dirty="0"/>
              <a:t>合计累计剂量为</a:t>
            </a:r>
            <a:r>
              <a:rPr lang="en-US" altLang="zh-CN" sz="2400" dirty="0"/>
              <a:t>0.4125mSv</a:t>
            </a:r>
            <a:r>
              <a:rPr lang="zh-CN" altLang="zh-CN" sz="2400" dirty="0"/>
              <a:t>，即按照人均年工作时间为</a:t>
            </a:r>
            <a:r>
              <a:rPr lang="en-US" altLang="zh-CN" sz="2400" dirty="0"/>
              <a:t>2500</a:t>
            </a:r>
            <a:r>
              <a:rPr lang="zh-CN" altLang="zh-CN" sz="2400" dirty="0"/>
              <a:t>小时计算，接受的累计剂量远小于国家的法律法规限值，也远小于项目最初的控制目标</a:t>
            </a:r>
            <a:r>
              <a:rPr lang="en-US" altLang="zh-CN" sz="2400" dirty="0" smtClean="0"/>
              <a:t>5mSv/year</a:t>
            </a:r>
            <a:endParaRPr lang="zh-CN" altLang="en-US" sz="2400" dirty="0"/>
          </a:p>
        </p:txBody>
      </p:sp>
      <p:sp>
        <p:nvSpPr>
          <p:cNvPr id="3" name="标题 2"/>
          <p:cNvSpPr>
            <a:spLocks noGrp="1"/>
          </p:cNvSpPr>
          <p:nvPr>
            <p:ph type="title"/>
          </p:nvPr>
        </p:nvSpPr>
        <p:spPr/>
        <p:txBody>
          <a:bodyPr/>
          <a:lstStyle/>
          <a:p>
            <a:r>
              <a:rPr lang="zh-CN" altLang="en-US" dirty="0" smtClean="0"/>
              <a:t>辐射剂量监测</a:t>
            </a:r>
            <a:endParaRPr lang="zh-CN" altLang="en-US" dirty="0"/>
          </a:p>
        </p:txBody>
      </p:sp>
    </p:spTree>
    <p:extLst>
      <p:ext uri="{BB962C8B-B14F-4D97-AF65-F5344CB8AC3E}">
        <p14:creationId xmlns:p14="http://schemas.microsoft.com/office/powerpoint/2010/main" val="27454581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p:cNvSpPr>
          <p:nvPr/>
        </p:nvSpPr>
        <p:spPr bwMode="auto">
          <a:xfrm>
            <a:off x="279400" y="1182688"/>
            <a:ext cx="8213725" cy="946150"/>
          </a:xfrm>
          <a:prstGeom prst="rect">
            <a:avLst/>
          </a:prstGeom>
          <a:noFill/>
          <a:ln>
            <a:noFill/>
          </a:ln>
          <a:effectLst/>
          <a:extLst/>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228600" indent="-228600">
              <a:buFontTx/>
              <a:buNone/>
              <a:defRPr/>
            </a:pPr>
            <a:r>
              <a:rPr lang="zh-CN" altLang="en-US" sz="2400" kern="0" dirty="0" smtClean="0"/>
              <a:t>运行模式 ：</a:t>
            </a:r>
            <a:r>
              <a:rPr lang="en-US" altLang="zh-CN" sz="2400" kern="0" dirty="0" smtClean="0"/>
              <a:t>Decay</a:t>
            </a:r>
            <a:r>
              <a:rPr lang="zh-CN" altLang="en-US" sz="2400" kern="0" dirty="0"/>
              <a:t> </a:t>
            </a:r>
            <a:r>
              <a:rPr lang="en-US" altLang="zh-CN" sz="2400" kern="0" dirty="0"/>
              <a:t>M</a:t>
            </a:r>
            <a:r>
              <a:rPr lang="en-US" altLang="zh-CN" sz="2400" kern="0" dirty="0" smtClean="0"/>
              <a:t>ode</a:t>
            </a:r>
          </a:p>
          <a:p>
            <a:pPr marL="228600" indent="-228600">
              <a:buFontTx/>
              <a:buNone/>
              <a:defRPr/>
            </a:pPr>
            <a:r>
              <a:rPr lang="zh-CN" altLang="en-US" sz="2400" kern="0" dirty="0" smtClean="0"/>
              <a:t>阶段性连续运行（供光→维护→机器研究→供光。。。）</a:t>
            </a:r>
            <a:endParaRPr lang="en-US" altLang="zh-CN" sz="800" kern="0" dirty="0" smtClean="0"/>
          </a:p>
        </p:txBody>
      </p:sp>
      <p:graphicFrame>
        <p:nvGraphicFramePr>
          <p:cNvPr id="8" name="Group 108"/>
          <p:cNvGraphicFramePr>
            <a:graphicFrameLocks noGrp="1"/>
          </p:cNvGraphicFramePr>
          <p:nvPr>
            <p:ph sz="half" idx="4294967295"/>
            <p:extLst>
              <p:ext uri="{D42A27DB-BD31-4B8C-83A1-F6EECF244321}">
                <p14:modId xmlns:p14="http://schemas.microsoft.com/office/powerpoint/2010/main" val="3086090251"/>
              </p:ext>
            </p:extLst>
          </p:nvPr>
        </p:nvGraphicFramePr>
        <p:xfrm>
          <a:off x="904875" y="2309813"/>
          <a:ext cx="7786688" cy="2074861"/>
        </p:xfrm>
        <a:graphic>
          <a:graphicData uri="http://schemas.openxmlformats.org/drawingml/2006/table">
            <a:tbl>
              <a:tblPr/>
              <a:tblGrid>
                <a:gridCol w="1502659">
                  <a:extLst>
                    <a:ext uri="{9D8B030D-6E8A-4147-A177-3AD203B41FA5}">
                      <a16:colId xmlns:a16="http://schemas.microsoft.com/office/drawing/2014/main" xmlns="" val="20000"/>
                    </a:ext>
                  </a:extLst>
                </a:gridCol>
                <a:gridCol w="1069242">
                  <a:extLst>
                    <a:ext uri="{9D8B030D-6E8A-4147-A177-3AD203B41FA5}">
                      <a16:colId xmlns:a16="http://schemas.microsoft.com/office/drawing/2014/main" xmlns="" val="20001"/>
                    </a:ext>
                  </a:extLst>
                </a:gridCol>
                <a:gridCol w="1388118">
                  <a:extLst>
                    <a:ext uri="{9D8B030D-6E8A-4147-A177-3AD203B41FA5}">
                      <a16:colId xmlns:a16="http://schemas.microsoft.com/office/drawing/2014/main" xmlns="" val="20002"/>
                    </a:ext>
                  </a:extLst>
                </a:gridCol>
                <a:gridCol w="1343025">
                  <a:extLst>
                    <a:ext uri="{9D8B030D-6E8A-4147-A177-3AD203B41FA5}">
                      <a16:colId xmlns:a16="http://schemas.microsoft.com/office/drawing/2014/main" xmlns="" val="20003"/>
                    </a:ext>
                  </a:extLst>
                </a:gridCol>
                <a:gridCol w="1299410">
                  <a:extLst>
                    <a:ext uri="{9D8B030D-6E8A-4147-A177-3AD203B41FA5}">
                      <a16:colId xmlns:a16="http://schemas.microsoft.com/office/drawing/2014/main" xmlns="" val="20004"/>
                    </a:ext>
                  </a:extLst>
                </a:gridCol>
                <a:gridCol w="1184234">
                  <a:extLst>
                    <a:ext uri="{9D8B030D-6E8A-4147-A177-3AD203B41FA5}">
                      <a16:colId xmlns:a16="http://schemas.microsoft.com/office/drawing/2014/main" xmlns="" val="20005"/>
                    </a:ext>
                  </a:extLst>
                </a:gridCol>
              </a:tblGrid>
              <a:tr h="438888">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dirty="0" smtClean="0">
                        <a:ln>
                          <a:noFill/>
                        </a:ln>
                        <a:solidFill>
                          <a:schemeClr val="tx1"/>
                        </a:solidFill>
                        <a:effectLst/>
                        <a:latin typeface="+mj-ea"/>
                        <a:ea typeface="+mj-ea"/>
                        <a:cs typeface="Times New Roman" pitchFamily="18" charset="0"/>
                      </a:endParaRPr>
                    </a:p>
                  </a:txBody>
                  <a:tcPr marL="95388" marR="95388" marT="47506" marB="47506" anchor="ctr" horzOverflow="overflow">
                    <a:lnL w="12700" cap="flat" cmpd="sng" algn="ctr">
                      <a:solidFill>
                        <a:srgbClr val="0051A3"/>
                      </a:solidFill>
                      <a:prstDash val="solid"/>
                      <a:round/>
                      <a:headEnd type="none" w="med" len="med"/>
                      <a:tailEnd type="none" w="med" len="med"/>
                    </a:lnL>
                    <a:lnR w="12700" cap="flat" cmpd="sng" algn="ctr">
                      <a:solidFill>
                        <a:srgbClr val="0051A3"/>
                      </a:solidFill>
                      <a:prstDash val="solid"/>
                      <a:round/>
                      <a:headEnd type="none" w="med" len="med"/>
                      <a:tailEnd type="none" w="med" len="med"/>
                    </a:lnR>
                    <a:lnT w="12700" cap="flat" cmpd="sng" algn="ctr">
                      <a:solidFill>
                        <a:srgbClr val="0051A3"/>
                      </a:solidFill>
                      <a:prstDash val="solid"/>
                      <a:round/>
                      <a:headEnd type="none" w="med" len="med"/>
                      <a:tailEnd type="none" w="med" len="med"/>
                    </a:lnT>
                    <a:lnB w="12700" cap="flat" cmpd="sng" algn="ctr">
                      <a:solidFill>
                        <a:srgbClr val="0051A3"/>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mj-ea"/>
                          <a:ea typeface="+mj-ea"/>
                          <a:cs typeface="Times New Roman" pitchFamily="18" charset="0"/>
                        </a:rPr>
                        <a:t>总机时</a:t>
                      </a:r>
                    </a:p>
                  </a:txBody>
                  <a:tcPr marL="95388" marR="95388" marT="47506" marB="47506" anchor="ctr" horzOverflow="overflow">
                    <a:lnL w="12700" cap="flat" cmpd="sng" algn="ctr">
                      <a:solidFill>
                        <a:srgbClr val="0051A3"/>
                      </a:solidFill>
                      <a:prstDash val="solid"/>
                      <a:round/>
                      <a:headEnd type="none" w="med" len="med"/>
                      <a:tailEnd type="none" w="med" len="med"/>
                    </a:lnL>
                    <a:lnR w="12700" cap="flat" cmpd="sng" algn="ctr">
                      <a:solidFill>
                        <a:srgbClr val="0051A3"/>
                      </a:solidFill>
                      <a:prstDash val="solid"/>
                      <a:round/>
                      <a:headEnd type="none" w="med" len="med"/>
                      <a:tailEnd type="none" w="med" len="med"/>
                    </a:lnR>
                    <a:lnT w="12700" cap="flat" cmpd="sng" algn="ctr">
                      <a:solidFill>
                        <a:srgbClr val="0051A3"/>
                      </a:solidFill>
                      <a:prstDash val="solid"/>
                      <a:round/>
                      <a:headEnd type="none" w="med" len="med"/>
                      <a:tailEnd type="none" w="med" len="med"/>
                    </a:lnT>
                    <a:lnB w="12700" cap="flat" cmpd="sng" algn="ctr">
                      <a:solidFill>
                        <a:srgbClr val="0051A3"/>
                      </a:solidFill>
                      <a:prstDash val="solid"/>
                      <a:round/>
                      <a:headEnd type="none" w="med" len="med"/>
                      <a:tailEnd type="none" w="med" len="med"/>
                    </a:lnB>
                    <a:lnTlToBr>
                      <a:noFill/>
                    </a:lnTlToBr>
                    <a:lnBlToTr>
                      <a:noFill/>
                    </a:lnBlToTr>
                    <a:noFill/>
                  </a:tcPr>
                </a:tc>
                <a:tc gridSpan="4">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kern="1200" cap="none" normalizeH="0" baseline="0" dirty="0" smtClean="0">
                          <a:ln>
                            <a:noFill/>
                          </a:ln>
                          <a:solidFill>
                            <a:schemeClr val="tx1"/>
                          </a:solidFill>
                          <a:effectLst/>
                          <a:latin typeface="+mj-ea"/>
                          <a:ea typeface="+mn-ea"/>
                          <a:cs typeface="Times New Roman" pitchFamily="18" charset="0"/>
                        </a:rPr>
                        <a:t>运行时间分配</a:t>
                      </a:r>
                      <a:endParaRPr kumimoji="0" lang="en-US" altLang="zh-CN" sz="1800" b="0" i="0" u="none" strike="noStrike" cap="none" normalizeH="0" baseline="0" dirty="0" smtClean="0">
                        <a:ln>
                          <a:noFill/>
                        </a:ln>
                        <a:solidFill>
                          <a:schemeClr val="tx1"/>
                        </a:solidFill>
                        <a:effectLst/>
                        <a:latin typeface="+mj-ea"/>
                        <a:ea typeface="+mj-ea"/>
                        <a:cs typeface="Times New Roman" pitchFamily="18" charset="0"/>
                      </a:endParaRPr>
                    </a:p>
                  </a:txBody>
                  <a:tcPr marL="95388" marR="95388" marT="47506" marB="47506" anchor="ctr" horzOverflow="overflow">
                    <a:lnL w="12700" cap="flat" cmpd="sng" algn="ctr">
                      <a:solidFill>
                        <a:srgbClr val="0051A3"/>
                      </a:solidFill>
                      <a:prstDash val="solid"/>
                      <a:round/>
                      <a:headEnd type="none" w="med" len="med"/>
                      <a:tailEnd type="none" w="med" len="med"/>
                    </a:lnL>
                    <a:lnR w="12700" cap="flat" cmpd="sng" algn="ctr">
                      <a:solidFill>
                        <a:srgbClr val="0051A3"/>
                      </a:solidFill>
                      <a:prstDash val="solid"/>
                      <a:round/>
                      <a:headEnd type="none" w="med" len="med"/>
                      <a:tailEnd type="none" w="med" len="med"/>
                    </a:lnR>
                    <a:lnT w="12700" cap="flat" cmpd="sng" algn="ctr">
                      <a:solidFill>
                        <a:srgbClr val="0051A3"/>
                      </a:solidFill>
                      <a:prstDash val="solid"/>
                      <a:round/>
                      <a:headEnd type="none" w="med" len="med"/>
                      <a:tailEnd type="none" w="med" len="med"/>
                    </a:lnT>
                    <a:lnB w="12700" cap="flat" cmpd="sng" algn="ctr">
                      <a:solidFill>
                        <a:srgbClr val="0051A3"/>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xmlns="" val="10000"/>
                  </a:ext>
                </a:extLst>
              </a:tr>
              <a:tr h="732753">
                <a:tc vMerge="1">
                  <a:txBody>
                    <a:bodyPr/>
                    <a:lstStyle/>
                    <a:p>
                      <a:endParaRPr lang="zh-CN" altLang="en-US"/>
                    </a:p>
                  </a:txBody>
                  <a:tcPr/>
                </a:tc>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mj-ea"/>
                          <a:ea typeface="+mj-ea"/>
                          <a:cs typeface="Times New Roman" pitchFamily="18" charset="0"/>
                        </a:rPr>
                        <a:t>供束</a:t>
                      </a:r>
                      <a:r>
                        <a:rPr kumimoji="0" lang="en-US" altLang="zh-CN" sz="1800" b="0" i="0" u="none" strike="noStrike" cap="none" normalizeH="0" baseline="0" dirty="0" smtClean="0">
                          <a:ln>
                            <a:noFill/>
                          </a:ln>
                          <a:solidFill>
                            <a:schemeClr val="tx1"/>
                          </a:solidFill>
                          <a:effectLst/>
                          <a:latin typeface="+mj-ea"/>
                          <a:ea typeface="+mj-ea"/>
                          <a:cs typeface="Times New Roman" pitchFamily="18" charset="0"/>
                        </a:rPr>
                        <a:t>(</a:t>
                      </a:r>
                      <a:r>
                        <a:rPr kumimoji="0" lang="zh-CN" altLang="en-US" sz="1800" b="0" i="0" u="none" strike="noStrike" cap="none" normalizeH="0" baseline="0" dirty="0" smtClean="0">
                          <a:ln>
                            <a:noFill/>
                          </a:ln>
                          <a:solidFill>
                            <a:schemeClr val="tx1"/>
                          </a:solidFill>
                          <a:effectLst/>
                          <a:latin typeface="+mj-ea"/>
                          <a:ea typeface="+mj-ea"/>
                          <a:cs typeface="Times New Roman" pitchFamily="18" charset="0"/>
                        </a:rPr>
                        <a:t>实验）</a:t>
                      </a:r>
                    </a:p>
                  </a:txBody>
                  <a:tcPr marL="95388" marR="95388" marT="47506" marB="47506" anchor="ctr" horzOverflow="overflow">
                    <a:lnL w="12700" cap="flat" cmpd="sng" algn="ctr">
                      <a:solidFill>
                        <a:srgbClr val="0051A3"/>
                      </a:solidFill>
                      <a:prstDash val="solid"/>
                      <a:round/>
                      <a:headEnd type="none" w="med" len="med"/>
                      <a:tailEnd type="none" w="med" len="med"/>
                    </a:lnL>
                    <a:lnR w="12700" cap="flat" cmpd="sng" algn="ctr">
                      <a:solidFill>
                        <a:srgbClr val="0051A3"/>
                      </a:solidFill>
                      <a:prstDash val="solid"/>
                      <a:round/>
                      <a:headEnd type="none" w="med" len="med"/>
                      <a:tailEnd type="none" w="med" len="med"/>
                    </a:lnR>
                    <a:lnT w="12700" cap="flat" cmpd="sng" algn="ctr">
                      <a:solidFill>
                        <a:srgbClr val="0051A3"/>
                      </a:solidFill>
                      <a:prstDash val="solid"/>
                      <a:round/>
                      <a:headEnd type="none" w="med" len="med"/>
                      <a:tailEnd type="none" w="med" len="med"/>
                    </a:lnT>
                    <a:lnB w="12700" cap="flat" cmpd="sng" algn="ctr">
                      <a:solidFill>
                        <a:srgbClr val="0051A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mj-ea"/>
                          <a:ea typeface="+mj-ea"/>
                          <a:cs typeface="Times New Roman" pitchFamily="18" charset="0"/>
                        </a:rPr>
                        <a:t>机器研究</a:t>
                      </a:r>
                    </a:p>
                  </a:txBody>
                  <a:tcPr marL="95388" marR="95388" marT="47506" marB="47506" anchor="ctr" horzOverflow="overflow">
                    <a:lnL w="12700" cap="flat" cmpd="sng" algn="ctr">
                      <a:solidFill>
                        <a:srgbClr val="0051A3"/>
                      </a:solidFill>
                      <a:prstDash val="solid"/>
                      <a:round/>
                      <a:headEnd type="none" w="med" len="med"/>
                      <a:tailEnd type="none" w="med" len="med"/>
                    </a:lnL>
                    <a:lnR w="12700" cap="flat" cmpd="sng" algn="ctr">
                      <a:solidFill>
                        <a:srgbClr val="0051A3"/>
                      </a:solidFill>
                      <a:prstDash val="solid"/>
                      <a:round/>
                      <a:headEnd type="none" w="med" len="med"/>
                      <a:tailEnd type="none" w="med" len="med"/>
                    </a:lnR>
                    <a:lnT w="12700" cap="flat" cmpd="sng" algn="ctr">
                      <a:solidFill>
                        <a:srgbClr val="0051A3"/>
                      </a:solidFill>
                      <a:prstDash val="solid"/>
                      <a:round/>
                      <a:headEnd type="none" w="med" len="med"/>
                      <a:tailEnd type="none" w="med" len="med"/>
                    </a:lnT>
                    <a:lnB w="12700" cap="flat" cmpd="sng" algn="ctr">
                      <a:solidFill>
                        <a:srgbClr val="0051A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mj-ea"/>
                          <a:ea typeface="+mj-ea"/>
                          <a:cs typeface="Times New Roman" pitchFamily="18" charset="0"/>
                        </a:rPr>
                        <a:t>调束注入</a:t>
                      </a:r>
                    </a:p>
                  </a:txBody>
                  <a:tcPr marL="95388" marR="95388" marT="47506" marB="47506" anchor="ctr" horzOverflow="overflow">
                    <a:lnL w="12700" cap="flat" cmpd="sng" algn="ctr">
                      <a:solidFill>
                        <a:srgbClr val="0051A3"/>
                      </a:solidFill>
                      <a:prstDash val="solid"/>
                      <a:round/>
                      <a:headEnd type="none" w="med" len="med"/>
                      <a:tailEnd type="none" w="med" len="med"/>
                    </a:lnL>
                    <a:lnR w="12700" cap="flat" cmpd="sng" algn="ctr">
                      <a:solidFill>
                        <a:srgbClr val="0051A3"/>
                      </a:solidFill>
                      <a:prstDash val="solid"/>
                      <a:round/>
                      <a:headEnd type="none" w="med" len="med"/>
                      <a:tailEnd type="none" w="med" len="med"/>
                    </a:lnR>
                    <a:lnT w="12700" cap="flat" cmpd="sng" algn="ctr">
                      <a:solidFill>
                        <a:srgbClr val="0051A3"/>
                      </a:solidFill>
                      <a:prstDash val="solid"/>
                      <a:round/>
                      <a:headEnd type="none" w="med" len="med"/>
                      <a:tailEnd type="none" w="med" len="med"/>
                    </a:lnT>
                    <a:lnB w="12700" cap="flat" cmpd="sng" algn="ctr">
                      <a:solidFill>
                        <a:srgbClr val="0051A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mj-ea"/>
                          <a:ea typeface="+mj-ea"/>
                          <a:cs typeface="Times New Roman" pitchFamily="18" charset="0"/>
                        </a:rPr>
                        <a:t>常规维护</a:t>
                      </a:r>
                    </a:p>
                  </a:txBody>
                  <a:tcPr marL="95388" marR="95388" marT="47506" marB="47506" anchor="ctr" horzOverflow="overflow">
                    <a:lnL w="12700" cap="flat" cmpd="sng" algn="ctr">
                      <a:solidFill>
                        <a:srgbClr val="0051A3"/>
                      </a:solidFill>
                      <a:prstDash val="solid"/>
                      <a:round/>
                      <a:headEnd type="none" w="med" len="med"/>
                      <a:tailEnd type="none" w="med" len="med"/>
                    </a:lnL>
                    <a:lnR w="12700" cap="flat" cmpd="sng" algn="ctr">
                      <a:solidFill>
                        <a:srgbClr val="0051A3"/>
                      </a:solidFill>
                      <a:prstDash val="solid"/>
                      <a:round/>
                      <a:headEnd type="none" w="med" len="med"/>
                      <a:tailEnd type="none" w="med" len="med"/>
                    </a:lnR>
                    <a:lnT w="12700" cap="flat" cmpd="sng" algn="ctr">
                      <a:solidFill>
                        <a:srgbClr val="0051A3"/>
                      </a:solidFill>
                      <a:prstDash val="solid"/>
                      <a:round/>
                      <a:headEnd type="none" w="med" len="med"/>
                      <a:tailEnd type="none" w="med" len="med"/>
                    </a:lnT>
                    <a:lnB w="12700" cap="flat" cmpd="sng" algn="ctr">
                      <a:solidFill>
                        <a:srgbClr val="0051A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51610">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mj-ea"/>
                          <a:ea typeface="+mj-ea"/>
                          <a:cs typeface="Times New Roman" pitchFamily="18" charset="0"/>
                        </a:rPr>
                        <a:t>机时（小时）</a:t>
                      </a:r>
                    </a:p>
                  </a:txBody>
                  <a:tcPr marL="95388" marR="95388" marT="47506" marB="47506" anchor="ctr" horzOverflow="overflow">
                    <a:lnL w="12700" cap="flat" cmpd="sng" algn="ctr">
                      <a:solidFill>
                        <a:srgbClr val="0051A3"/>
                      </a:solidFill>
                      <a:prstDash val="solid"/>
                      <a:round/>
                      <a:headEnd type="none" w="med" len="med"/>
                      <a:tailEnd type="none" w="med" len="med"/>
                    </a:lnL>
                    <a:lnR w="12700" cap="flat" cmpd="sng" algn="ctr">
                      <a:solidFill>
                        <a:srgbClr val="0051A3"/>
                      </a:solidFill>
                      <a:prstDash val="solid"/>
                      <a:round/>
                      <a:headEnd type="none" w="med" len="med"/>
                      <a:tailEnd type="none" w="med" len="med"/>
                    </a:lnR>
                    <a:lnT w="12700" cap="flat" cmpd="sng" algn="ctr">
                      <a:solidFill>
                        <a:srgbClr val="0051A3"/>
                      </a:solidFill>
                      <a:prstDash val="solid"/>
                      <a:round/>
                      <a:headEnd type="none" w="med" len="med"/>
                      <a:tailEnd type="none" w="med" len="med"/>
                    </a:lnT>
                    <a:lnB w="12700" cap="flat" cmpd="sng" algn="ctr">
                      <a:solidFill>
                        <a:srgbClr val="0051A3"/>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mj-ea"/>
                          <a:ea typeface="+mj-ea"/>
                          <a:cs typeface="Times New Roman" pitchFamily="18" charset="0"/>
                        </a:rPr>
                        <a:t>6981</a:t>
                      </a:r>
                    </a:p>
                  </a:txBody>
                  <a:tcPr marL="95388" marR="95388" marT="47506" marB="47506" anchor="ctr" horzOverflow="overflow">
                    <a:lnL w="12700" cap="flat" cmpd="sng" algn="ctr">
                      <a:solidFill>
                        <a:srgbClr val="0051A3"/>
                      </a:solidFill>
                      <a:prstDash val="solid"/>
                      <a:round/>
                      <a:headEnd type="none" w="med" len="med"/>
                      <a:tailEnd type="none" w="med" len="med"/>
                    </a:lnL>
                    <a:lnR w="12700" cap="flat" cmpd="sng" algn="ctr">
                      <a:solidFill>
                        <a:srgbClr val="0051A3"/>
                      </a:solidFill>
                      <a:prstDash val="solid"/>
                      <a:round/>
                      <a:headEnd type="none" w="med" len="med"/>
                      <a:tailEnd type="none" w="med" len="med"/>
                    </a:lnR>
                    <a:lnT w="12700" cap="flat" cmpd="sng" algn="ctr">
                      <a:solidFill>
                        <a:srgbClr val="0051A3"/>
                      </a:solidFill>
                      <a:prstDash val="solid"/>
                      <a:round/>
                      <a:headEnd type="none" w="med" len="med"/>
                      <a:tailEnd type="none" w="med" len="med"/>
                    </a:lnT>
                    <a:lnB w="12700" cap="flat" cmpd="sng" algn="ctr">
                      <a:solidFill>
                        <a:srgbClr val="0051A3"/>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mj-ea"/>
                          <a:ea typeface="+mj-ea"/>
                          <a:cs typeface="Times New Roman" pitchFamily="18" charset="0"/>
                        </a:rPr>
                        <a:t>5135.5</a:t>
                      </a:r>
                    </a:p>
                  </a:txBody>
                  <a:tcPr marL="95388" marR="95388" marT="47506" marB="47506" anchor="ctr" horzOverflow="overflow">
                    <a:lnL w="12700" cap="flat" cmpd="sng" algn="ctr">
                      <a:solidFill>
                        <a:srgbClr val="0051A3"/>
                      </a:solidFill>
                      <a:prstDash val="solid"/>
                      <a:round/>
                      <a:headEnd type="none" w="med" len="med"/>
                      <a:tailEnd type="none" w="med" len="med"/>
                    </a:lnL>
                    <a:lnR w="12700" cap="flat" cmpd="sng" algn="ctr">
                      <a:solidFill>
                        <a:srgbClr val="0051A3"/>
                      </a:solidFill>
                      <a:prstDash val="solid"/>
                      <a:round/>
                      <a:headEnd type="none" w="med" len="med"/>
                      <a:tailEnd type="none" w="med" len="med"/>
                    </a:lnR>
                    <a:lnT w="12700" cap="flat" cmpd="sng" algn="ctr">
                      <a:solidFill>
                        <a:srgbClr val="0051A3"/>
                      </a:solidFill>
                      <a:prstDash val="solid"/>
                      <a:round/>
                      <a:headEnd type="none" w="med" len="med"/>
                      <a:tailEnd type="none" w="med" len="med"/>
                    </a:lnT>
                    <a:lnB w="12700" cap="flat" cmpd="sng" algn="ctr">
                      <a:solidFill>
                        <a:srgbClr val="0051A3"/>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mj-ea"/>
                          <a:ea typeface="+mj-ea"/>
                          <a:cs typeface="Times New Roman" pitchFamily="18" charset="0"/>
                        </a:rPr>
                        <a:t>1065</a:t>
                      </a:r>
                    </a:p>
                  </a:txBody>
                  <a:tcPr marL="95388" marR="95388" marT="47506" marB="47506" anchor="ctr" horzOverflow="overflow">
                    <a:lnL w="12700" cap="flat" cmpd="sng" algn="ctr">
                      <a:solidFill>
                        <a:srgbClr val="0051A3"/>
                      </a:solidFill>
                      <a:prstDash val="solid"/>
                      <a:round/>
                      <a:headEnd type="none" w="med" len="med"/>
                      <a:tailEnd type="none" w="med" len="med"/>
                    </a:lnL>
                    <a:lnR w="12700" cap="flat" cmpd="sng" algn="ctr">
                      <a:solidFill>
                        <a:srgbClr val="0051A3"/>
                      </a:solidFill>
                      <a:prstDash val="solid"/>
                      <a:round/>
                      <a:headEnd type="none" w="med" len="med"/>
                      <a:tailEnd type="none" w="med" len="med"/>
                    </a:lnR>
                    <a:lnT w="12700" cap="flat" cmpd="sng" algn="ctr">
                      <a:solidFill>
                        <a:srgbClr val="0051A3"/>
                      </a:solidFill>
                      <a:prstDash val="solid"/>
                      <a:round/>
                      <a:headEnd type="none" w="med" len="med"/>
                      <a:tailEnd type="none" w="med" len="med"/>
                    </a:lnT>
                    <a:lnB w="12700" cap="flat" cmpd="sng" algn="ctr">
                      <a:solidFill>
                        <a:srgbClr val="0051A3"/>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mj-ea"/>
                          <a:ea typeface="+mj-ea"/>
                          <a:cs typeface="Times New Roman" pitchFamily="18" charset="0"/>
                        </a:rPr>
                        <a:t>228.5</a:t>
                      </a:r>
                    </a:p>
                  </a:txBody>
                  <a:tcPr marL="95388" marR="95388" marT="47506" marB="47506" anchor="ctr" horzOverflow="overflow">
                    <a:lnL w="12700" cap="flat" cmpd="sng" algn="ctr">
                      <a:solidFill>
                        <a:srgbClr val="0051A3"/>
                      </a:solidFill>
                      <a:prstDash val="solid"/>
                      <a:round/>
                      <a:headEnd type="none" w="med" len="med"/>
                      <a:tailEnd type="none" w="med" len="med"/>
                    </a:lnL>
                    <a:lnR w="12700" cap="flat" cmpd="sng" algn="ctr">
                      <a:solidFill>
                        <a:srgbClr val="0051A3"/>
                      </a:solidFill>
                      <a:prstDash val="solid"/>
                      <a:round/>
                      <a:headEnd type="none" w="med" len="med"/>
                      <a:tailEnd type="none" w="med" len="med"/>
                    </a:lnR>
                    <a:lnT w="12700" cap="flat" cmpd="sng" algn="ctr">
                      <a:solidFill>
                        <a:srgbClr val="0051A3"/>
                      </a:solidFill>
                      <a:prstDash val="solid"/>
                      <a:round/>
                      <a:headEnd type="none" w="med" len="med"/>
                      <a:tailEnd type="none" w="med" len="med"/>
                    </a:lnT>
                    <a:lnB w="12700" cap="flat" cmpd="sng" algn="ctr">
                      <a:solidFill>
                        <a:srgbClr val="0051A3"/>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mj-ea"/>
                          <a:ea typeface="+mj-ea"/>
                          <a:cs typeface="Times New Roman" pitchFamily="18" charset="0"/>
                        </a:rPr>
                        <a:t>552</a:t>
                      </a:r>
                    </a:p>
                  </a:txBody>
                  <a:tcPr marL="95388" marR="95388" marT="47506" marB="47506" anchor="ctr" horzOverflow="overflow">
                    <a:lnL w="12700" cap="flat" cmpd="sng" algn="ctr">
                      <a:solidFill>
                        <a:srgbClr val="0051A3"/>
                      </a:solidFill>
                      <a:prstDash val="solid"/>
                      <a:round/>
                      <a:headEnd type="none" w="med" len="med"/>
                      <a:tailEnd type="none" w="med" len="med"/>
                    </a:lnL>
                    <a:lnR w="12700" cap="flat" cmpd="sng" algn="ctr">
                      <a:solidFill>
                        <a:srgbClr val="0051A3"/>
                      </a:solidFill>
                      <a:prstDash val="solid"/>
                      <a:round/>
                      <a:headEnd type="none" w="med" len="med"/>
                      <a:tailEnd type="none" w="med" len="med"/>
                    </a:lnR>
                    <a:lnT w="12700" cap="flat" cmpd="sng" algn="ctr">
                      <a:solidFill>
                        <a:srgbClr val="0051A3"/>
                      </a:solidFill>
                      <a:prstDash val="solid"/>
                      <a:round/>
                      <a:headEnd type="none" w="med" len="med"/>
                      <a:tailEnd type="none" w="med" len="med"/>
                    </a:lnT>
                    <a:lnB w="12700" cap="flat" cmpd="sng" algn="ctr">
                      <a:solidFill>
                        <a:srgbClr val="0051A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51610">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mj-ea"/>
                          <a:ea typeface="+mj-ea"/>
                          <a:cs typeface="Times New Roman" pitchFamily="18" charset="0"/>
                        </a:rPr>
                        <a:t>百分比</a:t>
                      </a:r>
                    </a:p>
                  </a:txBody>
                  <a:tcPr marL="95388" marR="95388" marT="47506" marB="47506" anchor="ctr" horzOverflow="overflow">
                    <a:lnL w="12700" cap="flat" cmpd="sng" algn="ctr">
                      <a:solidFill>
                        <a:srgbClr val="0051A3"/>
                      </a:solidFill>
                      <a:prstDash val="solid"/>
                      <a:round/>
                      <a:headEnd type="none" w="med" len="med"/>
                      <a:tailEnd type="none" w="med" len="med"/>
                    </a:lnL>
                    <a:lnR w="12700" cap="flat" cmpd="sng" algn="ctr">
                      <a:solidFill>
                        <a:srgbClr val="0051A3"/>
                      </a:solidFill>
                      <a:prstDash val="solid"/>
                      <a:round/>
                      <a:headEnd type="none" w="med" len="med"/>
                      <a:tailEnd type="none" w="med" len="med"/>
                    </a:lnR>
                    <a:lnT w="12700" cap="flat" cmpd="sng" algn="ctr">
                      <a:solidFill>
                        <a:srgbClr val="0051A3"/>
                      </a:solidFill>
                      <a:prstDash val="solid"/>
                      <a:round/>
                      <a:headEnd type="none" w="med" len="med"/>
                      <a:tailEnd type="none" w="med" len="med"/>
                    </a:lnT>
                    <a:lnB w="12700" cap="flat" cmpd="sng" algn="ctr">
                      <a:solidFill>
                        <a:srgbClr val="0051A3"/>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mj-ea"/>
                          <a:ea typeface="+mj-ea"/>
                          <a:cs typeface="Times New Roman" pitchFamily="18" charset="0"/>
                        </a:rPr>
                        <a:t>100</a:t>
                      </a:r>
                    </a:p>
                  </a:txBody>
                  <a:tcPr marL="95388" marR="95388" marT="47506" marB="47506" anchor="ctr" horzOverflow="overflow">
                    <a:lnL w="12700" cap="flat" cmpd="sng" algn="ctr">
                      <a:solidFill>
                        <a:srgbClr val="0051A3"/>
                      </a:solidFill>
                      <a:prstDash val="solid"/>
                      <a:round/>
                      <a:headEnd type="none" w="med" len="med"/>
                      <a:tailEnd type="none" w="med" len="med"/>
                    </a:lnL>
                    <a:lnR w="12700" cap="flat" cmpd="sng" algn="ctr">
                      <a:solidFill>
                        <a:srgbClr val="0051A3"/>
                      </a:solidFill>
                      <a:prstDash val="solid"/>
                      <a:round/>
                      <a:headEnd type="none" w="med" len="med"/>
                      <a:tailEnd type="none" w="med" len="med"/>
                    </a:lnR>
                    <a:lnT w="12700" cap="flat" cmpd="sng" algn="ctr">
                      <a:solidFill>
                        <a:srgbClr val="0051A3"/>
                      </a:solidFill>
                      <a:prstDash val="solid"/>
                      <a:round/>
                      <a:headEnd type="none" w="med" len="med"/>
                      <a:tailEnd type="none" w="med" len="med"/>
                    </a:lnT>
                    <a:lnB w="12700" cap="flat" cmpd="sng" algn="ctr">
                      <a:solidFill>
                        <a:srgbClr val="0051A3"/>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mj-ea"/>
                          <a:ea typeface="+mj-ea"/>
                          <a:cs typeface="Times New Roman" pitchFamily="18" charset="0"/>
                        </a:rPr>
                        <a:t>73.56</a:t>
                      </a:r>
                    </a:p>
                  </a:txBody>
                  <a:tcPr marL="95388" marR="95388" marT="47506" marB="47506" anchor="ctr" horzOverflow="overflow">
                    <a:lnL w="12700" cap="flat" cmpd="sng" algn="ctr">
                      <a:solidFill>
                        <a:srgbClr val="0051A3"/>
                      </a:solidFill>
                      <a:prstDash val="solid"/>
                      <a:round/>
                      <a:headEnd type="none" w="med" len="med"/>
                      <a:tailEnd type="none" w="med" len="med"/>
                    </a:lnL>
                    <a:lnR w="12700" cap="flat" cmpd="sng" algn="ctr">
                      <a:solidFill>
                        <a:srgbClr val="0051A3"/>
                      </a:solidFill>
                      <a:prstDash val="solid"/>
                      <a:round/>
                      <a:headEnd type="none" w="med" len="med"/>
                      <a:tailEnd type="none" w="med" len="med"/>
                    </a:lnR>
                    <a:lnT w="12700" cap="flat" cmpd="sng" algn="ctr">
                      <a:solidFill>
                        <a:srgbClr val="0051A3"/>
                      </a:solidFill>
                      <a:prstDash val="solid"/>
                      <a:round/>
                      <a:headEnd type="none" w="med" len="med"/>
                      <a:tailEnd type="none" w="med" len="med"/>
                    </a:lnT>
                    <a:lnB w="12700" cap="flat" cmpd="sng" algn="ctr">
                      <a:solidFill>
                        <a:srgbClr val="0051A3"/>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mj-ea"/>
                          <a:ea typeface="+mj-ea"/>
                          <a:cs typeface="Times New Roman" pitchFamily="18" charset="0"/>
                        </a:rPr>
                        <a:t>15.26</a:t>
                      </a:r>
                    </a:p>
                  </a:txBody>
                  <a:tcPr marL="95388" marR="95388" marT="47506" marB="47506" anchor="ctr" horzOverflow="overflow">
                    <a:lnL w="12700" cap="flat" cmpd="sng" algn="ctr">
                      <a:solidFill>
                        <a:srgbClr val="0051A3"/>
                      </a:solidFill>
                      <a:prstDash val="solid"/>
                      <a:round/>
                      <a:headEnd type="none" w="med" len="med"/>
                      <a:tailEnd type="none" w="med" len="med"/>
                    </a:lnL>
                    <a:lnR w="12700" cap="flat" cmpd="sng" algn="ctr">
                      <a:solidFill>
                        <a:srgbClr val="0051A3"/>
                      </a:solidFill>
                      <a:prstDash val="solid"/>
                      <a:round/>
                      <a:headEnd type="none" w="med" len="med"/>
                      <a:tailEnd type="none" w="med" len="med"/>
                    </a:lnR>
                    <a:lnT w="12700" cap="flat" cmpd="sng" algn="ctr">
                      <a:solidFill>
                        <a:srgbClr val="0051A3"/>
                      </a:solidFill>
                      <a:prstDash val="solid"/>
                      <a:round/>
                      <a:headEnd type="none" w="med" len="med"/>
                      <a:tailEnd type="none" w="med" len="med"/>
                    </a:lnT>
                    <a:lnB w="12700" cap="flat" cmpd="sng" algn="ctr">
                      <a:solidFill>
                        <a:srgbClr val="0051A3"/>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mj-ea"/>
                          <a:ea typeface="+mj-ea"/>
                          <a:cs typeface="Times New Roman" pitchFamily="18" charset="0"/>
                        </a:rPr>
                        <a:t>3.27</a:t>
                      </a:r>
                    </a:p>
                  </a:txBody>
                  <a:tcPr marL="95388" marR="95388" marT="47506" marB="47506" anchor="ctr" horzOverflow="overflow">
                    <a:lnL w="12700" cap="flat" cmpd="sng" algn="ctr">
                      <a:solidFill>
                        <a:srgbClr val="0051A3"/>
                      </a:solidFill>
                      <a:prstDash val="solid"/>
                      <a:round/>
                      <a:headEnd type="none" w="med" len="med"/>
                      <a:tailEnd type="none" w="med" len="med"/>
                    </a:lnL>
                    <a:lnR w="12700" cap="flat" cmpd="sng" algn="ctr">
                      <a:solidFill>
                        <a:srgbClr val="0051A3"/>
                      </a:solidFill>
                      <a:prstDash val="solid"/>
                      <a:round/>
                      <a:headEnd type="none" w="med" len="med"/>
                      <a:tailEnd type="none" w="med" len="med"/>
                    </a:lnR>
                    <a:lnT w="12700" cap="flat" cmpd="sng" algn="ctr">
                      <a:solidFill>
                        <a:srgbClr val="0051A3"/>
                      </a:solidFill>
                      <a:prstDash val="solid"/>
                      <a:round/>
                      <a:headEnd type="none" w="med" len="med"/>
                      <a:tailEnd type="none" w="med" len="med"/>
                    </a:lnT>
                    <a:lnB w="12700" cap="flat" cmpd="sng" algn="ctr">
                      <a:solidFill>
                        <a:srgbClr val="0051A3"/>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mj-ea"/>
                          <a:ea typeface="+mj-ea"/>
                          <a:cs typeface="Times New Roman" pitchFamily="18" charset="0"/>
                        </a:rPr>
                        <a:t>7.91</a:t>
                      </a:r>
                    </a:p>
                  </a:txBody>
                  <a:tcPr marL="95388" marR="95388" marT="47506" marB="47506" anchor="ctr" horzOverflow="overflow">
                    <a:lnL w="12700" cap="flat" cmpd="sng" algn="ctr">
                      <a:solidFill>
                        <a:srgbClr val="0051A3"/>
                      </a:solidFill>
                      <a:prstDash val="solid"/>
                      <a:round/>
                      <a:headEnd type="none" w="med" len="med"/>
                      <a:tailEnd type="none" w="med" len="med"/>
                    </a:lnL>
                    <a:lnR w="12700" cap="flat" cmpd="sng" algn="ctr">
                      <a:solidFill>
                        <a:srgbClr val="0051A3"/>
                      </a:solidFill>
                      <a:prstDash val="solid"/>
                      <a:round/>
                      <a:headEnd type="none" w="med" len="med"/>
                      <a:tailEnd type="none" w="med" len="med"/>
                    </a:lnR>
                    <a:lnT w="12700" cap="flat" cmpd="sng" algn="ctr">
                      <a:solidFill>
                        <a:srgbClr val="0051A3"/>
                      </a:solidFill>
                      <a:prstDash val="solid"/>
                      <a:round/>
                      <a:headEnd type="none" w="med" len="med"/>
                      <a:tailEnd type="none" w="med" len="med"/>
                    </a:lnT>
                    <a:lnB w="12700" cap="flat" cmpd="sng" algn="ctr">
                      <a:solidFill>
                        <a:srgbClr val="0051A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8227" name="标题 2"/>
          <p:cNvSpPr>
            <a:spLocks noGrp="1"/>
          </p:cNvSpPr>
          <p:nvPr>
            <p:ph type="title"/>
          </p:nvPr>
        </p:nvSpPr>
        <p:spPr/>
        <p:txBody>
          <a:bodyPr/>
          <a:lstStyle/>
          <a:p>
            <a:r>
              <a:rPr lang="en-US" altLang="zh-CN" dirty="0" smtClean="0"/>
              <a:t>2017.09-2018.07</a:t>
            </a:r>
            <a:r>
              <a:rPr lang="zh-CN" altLang="en-US" dirty="0" smtClean="0"/>
              <a:t>运行计划</a:t>
            </a:r>
          </a:p>
        </p:txBody>
      </p:sp>
      <p:graphicFrame>
        <p:nvGraphicFramePr>
          <p:cNvPr id="6" name="Group 526"/>
          <p:cNvGraphicFramePr>
            <a:graphicFrameLocks noGrp="1"/>
          </p:cNvGraphicFramePr>
          <p:nvPr>
            <p:ph sz="half" idx="4294967295"/>
            <p:extLst>
              <p:ext uri="{D42A27DB-BD31-4B8C-83A1-F6EECF244321}">
                <p14:modId xmlns:p14="http://schemas.microsoft.com/office/powerpoint/2010/main" val="3415890750"/>
              </p:ext>
            </p:extLst>
          </p:nvPr>
        </p:nvGraphicFramePr>
        <p:xfrm>
          <a:off x="208346" y="4767263"/>
          <a:ext cx="8727954" cy="1858960"/>
        </p:xfrm>
        <a:graphic>
          <a:graphicData uri="http://schemas.openxmlformats.org/drawingml/2006/table">
            <a:tbl>
              <a:tblPr>
                <a:tableStyleId>{9DCAF9ED-07DC-4A11-8D7F-57B35C25682E}</a:tableStyleId>
              </a:tblPr>
              <a:tblGrid>
                <a:gridCol w="1307939">
                  <a:extLst>
                    <a:ext uri="{9D8B030D-6E8A-4147-A177-3AD203B41FA5}">
                      <a16:colId xmlns:a16="http://schemas.microsoft.com/office/drawing/2014/main" xmlns="" val="20000"/>
                    </a:ext>
                  </a:extLst>
                </a:gridCol>
                <a:gridCol w="722761">
                  <a:extLst>
                    <a:ext uri="{9D8B030D-6E8A-4147-A177-3AD203B41FA5}">
                      <a16:colId xmlns:a16="http://schemas.microsoft.com/office/drawing/2014/main" xmlns="" val="20001"/>
                    </a:ext>
                  </a:extLst>
                </a:gridCol>
                <a:gridCol w="784204">
                  <a:extLst>
                    <a:ext uri="{9D8B030D-6E8A-4147-A177-3AD203B41FA5}">
                      <a16:colId xmlns:a16="http://schemas.microsoft.com/office/drawing/2014/main" xmlns="" val="20002"/>
                    </a:ext>
                  </a:extLst>
                </a:gridCol>
                <a:gridCol w="666691">
                  <a:extLst>
                    <a:ext uri="{9D8B030D-6E8A-4147-A177-3AD203B41FA5}">
                      <a16:colId xmlns:a16="http://schemas.microsoft.com/office/drawing/2014/main" xmlns="" val="20003"/>
                    </a:ext>
                  </a:extLst>
                </a:gridCol>
                <a:gridCol w="788086">
                  <a:extLst>
                    <a:ext uri="{9D8B030D-6E8A-4147-A177-3AD203B41FA5}">
                      <a16:colId xmlns:a16="http://schemas.microsoft.com/office/drawing/2014/main" xmlns="" val="20004"/>
                    </a:ext>
                  </a:extLst>
                </a:gridCol>
                <a:gridCol w="730582">
                  <a:extLst>
                    <a:ext uri="{9D8B030D-6E8A-4147-A177-3AD203B41FA5}">
                      <a16:colId xmlns:a16="http://schemas.microsoft.com/office/drawing/2014/main" xmlns="" val="20005"/>
                    </a:ext>
                  </a:extLst>
                </a:gridCol>
                <a:gridCol w="563756">
                  <a:extLst>
                    <a:ext uri="{9D8B030D-6E8A-4147-A177-3AD203B41FA5}">
                      <a16:colId xmlns:a16="http://schemas.microsoft.com/office/drawing/2014/main" xmlns="" val="20006"/>
                    </a:ext>
                  </a:extLst>
                </a:gridCol>
                <a:gridCol w="657441">
                  <a:extLst>
                    <a:ext uri="{9D8B030D-6E8A-4147-A177-3AD203B41FA5}">
                      <a16:colId xmlns:a16="http://schemas.microsoft.com/office/drawing/2014/main" xmlns="" val="20007"/>
                    </a:ext>
                  </a:extLst>
                </a:gridCol>
                <a:gridCol w="564988">
                  <a:extLst>
                    <a:ext uri="{9D8B030D-6E8A-4147-A177-3AD203B41FA5}">
                      <a16:colId xmlns:a16="http://schemas.microsoft.com/office/drawing/2014/main" xmlns="" val="20008"/>
                    </a:ext>
                  </a:extLst>
                </a:gridCol>
                <a:gridCol w="636897">
                  <a:extLst>
                    <a:ext uri="{9D8B030D-6E8A-4147-A177-3AD203B41FA5}">
                      <a16:colId xmlns:a16="http://schemas.microsoft.com/office/drawing/2014/main" xmlns="" val="20009"/>
                    </a:ext>
                  </a:extLst>
                </a:gridCol>
                <a:gridCol w="677986">
                  <a:extLst>
                    <a:ext uri="{9D8B030D-6E8A-4147-A177-3AD203B41FA5}">
                      <a16:colId xmlns:a16="http://schemas.microsoft.com/office/drawing/2014/main" xmlns="" val="20010"/>
                    </a:ext>
                  </a:extLst>
                </a:gridCol>
                <a:gridCol w="626623">
                  <a:extLst>
                    <a:ext uri="{9D8B030D-6E8A-4147-A177-3AD203B41FA5}">
                      <a16:colId xmlns:a16="http://schemas.microsoft.com/office/drawing/2014/main" xmlns="" val="20011"/>
                    </a:ext>
                  </a:extLst>
                </a:gridCol>
              </a:tblGrid>
              <a:tr h="371792">
                <a:tc>
                  <a:txBody>
                    <a:bodyPr/>
                    <a:lstStyle>
                      <a:lvl1pPr>
                        <a:spcBef>
                          <a:spcPct val="20000"/>
                        </a:spcBef>
                        <a:defRPr sz="2400">
                          <a:solidFill>
                            <a:schemeClr val="tx1"/>
                          </a:solidFill>
                          <a:latin typeface="Arial" panose="020B0604020202020204" pitchFamily="34" charset="0"/>
                          <a:ea typeface="微软雅黑" panose="020B0503020204020204" pitchFamily="34" charset="-122"/>
                        </a:defRPr>
                      </a:lvl1pPr>
                      <a:lvl2pPr marL="742950" indent="-285750">
                        <a:spcBef>
                          <a:spcPct val="20000"/>
                        </a:spcBef>
                        <a:defRPr sz="2000">
                          <a:solidFill>
                            <a:schemeClr val="tx1"/>
                          </a:solidFill>
                          <a:latin typeface="Arial" panose="020B0604020202020204" pitchFamily="34" charset="0"/>
                          <a:ea typeface="微软雅黑" panose="020B0503020204020204" pitchFamily="34" charset="-122"/>
                        </a:defRPr>
                      </a:lvl2pPr>
                      <a:lvl3pPr marL="1143000" indent="-228600">
                        <a:spcBef>
                          <a:spcPct val="20000"/>
                        </a:spcBef>
                        <a:defRPr>
                          <a:solidFill>
                            <a:schemeClr val="tx1"/>
                          </a:solidFill>
                          <a:latin typeface="Arial" panose="020B0604020202020204" pitchFamily="34" charset="0"/>
                          <a:ea typeface="微软雅黑" panose="020B0503020204020204" pitchFamily="34" charset="-122"/>
                        </a:defRPr>
                      </a:lvl3pPr>
                      <a:lvl4pPr marL="1600200" indent="-228600">
                        <a:spcBef>
                          <a:spcPct val="20000"/>
                        </a:spcBef>
                        <a:defRPr sz="1600">
                          <a:solidFill>
                            <a:schemeClr val="tx1"/>
                          </a:solidFill>
                          <a:latin typeface="Arial" panose="020B0604020202020204" pitchFamily="34" charset="0"/>
                          <a:ea typeface="微软雅黑" panose="020B0503020204020204" pitchFamily="34" charset="-122"/>
                        </a:defRPr>
                      </a:lvl4pPr>
                      <a:lvl5pPr marL="2057400" indent="-228600">
                        <a:spcBef>
                          <a:spcPct val="20000"/>
                        </a:spcBef>
                        <a:defRPr sz="14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u="none" strike="noStrike" cap="none" normalizeH="0" baseline="0" dirty="0" smtClean="0">
                          <a:ln>
                            <a:noFill/>
                          </a:ln>
                          <a:solidFill>
                            <a:schemeClr val="bg1"/>
                          </a:solidFill>
                          <a:effectLst/>
                        </a:rPr>
                        <a:t>分类</a:t>
                      </a:r>
                      <a:endParaRPr kumimoji="0" lang="zh-CN" altLang="en-US" sz="1800" b="0" i="0" u="none" strike="noStrike" cap="none" normalizeH="0" baseline="0" dirty="0" smtClean="0">
                        <a:ln>
                          <a:noFill/>
                        </a:ln>
                        <a:solidFill>
                          <a:schemeClr val="bg1"/>
                        </a:solidFill>
                        <a:effectLst/>
                        <a:latin typeface="Arial" panose="020B0604020202020204" pitchFamily="34" charset="0"/>
                        <a:ea typeface="微软雅黑" panose="020B0503020204020204" pitchFamily="34" charset="-122"/>
                      </a:endParaRPr>
                    </a:p>
                  </a:txBody>
                  <a:tcPr marL="91430" marR="91430" marT="45713" marB="45713" anchor="ctr" horzOverflow="overflow">
                    <a:lnR w="28575" cap="flat" cmpd="sng" algn="ctr">
                      <a:solidFill>
                        <a:schemeClr val="bg1">
                          <a:lumMod val="95000"/>
                        </a:schemeClr>
                      </a:solidFill>
                      <a:prstDash val="solid"/>
                      <a:round/>
                      <a:headEnd type="none" w="med" len="med"/>
                      <a:tailEnd type="none" w="med" len="med"/>
                    </a:lnR>
                    <a:solidFill>
                      <a:srgbClr val="990000"/>
                    </a:solidFill>
                  </a:tcPr>
                </a:tc>
                <a:tc>
                  <a:txBody>
                    <a:bodyPr/>
                    <a:lstStyle>
                      <a:lvl1pPr marL="228600" indent="-228600">
                        <a:spcBef>
                          <a:spcPct val="20000"/>
                        </a:spcBef>
                        <a:defRPr sz="2400">
                          <a:solidFill>
                            <a:schemeClr val="tx1"/>
                          </a:solidFill>
                          <a:latin typeface="Arial" panose="020B0604020202020204" pitchFamily="34" charset="0"/>
                          <a:ea typeface="微软雅黑" panose="020B0503020204020204" pitchFamily="34" charset="-122"/>
                        </a:defRPr>
                      </a:lvl1pPr>
                      <a:lvl2pPr marL="742950" indent="-285750">
                        <a:spcBef>
                          <a:spcPct val="20000"/>
                        </a:spcBef>
                        <a:defRPr sz="2000">
                          <a:solidFill>
                            <a:schemeClr val="tx1"/>
                          </a:solidFill>
                          <a:latin typeface="Arial" panose="020B0604020202020204" pitchFamily="34" charset="0"/>
                          <a:ea typeface="微软雅黑" panose="020B0503020204020204" pitchFamily="34" charset="-122"/>
                        </a:defRPr>
                      </a:lvl2pPr>
                      <a:lvl3pPr marL="1143000" indent="-228600">
                        <a:spcBef>
                          <a:spcPct val="20000"/>
                        </a:spcBef>
                        <a:defRPr>
                          <a:solidFill>
                            <a:schemeClr val="tx1"/>
                          </a:solidFill>
                          <a:latin typeface="Arial" panose="020B0604020202020204" pitchFamily="34" charset="0"/>
                          <a:ea typeface="微软雅黑" panose="020B0503020204020204" pitchFamily="34" charset="-122"/>
                        </a:defRPr>
                      </a:lvl3pPr>
                      <a:lvl4pPr marL="1600200" indent="-228600">
                        <a:spcBef>
                          <a:spcPct val="20000"/>
                        </a:spcBef>
                        <a:defRPr sz="1600">
                          <a:solidFill>
                            <a:schemeClr val="tx1"/>
                          </a:solidFill>
                          <a:latin typeface="Arial" panose="020B0604020202020204" pitchFamily="34" charset="0"/>
                          <a:ea typeface="微软雅黑" panose="020B0503020204020204" pitchFamily="34" charset="-122"/>
                        </a:defRPr>
                      </a:lvl4pPr>
                      <a:lvl5pPr marL="2057400" indent="-228600">
                        <a:spcBef>
                          <a:spcPct val="20000"/>
                        </a:spcBef>
                        <a:defRPr sz="14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9p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altLang="zh-CN" sz="1800" b="0" u="none" strike="noStrike" cap="none" normalizeH="0" baseline="0" dirty="0" smtClean="0">
                          <a:ln>
                            <a:noFill/>
                          </a:ln>
                          <a:solidFill>
                            <a:schemeClr val="bg1"/>
                          </a:solidFill>
                          <a:effectLst/>
                        </a:rPr>
                        <a:t>9</a:t>
                      </a:r>
                      <a:r>
                        <a:rPr kumimoji="0" lang="zh-CN" altLang="en-US" sz="1800" b="0" u="none" strike="noStrike" cap="none" normalizeH="0" baseline="0" dirty="0" smtClean="0">
                          <a:ln>
                            <a:noFill/>
                          </a:ln>
                          <a:solidFill>
                            <a:schemeClr val="bg1"/>
                          </a:solidFill>
                          <a:effectLst/>
                        </a:rPr>
                        <a:t>月</a:t>
                      </a:r>
                      <a:endParaRPr kumimoji="0" lang="zh-CN" altLang="en-US" sz="1800" b="0" i="0" u="none" strike="noStrike" cap="none" normalizeH="0" baseline="0" dirty="0" smtClean="0">
                        <a:ln>
                          <a:noFill/>
                        </a:ln>
                        <a:solidFill>
                          <a:schemeClr val="bg1"/>
                        </a:solidFill>
                        <a:effectLst/>
                        <a:latin typeface="Arial" panose="020B0604020202020204" pitchFamily="34" charset="0"/>
                        <a:ea typeface="仿宋" panose="02010609060101010101" pitchFamily="49" charset="-122"/>
                        <a:cs typeface="Times New Roman" panose="02020603050405020304" pitchFamily="18" charset="0"/>
                      </a:endParaRPr>
                    </a:p>
                  </a:txBody>
                  <a:tcPr marL="91430" marR="91430" marT="45713" marB="45713" anchor="ctr" horzOverflow="overflow">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solidFill>
                      <a:srgbClr val="990000"/>
                    </a:solidFill>
                  </a:tcPr>
                </a:tc>
                <a:tc>
                  <a:txBody>
                    <a:bodyPr/>
                    <a:lstStyle>
                      <a:lvl1pPr marL="228600" indent="-228600">
                        <a:spcBef>
                          <a:spcPct val="20000"/>
                        </a:spcBef>
                        <a:defRPr sz="2400">
                          <a:solidFill>
                            <a:schemeClr val="tx1"/>
                          </a:solidFill>
                          <a:latin typeface="Arial" panose="020B0604020202020204" pitchFamily="34" charset="0"/>
                          <a:ea typeface="微软雅黑" panose="020B0503020204020204" pitchFamily="34" charset="-122"/>
                        </a:defRPr>
                      </a:lvl1pPr>
                      <a:lvl2pPr marL="742950" indent="-285750">
                        <a:spcBef>
                          <a:spcPct val="20000"/>
                        </a:spcBef>
                        <a:defRPr sz="2000">
                          <a:solidFill>
                            <a:schemeClr val="tx1"/>
                          </a:solidFill>
                          <a:latin typeface="Arial" panose="020B0604020202020204" pitchFamily="34" charset="0"/>
                          <a:ea typeface="微软雅黑" panose="020B0503020204020204" pitchFamily="34" charset="-122"/>
                        </a:defRPr>
                      </a:lvl2pPr>
                      <a:lvl3pPr marL="1143000" indent="-228600">
                        <a:spcBef>
                          <a:spcPct val="20000"/>
                        </a:spcBef>
                        <a:defRPr>
                          <a:solidFill>
                            <a:schemeClr val="tx1"/>
                          </a:solidFill>
                          <a:latin typeface="Arial" panose="020B0604020202020204" pitchFamily="34" charset="0"/>
                          <a:ea typeface="微软雅黑" panose="020B0503020204020204" pitchFamily="34" charset="-122"/>
                        </a:defRPr>
                      </a:lvl3pPr>
                      <a:lvl4pPr marL="1600200" indent="-228600">
                        <a:spcBef>
                          <a:spcPct val="20000"/>
                        </a:spcBef>
                        <a:defRPr sz="1600">
                          <a:solidFill>
                            <a:schemeClr val="tx1"/>
                          </a:solidFill>
                          <a:latin typeface="Arial" panose="020B0604020202020204" pitchFamily="34" charset="0"/>
                          <a:ea typeface="微软雅黑" panose="020B0503020204020204" pitchFamily="34" charset="-122"/>
                        </a:defRPr>
                      </a:lvl4pPr>
                      <a:lvl5pPr marL="2057400" indent="-228600">
                        <a:spcBef>
                          <a:spcPct val="20000"/>
                        </a:spcBef>
                        <a:defRPr sz="14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9p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altLang="zh-CN" sz="1800" b="0" u="none" strike="noStrike" cap="none" normalizeH="0" baseline="0" dirty="0" smtClean="0">
                          <a:ln>
                            <a:noFill/>
                          </a:ln>
                          <a:solidFill>
                            <a:schemeClr val="bg1"/>
                          </a:solidFill>
                          <a:effectLst/>
                        </a:rPr>
                        <a:t>10</a:t>
                      </a:r>
                      <a:r>
                        <a:rPr kumimoji="0" lang="zh-CN" altLang="en-US" sz="1800" b="0" u="none" strike="noStrike" cap="none" normalizeH="0" baseline="0" dirty="0" smtClean="0">
                          <a:ln>
                            <a:noFill/>
                          </a:ln>
                          <a:solidFill>
                            <a:schemeClr val="bg1"/>
                          </a:solidFill>
                          <a:effectLst/>
                        </a:rPr>
                        <a:t>月</a:t>
                      </a:r>
                      <a:endParaRPr kumimoji="0" lang="zh-CN" altLang="en-US" sz="1800" b="0" i="0" u="none" strike="noStrike" cap="none" normalizeH="0" baseline="0" dirty="0" smtClean="0">
                        <a:ln>
                          <a:noFill/>
                        </a:ln>
                        <a:solidFill>
                          <a:schemeClr val="bg1"/>
                        </a:solidFill>
                        <a:effectLst/>
                        <a:latin typeface="Arial" panose="020B0604020202020204" pitchFamily="34" charset="0"/>
                        <a:ea typeface="仿宋" panose="02010609060101010101" pitchFamily="49" charset="-122"/>
                        <a:cs typeface="Times New Roman" panose="02020603050405020304" pitchFamily="18" charset="0"/>
                      </a:endParaRPr>
                    </a:p>
                  </a:txBody>
                  <a:tcPr marL="91430" marR="91430" marT="45713" marB="45713" anchor="ctr" horzOverflow="overflow">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solidFill>
                      <a:srgbClr val="990000"/>
                    </a:solidFill>
                  </a:tcPr>
                </a:tc>
                <a:tc>
                  <a:txBody>
                    <a:bodyPr/>
                    <a:lstStyle>
                      <a:lvl1pPr marL="228600" indent="-228600">
                        <a:spcBef>
                          <a:spcPct val="20000"/>
                        </a:spcBef>
                        <a:defRPr sz="2400">
                          <a:solidFill>
                            <a:schemeClr val="tx1"/>
                          </a:solidFill>
                          <a:latin typeface="Arial" panose="020B0604020202020204" pitchFamily="34" charset="0"/>
                          <a:ea typeface="微软雅黑" panose="020B0503020204020204" pitchFamily="34" charset="-122"/>
                        </a:defRPr>
                      </a:lvl1pPr>
                      <a:lvl2pPr marL="742950" indent="-285750">
                        <a:spcBef>
                          <a:spcPct val="20000"/>
                        </a:spcBef>
                        <a:defRPr sz="2000">
                          <a:solidFill>
                            <a:schemeClr val="tx1"/>
                          </a:solidFill>
                          <a:latin typeface="Arial" panose="020B0604020202020204" pitchFamily="34" charset="0"/>
                          <a:ea typeface="微软雅黑" panose="020B0503020204020204" pitchFamily="34" charset="-122"/>
                        </a:defRPr>
                      </a:lvl2pPr>
                      <a:lvl3pPr marL="1143000" indent="-228600">
                        <a:spcBef>
                          <a:spcPct val="20000"/>
                        </a:spcBef>
                        <a:defRPr>
                          <a:solidFill>
                            <a:schemeClr val="tx1"/>
                          </a:solidFill>
                          <a:latin typeface="Arial" panose="020B0604020202020204" pitchFamily="34" charset="0"/>
                          <a:ea typeface="微软雅黑" panose="020B0503020204020204" pitchFamily="34" charset="-122"/>
                        </a:defRPr>
                      </a:lvl3pPr>
                      <a:lvl4pPr marL="1600200" indent="-228600">
                        <a:spcBef>
                          <a:spcPct val="20000"/>
                        </a:spcBef>
                        <a:defRPr sz="1600">
                          <a:solidFill>
                            <a:schemeClr val="tx1"/>
                          </a:solidFill>
                          <a:latin typeface="Arial" panose="020B0604020202020204" pitchFamily="34" charset="0"/>
                          <a:ea typeface="微软雅黑" panose="020B0503020204020204" pitchFamily="34" charset="-122"/>
                        </a:defRPr>
                      </a:lvl4pPr>
                      <a:lvl5pPr marL="2057400" indent="-228600">
                        <a:spcBef>
                          <a:spcPct val="20000"/>
                        </a:spcBef>
                        <a:defRPr sz="14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9p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altLang="zh-CN" sz="1800" b="0" u="none" strike="noStrike" cap="none" normalizeH="0" baseline="0" dirty="0" smtClean="0">
                          <a:ln>
                            <a:noFill/>
                          </a:ln>
                          <a:solidFill>
                            <a:schemeClr val="bg1"/>
                          </a:solidFill>
                          <a:effectLst/>
                        </a:rPr>
                        <a:t>11</a:t>
                      </a:r>
                      <a:r>
                        <a:rPr kumimoji="0" lang="zh-CN" altLang="en-US" sz="1800" b="0" u="none" strike="noStrike" cap="none" normalizeH="0" baseline="0" dirty="0" smtClean="0">
                          <a:ln>
                            <a:noFill/>
                          </a:ln>
                          <a:solidFill>
                            <a:schemeClr val="bg1"/>
                          </a:solidFill>
                          <a:effectLst/>
                        </a:rPr>
                        <a:t>月</a:t>
                      </a:r>
                      <a:endParaRPr kumimoji="0" lang="zh-CN" altLang="en-US" sz="1800" b="0" i="0" u="none" strike="noStrike" cap="none" normalizeH="0" baseline="0" dirty="0" smtClean="0">
                        <a:ln>
                          <a:noFill/>
                        </a:ln>
                        <a:solidFill>
                          <a:schemeClr val="bg1"/>
                        </a:solidFill>
                        <a:effectLst/>
                        <a:latin typeface="Arial" panose="020B0604020202020204" pitchFamily="34" charset="0"/>
                        <a:ea typeface="仿宋" panose="02010609060101010101" pitchFamily="49" charset="-122"/>
                        <a:cs typeface="Times New Roman" panose="02020603050405020304" pitchFamily="18" charset="0"/>
                      </a:endParaRPr>
                    </a:p>
                  </a:txBody>
                  <a:tcPr marL="91430" marR="91430" marT="45713" marB="45713" anchor="ctr" horzOverflow="overflow">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solidFill>
                      <a:srgbClr val="990000"/>
                    </a:solidFill>
                  </a:tcPr>
                </a:tc>
                <a:tc>
                  <a:txBody>
                    <a:bodyPr/>
                    <a:lstStyle>
                      <a:lvl1pPr marL="228600" indent="-228600">
                        <a:spcBef>
                          <a:spcPct val="20000"/>
                        </a:spcBef>
                        <a:defRPr sz="2400">
                          <a:solidFill>
                            <a:schemeClr val="tx1"/>
                          </a:solidFill>
                          <a:latin typeface="Arial" panose="020B0604020202020204" pitchFamily="34" charset="0"/>
                          <a:ea typeface="微软雅黑" panose="020B0503020204020204" pitchFamily="34" charset="-122"/>
                        </a:defRPr>
                      </a:lvl1pPr>
                      <a:lvl2pPr marL="742950" indent="-285750">
                        <a:spcBef>
                          <a:spcPct val="20000"/>
                        </a:spcBef>
                        <a:defRPr sz="2000">
                          <a:solidFill>
                            <a:schemeClr val="tx1"/>
                          </a:solidFill>
                          <a:latin typeface="Arial" panose="020B0604020202020204" pitchFamily="34" charset="0"/>
                          <a:ea typeface="微软雅黑" panose="020B0503020204020204" pitchFamily="34" charset="-122"/>
                        </a:defRPr>
                      </a:lvl2pPr>
                      <a:lvl3pPr marL="1143000" indent="-228600">
                        <a:spcBef>
                          <a:spcPct val="20000"/>
                        </a:spcBef>
                        <a:defRPr>
                          <a:solidFill>
                            <a:schemeClr val="tx1"/>
                          </a:solidFill>
                          <a:latin typeface="Arial" panose="020B0604020202020204" pitchFamily="34" charset="0"/>
                          <a:ea typeface="微软雅黑" panose="020B0503020204020204" pitchFamily="34" charset="-122"/>
                        </a:defRPr>
                      </a:lvl3pPr>
                      <a:lvl4pPr marL="1600200" indent="-228600">
                        <a:spcBef>
                          <a:spcPct val="20000"/>
                        </a:spcBef>
                        <a:defRPr sz="1600">
                          <a:solidFill>
                            <a:schemeClr val="tx1"/>
                          </a:solidFill>
                          <a:latin typeface="Arial" panose="020B0604020202020204" pitchFamily="34" charset="0"/>
                          <a:ea typeface="微软雅黑" panose="020B0503020204020204" pitchFamily="34" charset="-122"/>
                        </a:defRPr>
                      </a:lvl4pPr>
                      <a:lvl5pPr marL="2057400" indent="-228600">
                        <a:spcBef>
                          <a:spcPct val="20000"/>
                        </a:spcBef>
                        <a:defRPr sz="14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9p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altLang="zh-CN" sz="1800" b="0" u="none" strike="noStrike" cap="none" normalizeH="0" baseline="0" dirty="0" smtClean="0">
                          <a:ln>
                            <a:noFill/>
                          </a:ln>
                          <a:solidFill>
                            <a:schemeClr val="bg1"/>
                          </a:solidFill>
                          <a:effectLst/>
                        </a:rPr>
                        <a:t>12</a:t>
                      </a:r>
                      <a:r>
                        <a:rPr kumimoji="0" lang="zh-CN" altLang="en-US" sz="1800" b="0" u="none" strike="noStrike" cap="none" normalizeH="0" baseline="0" dirty="0" smtClean="0">
                          <a:ln>
                            <a:noFill/>
                          </a:ln>
                          <a:solidFill>
                            <a:schemeClr val="bg1"/>
                          </a:solidFill>
                          <a:effectLst/>
                        </a:rPr>
                        <a:t>月</a:t>
                      </a:r>
                      <a:endParaRPr kumimoji="0" lang="zh-CN" altLang="en-US" sz="1800" b="0" i="0" u="none" strike="noStrike" cap="none" normalizeH="0" baseline="0" dirty="0" smtClean="0">
                        <a:ln>
                          <a:noFill/>
                        </a:ln>
                        <a:solidFill>
                          <a:schemeClr val="bg1"/>
                        </a:solidFill>
                        <a:effectLst/>
                        <a:latin typeface="Arial" panose="020B0604020202020204" pitchFamily="34" charset="0"/>
                        <a:ea typeface="仿宋" panose="02010609060101010101" pitchFamily="49" charset="-122"/>
                        <a:cs typeface="Times New Roman" panose="02020603050405020304" pitchFamily="18" charset="0"/>
                      </a:endParaRPr>
                    </a:p>
                  </a:txBody>
                  <a:tcPr marL="91430" marR="91430" marT="45713" marB="45713" anchor="ctr" horzOverflow="overflow">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solidFill>
                      <a:srgbClr val="990000"/>
                    </a:solidFill>
                  </a:tcPr>
                </a:tc>
                <a:tc>
                  <a:txBody>
                    <a:bodyPr/>
                    <a:lstStyle>
                      <a:lvl1pPr marL="228600" indent="-228600">
                        <a:spcBef>
                          <a:spcPct val="20000"/>
                        </a:spcBef>
                        <a:defRPr sz="2400">
                          <a:solidFill>
                            <a:schemeClr val="tx1"/>
                          </a:solidFill>
                          <a:latin typeface="Arial" panose="020B0604020202020204" pitchFamily="34" charset="0"/>
                          <a:ea typeface="微软雅黑" panose="020B0503020204020204" pitchFamily="34" charset="-122"/>
                        </a:defRPr>
                      </a:lvl1pPr>
                      <a:lvl2pPr marL="742950" indent="-285750">
                        <a:spcBef>
                          <a:spcPct val="20000"/>
                        </a:spcBef>
                        <a:defRPr sz="2000">
                          <a:solidFill>
                            <a:schemeClr val="tx1"/>
                          </a:solidFill>
                          <a:latin typeface="Arial" panose="020B0604020202020204" pitchFamily="34" charset="0"/>
                          <a:ea typeface="微软雅黑" panose="020B0503020204020204" pitchFamily="34" charset="-122"/>
                        </a:defRPr>
                      </a:lvl2pPr>
                      <a:lvl3pPr marL="1143000" indent="-228600">
                        <a:spcBef>
                          <a:spcPct val="20000"/>
                        </a:spcBef>
                        <a:defRPr>
                          <a:solidFill>
                            <a:schemeClr val="tx1"/>
                          </a:solidFill>
                          <a:latin typeface="Arial" panose="020B0604020202020204" pitchFamily="34" charset="0"/>
                          <a:ea typeface="微软雅黑" panose="020B0503020204020204" pitchFamily="34" charset="-122"/>
                        </a:defRPr>
                      </a:lvl3pPr>
                      <a:lvl4pPr marL="1600200" indent="-228600">
                        <a:spcBef>
                          <a:spcPct val="20000"/>
                        </a:spcBef>
                        <a:defRPr sz="1600">
                          <a:solidFill>
                            <a:schemeClr val="tx1"/>
                          </a:solidFill>
                          <a:latin typeface="Arial" panose="020B0604020202020204" pitchFamily="34" charset="0"/>
                          <a:ea typeface="微软雅黑" panose="020B0503020204020204" pitchFamily="34" charset="-122"/>
                        </a:defRPr>
                      </a:lvl4pPr>
                      <a:lvl5pPr marL="2057400" indent="-228600">
                        <a:spcBef>
                          <a:spcPct val="20000"/>
                        </a:spcBef>
                        <a:defRPr sz="14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9p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altLang="zh-CN" sz="1800" b="0" u="none" strike="noStrike" cap="none" normalizeH="0" baseline="0" dirty="0" smtClean="0">
                          <a:ln>
                            <a:noFill/>
                          </a:ln>
                          <a:solidFill>
                            <a:schemeClr val="bg1"/>
                          </a:solidFill>
                          <a:effectLst/>
                        </a:rPr>
                        <a:t>1</a:t>
                      </a:r>
                      <a:r>
                        <a:rPr kumimoji="0" lang="zh-CN" altLang="en-US" sz="1800" b="0" u="none" strike="noStrike" cap="none" normalizeH="0" baseline="0" dirty="0" smtClean="0">
                          <a:ln>
                            <a:noFill/>
                          </a:ln>
                          <a:solidFill>
                            <a:schemeClr val="bg1"/>
                          </a:solidFill>
                          <a:effectLst/>
                        </a:rPr>
                        <a:t>月</a:t>
                      </a:r>
                      <a:endParaRPr kumimoji="0" lang="zh-CN" altLang="en-US" sz="1800" b="0" i="0" u="none" strike="noStrike" cap="none" normalizeH="0" baseline="0" dirty="0" smtClean="0">
                        <a:ln>
                          <a:noFill/>
                        </a:ln>
                        <a:solidFill>
                          <a:schemeClr val="bg1"/>
                        </a:solidFill>
                        <a:effectLst/>
                        <a:latin typeface="Arial" panose="020B0604020202020204" pitchFamily="34" charset="0"/>
                        <a:ea typeface="仿宋" panose="02010609060101010101" pitchFamily="49" charset="-122"/>
                        <a:cs typeface="Times New Roman" panose="02020603050405020304" pitchFamily="18" charset="0"/>
                      </a:endParaRPr>
                    </a:p>
                  </a:txBody>
                  <a:tcPr marL="91430" marR="91430" marT="45713" marB="45713" anchor="ctr" horzOverflow="overflow">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solidFill>
                      <a:srgbClr val="990000"/>
                    </a:solidFill>
                  </a:tcPr>
                </a:tc>
                <a:tc>
                  <a:txBody>
                    <a:bodyPr/>
                    <a:lstStyle>
                      <a:lvl1pPr marL="228600" indent="-228600">
                        <a:spcBef>
                          <a:spcPct val="20000"/>
                        </a:spcBef>
                        <a:defRPr sz="2400">
                          <a:solidFill>
                            <a:schemeClr val="tx1"/>
                          </a:solidFill>
                          <a:latin typeface="Arial" panose="020B0604020202020204" pitchFamily="34" charset="0"/>
                          <a:ea typeface="微软雅黑" panose="020B0503020204020204" pitchFamily="34" charset="-122"/>
                        </a:defRPr>
                      </a:lvl1pPr>
                      <a:lvl2pPr marL="742950" indent="-285750">
                        <a:spcBef>
                          <a:spcPct val="20000"/>
                        </a:spcBef>
                        <a:defRPr sz="2000">
                          <a:solidFill>
                            <a:schemeClr val="tx1"/>
                          </a:solidFill>
                          <a:latin typeface="Arial" panose="020B0604020202020204" pitchFamily="34" charset="0"/>
                          <a:ea typeface="微软雅黑" panose="020B0503020204020204" pitchFamily="34" charset="-122"/>
                        </a:defRPr>
                      </a:lvl2pPr>
                      <a:lvl3pPr marL="1143000" indent="-228600">
                        <a:spcBef>
                          <a:spcPct val="20000"/>
                        </a:spcBef>
                        <a:defRPr>
                          <a:solidFill>
                            <a:schemeClr val="tx1"/>
                          </a:solidFill>
                          <a:latin typeface="Arial" panose="020B0604020202020204" pitchFamily="34" charset="0"/>
                          <a:ea typeface="微软雅黑" panose="020B0503020204020204" pitchFamily="34" charset="-122"/>
                        </a:defRPr>
                      </a:lvl3pPr>
                      <a:lvl4pPr marL="1600200" indent="-228600">
                        <a:spcBef>
                          <a:spcPct val="20000"/>
                        </a:spcBef>
                        <a:defRPr sz="1600">
                          <a:solidFill>
                            <a:schemeClr val="tx1"/>
                          </a:solidFill>
                          <a:latin typeface="Arial" panose="020B0604020202020204" pitchFamily="34" charset="0"/>
                          <a:ea typeface="微软雅黑" panose="020B0503020204020204" pitchFamily="34" charset="-122"/>
                        </a:defRPr>
                      </a:lvl4pPr>
                      <a:lvl5pPr marL="2057400" indent="-228600">
                        <a:spcBef>
                          <a:spcPct val="20000"/>
                        </a:spcBef>
                        <a:defRPr sz="14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9p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altLang="zh-CN" sz="1800" b="0" u="none" strike="noStrike" cap="none" normalizeH="0" baseline="0" dirty="0" smtClean="0">
                          <a:ln>
                            <a:noFill/>
                          </a:ln>
                          <a:solidFill>
                            <a:schemeClr val="bg1"/>
                          </a:solidFill>
                          <a:effectLst/>
                        </a:rPr>
                        <a:t>2</a:t>
                      </a:r>
                      <a:r>
                        <a:rPr kumimoji="0" lang="zh-CN" altLang="en-US" sz="1800" b="0" u="none" strike="noStrike" cap="none" normalizeH="0" baseline="0" dirty="0" smtClean="0">
                          <a:ln>
                            <a:noFill/>
                          </a:ln>
                          <a:solidFill>
                            <a:schemeClr val="bg1"/>
                          </a:solidFill>
                          <a:effectLst/>
                        </a:rPr>
                        <a:t>月</a:t>
                      </a:r>
                      <a:endParaRPr kumimoji="0" lang="zh-CN" altLang="en-US" sz="1800" b="0" i="0" u="none" strike="noStrike" cap="none" normalizeH="0" baseline="0" dirty="0" smtClean="0">
                        <a:ln>
                          <a:noFill/>
                        </a:ln>
                        <a:solidFill>
                          <a:schemeClr val="bg1"/>
                        </a:solidFill>
                        <a:effectLst/>
                        <a:latin typeface="Arial" panose="020B0604020202020204" pitchFamily="34" charset="0"/>
                        <a:ea typeface="仿宋" panose="02010609060101010101" pitchFamily="49" charset="-122"/>
                        <a:cs typeface="Times New Roman" panose="02020603050405020304" pitchFamily="18" charset="0"/>
                      </a:endParaRPr>
                    </a:p>
                  </a:txBody>
                  <a:tcPr marL="91430" marR="91430" marT="45713" marB="45713" anchor="ctr" horzOverflow="overflow">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solidFill>
                      <a:srgbClr val="990000"/>
                    </a:solidFill>
                  </a:tcPr>
                </a:tc>
                <a:tc>
                  <a:txBody>
                    <a:bodyPr/>
                    <a:lstStyle>
                      <a:lvl1pPr marL="228600" indent="-228600">
                        <a:spcBef>
                          <a:spcPct val="20000"/>
                        </a:spcBef>
                        <a:defRPr sz="2400">
                          <a:solidFill>
                            <a:schemeClr val="tx1"/>
                          </a:solidFill>
                          <a:latin typeface="Arial" panose="020B0604020202020204" pitchFamily="34" charset="0"/>
                          <a:ea typeface="微软雅黑" panose="020B0503020204020204" pitchFamily="34" charset="-122"/>
                        </a:defRPr>
                      </a:lvl1pPr>
                      <a:lvl2pPr marL="742950" indent="-285750">
                        <a:spcBef>
                          <a:spcPct val="20000"/>
                        </a:spcBef>
                        <a:defRPr sz="2000">
                          <a:solidFill>
                            <a:schemeClr val="tx1"/>
                          </a:solidFill>
                          <a:latin typeface="Arial" panose="020B0604020202020204" pitchFamily="34" charset="0"/>
                          <a:ea typeface="微软雅黑" panose="020B0503020204020204" pitchFamily="34" charset="-122"/>
                        </a:defRPr>
                      </a:lvl2pPr>
                      <a:lvl3pPr marL="1143000" indent="-228600">
                        <a:spcBef>
                          <a:spcPct val="20000"/>
                        </a:spcBef>
                        <a:defRPr>
                          <a:solidFill>
                            <a:schemeClr val="tx1"/>
                          </a:solidFill>
                          <a:latin typeface="Arial" panose="020B0604020202020204" pitchFamily="34" charset="0"/>
                          <a:ea typeface="微软雅黑" panose="020B0503020204020204" pitchFamily="34" charset="-122"/>
                        </a:defRPr>
                      </a:lvl3pPr>
                      <a:lvl4pPr marL="1600200" indent="-228600">
                        <a:spcBef>
                          <a:spcPct val="20000"/>
                        </a:spcBef>
                        <a:defRPr sz="1600">
                          <a:solidFill>
                            <a:schemeClr val="tx1"/>
                          </a:solidFill>
                          <a:latin typeface="Arial" panose="020B0604020202020204" pitchFamily="34" charset="0"/>
                          <a:ea typeface="微软雅黑" panose="020B0503020204020204" pitchFamily="34" charset="-122"/>
                        </a:defRPr>
                      </a:lvl4pPr>
                      <a:lvl5pPr marL="2057400" indent="-228600">
                        <a:spcBef>
                          <a:spcPct val="20000"/>
                        </a:spcBef>
                        <a:defRPr sz="14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9p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altLang="zh-CN" sz="1800" b="0" u="none" strike="noStrike" cap="none" normalizeH="0" baseline="0" dirty="0" smtClean="0">
                          <a:ln>
                            <a:noFill/>
                          </a:ln>
                          <a:solidFill>
                            <a:schemeClr val="bg1"/>
                          </a:solidFill>
                          <a:effectLst/>
                        </a:rPr>
                        <a:t>3</a:t>
                      </a:r>
                      <a:r>
                        <a:rPr kumimoji="0" lang="zh-CN" altLang="en-US" sz="1800" b="0" u="none" strike="noStrike" cap="none" normalizeH="0" baseline="0" dirty="0" smtClean="0">
                          <a:ln>
                            <a:noFill/>
                          </a:ln>
                          <a:solidFill>
                            <a:schemeClr val="bg1"/>
                          </a:solidFill>
                          <a:effectLst/>
                        </a:rPr>
                        <a:t>月</a:t>
                      </a:r>
                      <a:endParaRPr kumimoji="0" lang="zh-CN" altLang="en-US" sz="1800" b="0" i="0" u="none" strike="noStrike" cap="none" normalizeH="0" baseline="0" dirty="0" smtClean="0">
                        <a:ln>
                          <a:noFill/>
                        </a:ln>
                        <a:solidFill>
                          <a:schemeClr val="bg1"/>
                        </a:solidFill>
                        <a:effectLst/>
                        <a:latin typeface="Arial" panose="020B0604020202020204" pitchFamily="34" charset="0"/>
                        <a:ea typeface="仿宋" panose="02010609060101010101" pitchFamily="49" charset="-122"/>
                        <a:cs typeface="Times New Roman" panose="02020603050405020304" pitchFamily="18" charset="0"/>
                      </a:endParaRPr>
                    </a:p>
                  </a:txBody>
                  <a:tcPr marL="91430" marR="91430" marT="45713" marB="45713" anchor="ctr" horzOverflow="overflow">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solidFill>
                      <a:srgbClr val="990000"/>
                    </a:solidFill>
                  </a:tcPr>
                </a:tc>
                <a:tc>
                  <a:txBody>
                    <a:bodyPr/>
                    <a:lstStyle>
                      <a:lvl1pPr marL="228600" indent="-228600">
                        <a:spcBef>
                          <a:spcPct val="20000"/>
                        </a:spcBef>
                        <a:defRPr sz="2400">
                          <a:solidFill>
                            <a:schemeClr val="tx1"/>
                          </a:solidFill>
                          <a:latin typeface="Arial" panose="020B0604020202020204" pitchFamily="34" charset="0"/>
                          <a:ea typeface="微软雅黑" panose="020B0503020204020204" pitchFamily="34" charset="-122"/>
                        </a:defRPr>
                      </a:lvl1pPr>
                      <a:lvl2pPr marL="742950" indent="-285750">
                        <a:spcBef>
                          <a:spcPct val="20000"/>
                        </a:spcBef>
                        <a:defRPr sz="2000">
                          <a:solidFill>
                            <a:schemeClr val="tx1"/>
                          </a:solidFill>
                          <a:latin typeface="Arial" panose="020B0604020202020204" pitchFamily="34" charset="0"/>
                          <a:ea typeface="微软雅黑" panose="020B0503020204020204" pitchFamily="34" charset="-122"/>
                        </a:defRPr>
                      </a:lvl2pPr>
                      <a:lvl3pPr marL="1143000" indent="-228600">
                        <a:spcBef>
                          <a:spcPct val="20000"/>
                        </a:spcBef>
                        <a:defRPr>
                          <a:solidFill>
                            <a:schemeClr val="tx1"/>
                          </a:solidFill>
                          <a:latin typeface="Arial" panose="020B0604020202020204" pitchFamily="34" charset="0"/>
                          <a:ea typeface="微软雅黑" panose="020B0503020204020204" pitchFamily="34" charset="-122"/>
                        </a:defRPr>
                      </a:lvl3pPr>
                      <a:lvl4pPr marL="1600200" indent="-228600">
                        <a:spcBef>
                          <a:spcPct val="20000"/>
                        </a:spcBef>
                        <a:defRPr sz="1600">
                          <a:solidFill>
                            <a:schemeClr val="tx1"/>
                          </a:solidFill>
                          <a:latin typeface="Arial" panose="020B0604020202020204" pitchFamily="34" charset="0"/>
                          <a:ea typeface="微软雅黑" panose="020B0503020204020204" pitchFamily="34" charset="-122"/>
                        </a:defRPr>
                      </a:lvl4pPr>
                      <a:lvl5pPr marL="2057400" indent="-228600">
                        <a:spcBef>
                          <a:spcPct val="20000"/>
                        </a:spcBef>
                        <a:defRPr sz="14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9p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altLang="zh-CN" sz="1800" b="0" u="none" strike="noStrike" cap="none" normalizeH="0" baseline="0" dirty="0" smtClean="0">
                          <a:ln>
                            <a:noFill/>
                          </a:ln>
                          <a:solidFill>
                            <a:schemeClr val="bg1"/>
                          </a:solidFill>
                          <a:effectLst/>
                        </a:rPr>
                        <a:t>4</a:t>
                      </a:r>
                      <a:r>
                        <a:rPr kumimoji="0" lang="zh-CN" altLang="en-US" sz="1800" b="0" u="none" strike="noStrike" cap="none" normalizeH="0" baseline="0" dirty="0" smtClean="0">
                          <a:ln>
                            <a:noFill/>
                          </a:ln>
                          <a:solidFill>
                            <a:schemeClr val="bg1"/>
                          </a:solidFill>
                          <a:effectLst/>
                        </a:rPr>
                        <a:t>月</a:t>
                      </a:r>
                      <a:endParaRPr kumimoji="0" lang="zh-CN" altLang="en-US" sz="1800" b="0" i="0" u="none" strike="noStrike" cap="none" normalizeH="0" baseline="0" dirty="0" smtClean="0">
                        <a:ln>
                          <a:noFill/>
                        </a:ln>
                        <a:solidFill>
                          <a:schemeClr val="bg1"/>
                        </a:solidFill>
                        <a:effectLst/>
                        <a:latin typeface="Arial" panose="020B0604020202020204" pitchFamily="34" charset="0"/>
                        <a:ea typeface="仿宋" panose="02010609060101010101" pitchFamily="49" charset="-122"/>
                        <a:cs typeface="Times New Roman" panose="02020603050405020304" pitchFamily="18" charset="0"/>
                      </a:endParaRPr>
                    </a:p>
                  </a:txBody>
                  <a:tcPr marL="91430" marR="91430" marT="45713" marB="45713" anchor="ctr" horzOverflow="overflow">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solidFill>
                      <a:srgbClr val="990000"/>
                    </a:solidFill>
                  </a:tcPr>
                </a:tc>
                <a:tc>
                  <a:txBody>
                    <a:bodyPr/>
                    <a:lstStyle>
                      <a:lvl1pPr marL="228600" indent="-228600">
                        <a:spcBef>
                          <a:spcPct val="20000"/>
                        </a:spcBef>
                        <a:defRPr sz="2400">
                          <a:solidFill>
                            <a:schemeClr val="tx1"/>
                          </a:solidFill>
                          <a:latin typeface="Arial" panose="020B0604020202020204" pitchFamily="34" charset="0"/>
                          <a:ea typeface="微软雅黑" panose="020B0503020204020204" pitchFamily="34" charset="-122"/>
                        </a:defRPr>
                      </a:lvl1pPr>
                      <a:lvl2pPr marL="742950" indent="-285750">
                        <a:spcBef>
                          <a:spcPct val="20000"/>
                        </a:spcBef>
                        <a:defRPr sz="2000">
                          <a:solidFill>
                            <a:schemeClr val="tx1"/>
                          </a:solidFill>
                          <a:latin typeface="Arial" panose="020B0604020202020204" pitchFamily="34" charset="0"/>
                          <a:ea typeface="微软雅黑" panose="020B0503020204020204" pitchFamily="34" charset="-122"/>
                        </a:defRPr>
                      </a:lvl2pPr>
                      <a:lvl3pPr marL="1143000" indent="-228600">
                        <a:spcBef>
                          <a:spcPct val="20000"/>
                        </a:spcBef>
                        <a:defRPr>
                          <a:solidFill>
                            <a:schemeClr val="tx1"/>
                          </a:solidFill>
                          <a:latin typeface="Arial" panose="020B0604020202020204" pitchFamily="34" charset="0"/>
                          <a:ea typeface="微软雅黑" panose="020B0503020204020204" pitchFamily="34" charset="-122"/>
                        </a:defRPr>
                      </a:lvl3pPr>
                      <a:lvl4pPr marL="1600200" indent="-228600">
                        <a:spcBef>
                          <a:spcPct val="20000"/>
                        </a:spcBef>
                        <a:defRPr sz="1600">
                          <a:solidFill>
                            <a:schemeClr val="tx1"/>
                          </a:solidFill>
                          <a:latin typeface="Arial" panose="020B0604020202020204" pitchFamily="34" charset="0"/>
                          <a:ea typeface="微软雅黑" panose="020B0503020204020204" pitchFamily="34" charset="-122"/>
                        </a:defRPr>
                      </a:lvl4pPr>
                      <a:lvl5pPr marL="2057400" indent="-228600">
                        <a:spcBef>
                          <a:spcPct val="20000"/>
                        </a:spcBef>
                        <a:defRPr sz="14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9p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altLang="zh-CN" sz="1800" b="0" u="none" strike="noStrike" cap="none" normalizeH="0" baseline="0" dirty="0" smtClean="0">
                          <a:ln>
                            <a:noFill/>
                          </a:ln>
                          <a:solidFill>
                            <a:schemeClr val="bg1"/>
                          </a:solidFill>
                          <a:effectLst/>
                        </a:rPr>
                        <a:t>5</a:t>
                      </a:r>
                      <a:r>
                        <a:rPr kumimoji="0" lang="zh-CN" altLang="en-US" sz="1800" b="0" u="none" strike="noStrike" cap="none" normalizeH="0" baseline="0" dirty="0" smtClean="0">
                          <a:ln>
                            <a:noFill/>
                          </a:ln>
                          <a:solidFill>
                            <a:schemeClr val="bg1"/>
                          </a:solidFill>
                          <a:effectLst/>
                        </a:rPr>
                        <a:t>月</a:t>
                      </a:r>
                      <a:endParaRPr kumimoji="0" lang="zh-CN" altLang="en-US" sz="1800" b="0" i="0" u="none" strike="noStrike" cap="none" normalizeH="0" baseline="0" dirty="0" smtClean="0">
                        <a:ln>
                          <a:noFill/>
                        </a:ln>
                        <a:solidFill>
                          <a:schemeClr val="bg1"/>
                        </a:solidFill>
                        <a:effectLst/>
                        <a:latin typeface="Arial" panose="020B0604020202020204" pitchFamily="34" charset="0"/>
                        <a:ea typeface="仿宋" panose="02010609060101010101" pitchFamily="49" charset="-122"/>
                        <a:cs typeface="Times New Roman" panose="02020603050405020304" pitchFamily="18" charset="0"/>
                      </a:endParaRPr>
                    </a:p>
                  </a:txBody>
                  <a:tcPr marL="91430" marR="91430" marT="45713" marB="45713" anchor="ctr" horzOverflow="overflow">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solidFill>
                      <a:srgbClr val="990000"/>
                    </a:solidFill>
                  </a:tcPr>
                </a:tc>
                <a:tc>
                  <a:txBody>
                    <a:bodyPr/>
                    <a:lstStyle>
                      <a:lvl1pPr marL="228600" indent="-228600">
                        <a:spcBef>
                          <a:spcPct val="20000"/>
                        </a:spcBef>
                        <a:defRPr sz="2400">
                          <a:solidFill>
                            <a:schemeClr val="tx1"/>
                          </a:solidFill>
                          <a:latin typeface="Arial" panose="020B0604020202020204" pitchFamily="34" charset="0"/>
                          <a:ea typeface="微软雅黑" panose="020B0503020204020204" pitchFamily="34" charset="-122"/>
                        </a:defRPr>
                      </a:lvl1pPr>
                      <a:lvl2pPr marL="742950" indent="-285750">
                        <a:spcBef>
                          <a:spcPct val="20000"/>
                        </a:spcBef>
                        <a:defRPr sz="2000">
                          <a:solidFill>
                            <a:schemeClr val="tx1"/>
                          </a:solidFill>
                          <a:latin typeface="Arial" panose="020B0604020202020204" pitchFamily="34" charset="0"/>
                          <a:ea typeface="微软雅黑" panose="020B0503020204020204" pitchFamily="34" charset="-122"/>
                        </a:defRPr>
                      </a:lvl2pPr>
                      <a:lvl3pPr marL="1143000" indent="-228600">
                        <a:spcBef>
                          <a:spcPct val="20000"/>
                        </a:spcBef>
                        <a:defRPr>
                          <a:solidFill>
                            <a:schemeClr val="tx1"/>
                          </a:solidFill>
                          <a:latin typeface="Arial" panose="020B0604020202020204" pitchFamily="34" charset="0"/>
                          <a:ea typeface="微软雅黑" panose="020B0503020204020204" pitchFamily="34" charset="-122"/>
                        </a:defRPr>
                      </a:lvl3pPr>
                      <a:lvl4pPr marL="1600200" indent="-228600">
                        <a:spcBef>
                          <a:spcPct val="20000"/>
                        </a:spcBef>
                        <a:defRPr sz="1600">
                          <a:solidFill>
                            <a:schemeClr val="tx1"/>
                          </a:solidFill>
                          <a:latin typeface="Arial" panose="020B0604020202020204" pitchFamily="34" charset="0"/>
                          <a:ea typeface="微软雅黑" panose="020B0503020204020204" pitchFamily="34" charset="-122"/>
                        </a:defRPr>
                      </a:lvl4pPr>
                      <a:lvl5pPr marL="2057400" indent="-228600">
                        <a:spcBef>
                          <a:spcPct val="20000"/>
                        </a:spcBef>
                        <a:defRPr sz="14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9p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altLang="zh-CN" sz="1800" b="0" u="none" strike="noStrike" cap="none" normalizeH="0" baseline="0" dirty="0" smtClean="0">
                          <a:ln>
                            <a:noFill/>
                          </a:ln>
                          <a:solidFill>
                            <a:schemeClr val="bg1"/>
                          </a:solidFill>
                          <a:effectLst/>
                        </a:rPr>
                        <a:t>6</a:t>
                      </a:r>
                      <a:r>
                        <a:rPr kumimoji="0" lang="zh-CN" altLang="en-US" sz="1800" b="0" u="none" strike="noStrike" cap="none" normalizeH="0" baseline="0" dirty="0" smtClean="0">
                          <a:ln>
                            <a:noFill/>
                          </a:ln>
                          <a:solidFill>
                            <a:schemeClr val="bg1"/>
                          </a:solidFill>
                          <a:effectLst/>
                        </a:rPr>
                        <a:t>月</a:t>
                      </a:r>
                      <a:endParaRPr kumimoji="0" lang="zh-CN" altLang="en-US" sz="1800" b="0" i="0" u="none" strike="noStrike" cap="none" normalizeH="0" baseline="0" dirty="0" smtClean="0">
                        <a:ln>
                          <a:noFill/>
                        </a:ln>
                        <a:solidFill>
                          <a:schemeClr val="bg1"/>
                        </a:solidFill>
                        <a:effectLst/>
                        <a:latin typeface="Arial" panose="020B0604020202020204" pitchFamily="34" charset="0"/>
                        <a:ea typeface="仿宋" panose="02010609060101010101" pitchFamily="49" charset="-122"/>
                        <a:cs typeface="Times New Roman" panose="02020603050405020304" pitchFamily="18" charset="0"/>
                      </a:endParaRPr>
                    </a:p>
                  </a:txBody>
                  <a:tcPr marL="91430" marR="91430" marT="45713" marB="45713" anchor="ctr" horzOverflow="overflow">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solidFill>
                      <a:srgbClr val="990000"/>
                    </a:solidFill>
                  </a:tcPr>
                </a:tc>
                <a:tc>
                  <a:txBody>
                    <a:bodyPr/>
                    <a:lstStyle>
                      <a:lvl1pPr>
                        <a:spcBef>
                          <a:spcPct val="20000"/>
                        </a:spcBef>
                        <a:defRPr sz="2400">
                          <a:solidFill>
                            <a:schemeClr val="tx1"/>
                          </a:solidFill>
                          <a:latin typeface="Arial" panose="020B0604020202020204" pitchFamily="34" charset="0"/>
                          <a:ea typeface="微软雅黑" panose="020B0503020204020204" pitchFamily="34" charset="-122"/>
                        </a:defRPr>
                      </a:lvl1pPr>
                      <a:lvl2pPr marL="742950" indent="-285750">
                        <a:spcBef>
                          <a:spcPct val="20000"/>
                        </a:spcBef>
                        <a:defRPr sz="2000">
                          <a:solidFill>
                            <a:schemeClr val="tx1"/>
                          </a:solidFill>
                          <a:latin typeface="Arial" panose="020B0604020202020204" pitchFamily="34" charset="0"/>
                          <a:ea typeface="微软雅黑" panose="020B0503020204020204" pitchFamily="34" charset="-122"/>
                        </a:defRPr>
                      </a:lvl2pPr>
                      <a:lvl3pPr marL="1143000" indent="-228600">
                        <a:spcBef>
                          <a:spcPct val="20000"/>
                        </a:spcBef>
                        <a:defRPr>
                          <a:solidFill>
                            <a:schemeClr val="tx1"/>
                          </a:solidFill>
                          <a:latin typeface="Arial" panose="020B0604020202020204" pitchFamily="34" charset="0"/>
                          <a:ea typeface="微软雅黑" panose="020B0503020204020204" pitchFamily="34" charset="-122"/>
                        </a:defRPr>
                      </a:lvl3pPr>
                      <a:lvl4pPr marL="1600200" indent="-228600">
                        <a:spcBef>
                          <a:spcPct val="20000"/>
                        </a:spcBef>
                        <a:defRPr sz="1600">
                          <a:solidFill>
                            <a:schemeClr val="tx1"/>
                          </a:solidFill>
                          <a:latin typeface="Arial" panose="020B0604020202020204" pitchFamily="34" charset="0"/>
                          <a:ea typeface="微软雅黑" panose="020B0503020204020204" pitchFamily="34" charset="-122"/>
                        </a:defRPr>
                      </a:lvl4pPr>
                      <a:lvl5pPr marL="2057400" indent="-228600">
                        <a:spcBef>
                          <a:spcPct val="20000"/>
                        </a:spcBef>
                        <a:defRPr sz="14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u="none" strike="noStrike" cap="none" normalizeH="0" baseline="0" dirty="0" smtClean="0">
                          <a:ln>
                            <a:noFill/>
                          </a:ln>
                          <a:solidFill>
                            <a:schemeClr val="bg1"/>
                          </a:solidFill>
                          <a:effectLst/>
                        </a:rPr>
                        <a:t>7</a:t>
                      </a:r>
                      <a:r>
                        <a:rPr kumimoji="0" lang="zh-CN" altLang="en-US" sz="1800" b="0" u="none" strike="noStrike" cap="none" normalizeH="0" baseline="0" dirty="0" smtClean="0">
                          <a:ln>
                            <a:noFill/>
                          </a:ln>
                          <a:solidFill>
                            <a:schemeClr val="bg1"/>
                          </a:solidFill>
                          <a:effectLst/>
                        </a:rPr>
                        <a:t>月</a:t>
                      </a:r>
                      <a:endParaRPr kumimoji="0" lang="zh-CN" altLang="en-US" sz="1800" b="0" i="0" u="none" strike="noStrike" cap="none" normalizeH="0" baseline="0" dirty="0" smtClean="0">
                        <a:ln>
                          <a:noFill/>
                        </a:ln>
                        <a:solidFill>
                          <a:schemeClr val="bg1"/>
                        </a:solidFill>
                        <a:effectLst/>
                        <a:latin typeface="Times New Roman" panose="02020603050405020304" pitchFamily="18" charset="0"/>
                        <a:ea typeface="仿宋" panose="02010609060101010101" pitchFamily="49" charset="-122"/>
                        <a:cs typeface="Times New Roman" panose="02020603050405020304" pitchFamily="18" charset="0"/>
                      </a:endParaRPr>
                    </a:p>
                  </a:txBody>
                  <a:tcPr marL="91430" marR="91430" marT="45713" marB="45713" anchor="ctr" horzOverflow="overflow">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solidFill>
                      <a:srgbClr val="990000"/>
                    </a:solidFill>
                  </a:tcPr>
                </a:tc>
                <a:extLst>
                  <a:ext uri="{0D108BD9-81ED-4DB2-BD59-A6C34878D82A}">
                    <a16:rowId xmlns:a16="http://schemas.microsoft.com/office/drawing/2014/main" xmlns="" val="10000"/>
                  </a:ext>
                </a:extLst>
              </a:tr>
              <a:tr h="371792">
                <a:tc>
                  <a:txBody>
                    <a:bodyPr/>
                    <a:lstStyle>
                      <a:lvl1pPr>
                        <a:spcBef>
                          <a:spcPct val="20000"/>
                        </a:spcBef>
                        <a:defRPr sz="2400">
                          <a:solidFill>
                            <a:schemeClr val="tx1"/>
                          </a:solidFill>
                          <a:latin typeface="Arial" panose="020B0604020202020204" pitchFamily="34" charset="0"/>
                          <a:ea typeface="微软雅黑" panose="020B0503020204020204" pitchFamily="34" charset="-122"/>
                        </a:defRPr>
                      </a:lvl1pPr>
                      <a:lvl2pPr marL="742950" indent="-285750">
                        <a:spcBef>
                          <a:spcPct val="20000"/>
                        </a:spcBef>
                        <a:defRPr sz="2000">
                          <a:solidFill>
                            <a:schemeClr val="tx1"/>
                          </a:solidFill>
                          <a:latin typeface="Arial" panose="020B0604020202020204" pitchFamily="34" charset="0"/>
                          <a:ea typeface="微软雅黑" panose="020B0503020204020204" pitchFamily="34" charset="-122"/>
                        </a:defRPr>
                      </a:lvl2pPr>
                      <a:lvl3pPr marL="1143000" indent="-228600">
                        <a:spcBef>
                          <a:spcPct val="20000"/>
                        </a:spcBef>
                        <a:defRPr>
                          <a:solidFill>
                            <a:schemeClr val="tx1"/>
                          </a:solidFill>
                          <a:latin typeface="Arial" panose="020B0604020202020204" pitchFamily="34" charset="0"/>
                          <a:ea typeface="微软雅黑" panose="020B0503020204020204" pitchFamily="34" charset="-122"/>
                        </a:defRPr>
                      </a:lvl3pPr>
                      <a:lvl4pPr marL="1600200" indent="-228600">
                        <a:spcBef>
                          <a:spcPct val="20000"/>
                        </a:spcBef>
                        <a:defRPr sz="1600">
                          <a:solidFill>
                            <a:schemeClr val="tx1"/>
                          </a:solidFill>
                          <a:latin typeface="Arial" panose="020B0604020202020204" pitchFamily="34" charset="0"/>
                          <a:ea typeface="微软雅黑" panose="020B0503020204020204" pitchFamily="34" charset="-122"/>
                        </a:defRPr>
                      </a:lvl4pPr>
                      <a:lvl5pPr marL="2057400" indent="-228600">
                        <a:spcBef>
                          <a:spcPct val="20000"/>
                        </a:spcBef>
                        <a:defRPr sz="14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u="none" strike="noStrike" cap="none" normalizeH="0" baseline="0" dirty="0" smtClean="0">
                          <a:ln>
                            <a:noFill/>
                          </a:ln>
                          <a:effectLst/>
                        </a:rPr>
                        <a:t>调束注入</a:t>
                      </a:r>
                      <a:endParaRPr kumimoji="0" lang="zh-CN" altLang="en-US" sz="1800" b="0" i="0" u="none" strike="noStrike" cap="none" normalizeH="0" baseline="0" dirty="0"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1430" marR="91430" marT="45713" marB="45713" anchor="ctr" horzOverflow="overflow">
                    <a:lnR w="28575" cap="flat" cmpd="sng" algn="ctr">
                      <a:solidFill>
                        <a:schemeClr val="bg1">
                          <a:lumMod val="95000"/>
                        </a:schemeClr>
                      </a:solidFill>
                      <a:prstDash val="solid"/>
                      <a:round/>
                      <a:headEnd type="none" w="med" len="med"/>
                      <a:tailEnd type="none" w="med" len="med"/>
                    </a:lnR>
                    <a:solidFill>
                      <a:schemeClr val="accent2">
                        <a:lumMod val="20000"/>
                        <a:lumOff val="80000"/>
                      </a:schemeClr>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1"/>
                          </a:solidFill>
                          <a:effectLst/>
                          <a:latin typeface="+mj-ea"/>
                          <a:ea typeface="+mj-ea"/>
                          <a:cs typeface="Times New Roman" pitchFamily="18" charset="0"/>
                        </a:rPr>
                        <a:t>42.5</a:t>
                      </a:r>
                      <a:endParaRPr kumimoji="0" lang="zh-CN" sz="1800" b="0" i="0" u="none" strike="noStrike" kern="1200" cap="none" normalizeH="0" baseline="0" dirty="0">
                        <a:ln>
                          <a:noFill/>
                        </a:ln>
                        <a:solidFill>
                          <a:schemeClr val="tx1"/>
                        </a:solidFill>
                        <a:effectLst/>
                        <a:latin typeface="+mj-ea"/>
                        <a:ea typeface="+mj-ea"/>
                        <a:cs typeface="Times New Roman" pitchFamily="18" charset="0"/>
                      </a:endParaRPr>
                    </a:p>
                  </a:txBody>
                  <a:tcPr marL="68580" marR="6858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1"/>
                          </a:solidFill>
                          <a:effectLst/>
                          <a:latin typeface="+mj-ea"/>
                          <a:ea typeface="+mj-ea"/>
                          <a:cs typeface="Times New Roman" pitchFamily="18" charset="0"/>
                        </a:rPr>
                        <a:t>32</a:t>
                      </a:r>
                      <a:endParaRPr kumimoji="0" lang="zh-CN" sz="1800" b="0" i="0" u="none" strike="noStrike" kern="1200" cap="none" normalizeH="0" baseline="0" dirty="0">
                        <a:ln>
                          <a:noFill/>
                        </a:ln>
                        <a:solidFill>
                          <a:schemeClr val="tx1"/>
                        </a:solidFill>
                        <a:effectLst/>
                        <a:latin typeface="+mj-ea"/>
                        <a:ea typeface="+mj-ea"/>
                        <a:cs typeface="Times New Roman" pitchFamily="18" charset="0"/>
                      </a:endParaRPr>
                    </a:p>
                  </a:txBody>
                  <a:tcPr marL="68580" marR="6858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a:ln>
                            <a:noFill/>
                          </a:ln>
                          <a:solidFill>
                            <a:schemeClr val="tx1"/>
                          </a:solidFill>
                          <a:effectLst/>
                          <a:latin typeface="+mj-ea"/>
                          <a:ea typeface="+mj-ea"/>
                          <a:cs typeface="Times New Roman" pitchFamily="18" charset="0"/>
                        </a:rPr>
                        <a:t>48</a:t>
                      </a:r>
                      <a:endParaRPr kumimoji="0" lang="zh-CN" sz="1800" b="0" i="0" u="none" strike="noStrike" kern="1200" cap="none" normalizeH="0" baseline="0">
                        <a:ln>
                          <a:noFill/>
                        </a:ln>
                        <a:solidFill>
                          <a:schemeClr val="tx1"/>
                        </a:solidFill>
                        <a:effectLst/>
                        <a:latin typeface="+mj-ea"/>
                        <a:ea typeface="+mj-ea"/>
                        <a:cs typeface="Times New Roman" pitchFamily="18" charset="0"/>
                      </a:endParaRPr>
                    </a:p>
                  </a:txBody>
                  <a:tcPr marL="68580" marR="6858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a:ln>
                            <a:noFill/>
                          </a:ln>
                          <a:solidFill>
                            <a:schemeClr val="tx1"/>
                          </a:solidFill>
                          <a:effectLst/>
                          <a:latin typeface="+mj-ea"/>
                          <a:ea typeface="+mj-ea"/>
                          <a:cs typeface="Times New Roman" pitchFamily="18" charset="0"/>
                        </a:rPr>
                        <a:t>46</a:t>
                      </a:r>
                      <a:endParaRPr kumimoji="0" lang="zh-CN" sz="1800" b="0" i="0" u="none" strike="noStrike" kern="1200" cap="none" normalizeH="0" baseline="0">
                        <a:ln>
                          <a:noFill/>
                        </a:ln>
                        <a:solidFill>
                          <a:schemeClr val="tx1"/>
                        </a:solidFill>
                        <a:effectLst/>
                        <a:latin typeface="+mj-ea"/>
                        <a:ea typeface="+mj-ea"/>
                        <a:cs typeface="Times New Roman" pitchFamily="18" charset="0"/>
                      </a:endParaRPr>
                    </a:p>
                  </a:txBody>
                  <a:tcPr marL="68580" marR="6858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a:ln>
                            <a:noFill/>
                          </a:ln>
                          <a:solidFill>
                            <a:schemeClr val="tx1"/>
                          </a:solidFill>
                          <a:effectLst/>
                          <a:latin typeface="+mj-ea"/>
                          <a:ea typeface="+mj-ea"/>
                          <a:cs typeface="Times New Roman" pitchFamily="18" charset="0"/>
                        </a:rPr>
                        <a:t>12</a:t>
                      </a:r>
                      <a:endParaRPr kumimoji="0" lang="zh-CN" sz="1800" b="0" i="0" u="none" strike="noStrike" kern="1200" cap="none" normalizeH="0" baseline="0">
                        <a:ln>
                          <a:noFill/>
                        </a:ln>
                        <a:solidFill>
                          <a:schemeClr val="tx1"/>
                        </a:solidFill>
                        <a:effectLst/>
                        <a:latin typeface="+mj-ea"/>
                        <a:ea typeface="+mj-ea"/>
                        <a:cs typeface="Times New Roman" pitchFamily="18" charset="0"/>
                      </a:endParaRPr>
                    </a:p>
                  </a:txBody>
                  <a:tcPr marL="68580" marR="6858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a:ln>
                            <a:noFill/>
                          </a:ln>
                          <a:solidFill>
                            <a:schemeClr val="tx1"/>
                          </a:solidFill>
                          <a:effectLst/>
                          <a:latin typeface="+mj-ea"/>
                          <a:ea typeface="+mj-ea"/>
                          <a:cs typeface="Times New Roman" pitchFamily="18" charset="0"/>
                        </a:rPr>
                        <a:t>0</a:t>
                      </a:r>
                      <a:r>
                        <a:rPr kumimoji="0" lang="zh-CN" sz="1800" b="0" i="0" u="none" strike="noStrike" kern="1200" cap="none" normalizeH="0" baseline="0">
                          <a:ln>
                            <a:noFill/>
                          </a:ln>
                          <a:solidFill>
                            <a:schemeClr val="tx1"/>
                          </a:solidFill>
                          <a:effectLst/>
                          <a:latin typeface="+mj-ea"/>
                          <a:ea typeface="+mj-ea"/>
                          <a:cs typeface="Times New Roman" pitchFamily="18" charset="0"/>
                        </a:rPr>
                        <a:t>　</a:t>
                      </a:r>
                    </a:p>
                  </a:txBody>
                  <a:tcPr marL="68580" marR="6858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a:ln>
                            <a:noFill/>
                          </a:ln>
                          <a:solidFill>
                            <a:schemeClr val="tx1"/>
                          </a:solidFill>
                          <a:effectLst/>
                          <a:latin typeface="+mj-ea"/>
                          <a:ea typeface="+mj-ea"/>
                          <a:cs typeface="Times New Roman" pitchFamily="18" charset="0"/>
                        </a:rPr>
                        <a:t>12</a:t>
                      </a:r>
                      <a:endParaRPr kumimoji="0" lang="zh-CN" sz="1800" b="0" i="0" u="none" strike="noStrike" kern="1200" cap="none" normalizeH="0" baseline="0">
                        <a:ln>
                          <a:noFill/>
                        </a:ln>
                        <a:solidFill>
                          <a:schemeClr val="tx1"/>
                        </a:solidFill>
                        <a:effectLst/>
                        <a:latin typeface="+mj-ea"/>
                        <a:ea typeface="+mj-ea"/>
                        <a:cs typeface="Times New Roman" pitchFamily="18" charset="0"/>
                      </a:endParaRPr>
                    </a:p>
                  </a:txBody>
                  <a:tcPr marL="68580" marR="6858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a:ln>
                            <a:noFill/>
                          </a:ln>
                          <a:solidFill>
                            <a:schemeClr val="tx1"/>
                          </a:solidFill>
                          <a:effectLst/>
                          <a:latin typeface="+mj-ea"/>
                          <a:ea typeface="+mj-ea"/>
                          <a:cs typeface="Times New Roman" pitchFamily="18" charset="0"/>
                        </a:rPr>
                        <a:t>6</a:t>
                      </a:r>
                      <a:endParaRPr kumimoji="0" lang="zh-CN" sz="1800" b="0" i="0" u="none" strike="noStrike" kern="1200" cap="none" normalizeH="0" baseline="0">
                        <a:ln>
                          <a:noFill/>
                        </a:ln>
                        <a:solidFill>
                          <a:schemeClr val="tx1"/>
                        </a:solidFill>
                        <a:effectLst/>
                        <a:latin typeface="+mj-ea"/>
                        <a:ea typeface="+mj-ea"/>
                        <a:cs typeface="Times New Roman" pitchFamily="18" charset="0"/>
                      </a:endParaRPr>
                    </a:p>
                  </a:txBody>
                  <a:tcPr marL="68580" marR="6858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a:ln>
                            <a:noFill/>
                          </a:ln>
                          <a:solidFill>
                            <a:schemeClr val="tx1"/>
                          </a:solidFill>
                          <a:effectLst/>
                          <a:latin typeface="+mj-ea"/>
                          <a:ea typeface="+mj-ea"/>
                          <a:cs typeface="Times New Roman" pitchFamily="18" charset="0"/>
                        </a:rPr>
                        <a:t>12</a:t>
                      </a:r>
                      <a:endParaRPr kumimoji="0" lang="zh-CN" sz="1800" b="0" i="0" u="none" strike="noStrike" kern="1200" cap="none" normalizeH="0" baseline="0">
                        <a:ln>
                          <a:noFill/>
                        </a:ln>
                        <a:solidFill>
                          <a:schemeClr val="tx1"/>
                        </a:solidFill>
                        <a:effectLst/>
                        <a:latin typeface="+mj-ea"/>
                        <a:ea typeface="+mj-ea"/>
                        <a:cs typeface="Times New Roman" pitchFamily="18" charset="0"/>
                      </a:endParaRPr>
                    </a:p>
                  </a:txBody>
                  <a:tcPr marL="68580" marR="6858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a:ln>
                            <a:noFill/>
                          </a:ln>
                          <a:solidFill>
                            <a:schemeClr val="tx1"/>
                          </a:solidFill>
                          <a:effectLst/>
                          <a:latin typeface="+mj-ea"/>
                          <a:ea typeface="+mj-ea"/>
                          <a:cs typeface="Times New Roman" pitchFamily="18" charset="0"/>
                        </a:rPr>
                        <a:t>12</a:t>
                      </a:r>
                      <a:endParaRPr kumimoji="0" lang="zh-CN" sz="1800" b="0" i="0" u="none" strike="noStrike" kern="1200" cap="none" normalizeH="0" baseline="0">
                        <a:ln>
                          <a:noFill/>
                        </a:ln>
                        <a:solidFill>
                          <a:schemeClr val="tx1"/>
                        </a:solidFill>
                        <a:effectLst/>
                        <a:latin typeface="+mj-ea"/>
                        <a:ea typeface="+mj-ea"/>
                        <a:cs typeface="Times New Roman" pitchFamily="18" charset="0"/>
                      </a:endParaRPr>
                    </a:p>
                  </a:txBody>
                  <a:tcPr marL="68580" marR="6858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a:ln>
                            <a:noFill/>
                          </a:ln>
                          <a:solidFill>
                            <a:schemeClr val="tx1"/>
                          </a:solidFill>
                          <a:effectLst/>
                          <a:latin typeface="+mj-ea"/>
                          <a:ea typeface="+mj-ea"/>
                          <a:cs typeface="Times New Roman" pitchFamily="18" charset="0"/>
                        </a:rPr>
                        <a:t>6</a:t>
                      </a:r>
                      <a:endParaRPr kumimoji="0" lang="zh-CN" sz="1800" b="0" i="0" u="none" strike="noStrike" kern="1200" cap="none" normalizeH="0" baseline="0">
                        <a:ln>
                          <a:noFill/>
                        </a:ln>
                        <a:solidFill>
                          <a:schemeClr val="tx1"/>
                        </a:solidFill>
                        <a:effectLst/>
                        <a:latin typeface="+mj-ea"/>
                        <a:ea typeface="+mj-ea"/>
                        <a:cs typeface="Times New Roman" pitchFamily="18" charset="0"/>
                      </a:endParaRPr>
                    </a:p>
                  </a:txBody>
                  <a:tcPr marL="68580" marR="6858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tcPr>
                </a:tc>
                <a:extLst>
                  <a:ext uri="{0D108BD9-81ED-4DB2-BD59-A6C34878D82A}">
                    <a16:rowId xmlns:a16="http://schemas.microsoft.com/office/drawing/2014/main" xmlns="" val="10001"/>
                  </a:ext>
                </a:extLst>
              </a:tr>
              <a:tr h="371792">
                <a:tc>
                  <a:txBody>
                    <a:bodyPr/>
                    <a:lstStyle>
                      <a:lvl1pPr>
                        <a:spcBef>
                          <a:spcPct val="20000"/>
                        </a:spcBef>
                        <a:defRPr sz="2400">
                          <a:solidFill>
                            <a:schemeClr val="tx1"/>
                          </a:solidFill>
                          <a:latin typeface="Arial" panose="020B0604020202020204" pitchFamily="34" charset="0"/>
                          <a:ea typeface="微软雅黑" panose="020B0503020204020204" pitchFamily="34" charset="-122"/>
                        </a:defRPr>
                      </a:lvl1pPr>
                      <a:lvl2pPr marL="742950" indent="-285750">
                        <a:spcBef>
                          <a:spcPct val="20000"/>
                        </a:spcBef>
                        <a:defRPr sz="2000">
                          <a:solidFill>
                            <a:schemeClr val="tx1"/>
                          </a:solidFill>
                          <a:latin typeface="Arial" panose="020B0604020202020204" pitchFamily="34" charset="0"/>
                          <a:ea typeface="微软雅黑" panose="020B0503020204020204" pitchFamily="34" charset="-122"/>
                        </a:defRPr>
                      </a:lvl2pPr>
                      <a:lvl3pPr marL="1143000" indent="-228600">
                        <a:spcBef>
                          <a:spcPct val="20000"/>
                        </a:spcBef>
                        <a:defRPr>
                          <a:solidFill>
                            <a:schemeClr val="tx1"/>
                          </a:solidFill>
                          <a:latin typeface="Arial" panose="020B0604020202020204" pitchFamily="34" charset="0"/>
                          <a:ea typeface="微软雅黑" panose="020B0503020204020204" pitchFamily="34" charset="-122"/>
                        </a:defRPr>
                      </a:lvl3pPr>
                      <a:lvl4pPr marL="1600200" indent="-228600">
                        <a:spcBef>
                          <a:spcPct val="20000"/>
                        </a:spcBef>
                        <a:defRPr sz="1600">
                          <a:solidFill>
                            <a:schemeClr val="tx1"/>
                          </a:solidFill>
                          <a:latin typeface="Arial" panose="020B0604020202020204" pitchFamily="34" charset="0"/>
                          <a:ea typeface="微软雅黑" panose="020B0503020204020204" pitchFamily="34" charset="-122"/>
                        </a:defRPr>
                      </a:lvl4pPr>
                      <a:lvl5pPr marL="2057400" indent="-228600">
                        <a:spcBef>
                          <a:spcPct val="20000"/>
                        </a:spcBef>
                        <a:defRPr sz="14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u="none" strike="noStrike" cap="none" normalizeH="0" baseline="0" dirty="0" smtClean="0">
                          <a:ln>
                            <a:noFill/>
                          </a:ln>
                          <a:effectLst/>
                        </a:rPr>
                        <a:t>供束机时</a:t>
                      </a:r>
                      <a:endParaRPr kumimoji="0" lang="zh-CN" altLang="en-US" sz="1800" b="0" i="0" u="none" strike="noStrike" cap="none" normalizeH="0" baseline="0" dirty="0"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1430" marR="91430" marT="45713" marB="45713" anchor="ctr" horzOverflow="overflow">
                    <a:lnR w="28575" cap="flat" cmpd="sng" algn="ctr">
                      <a:solidFill>
                        <a:schemeClr val="bg1">
                          <a:lumMod val="95000"/>
                        </a:schemeClr>
                      </a:solidFill>
                      <a:prstDash val="solid"/>
                      <a:round/>
                      <a:headEnd type="none" w="med" len="med"/>
                      <a:tailEnd type="none" w="med" len="med"/>
                    </a:lnR>
                    <a:solidFill>
                      <a:schemeClr val="accent2">
                        <a:lumMod val="20000"/>
                        <a:lumOff val="80000"/>
                      </a:schemeClr>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a:ln>
                            <a:noFill/>
                          </a:ln>
                          <a:solidFill>
                            <a:schemeClr val="tx1"/>
                          </a:solidFill>
                          <a:effectLst/>
                          <a:latin typeface="+mj-ea"/>
                          <a:ea typeface="+mj-ea"/>
                          <a:cs typeface="Times New Roman" pitchFamily="18" charset="0"/>
                        </a:rPr>
                        <a:t>470.5</a:t>
                      </a:r>
                      <a:endParaRPr kumimoji="0" lang="zh-CN" sz="1800" b="0" i="0" u="none" strike="noStrike" kern="1200" cap="none" normalizeH="0" baseline="0">
                        <a:ln>
                          <a:noFill/>
                        </a:ln>
                        <a:solidFill>
                          <a:schemeClr val="tx1"/>
                        </a:solidFill>
                        <a:effectLst/>
                        <a:latin typeface="+mj-ea"/>
                        <a:ea typeface="+mj-ea"/>
                        <a:cs typeface="Times New Roman" pitchFamily="18" charset="0"/>
                      </a:endParaRPr>
                    </a:p>
                  </a:txBody>
                  <a:tcPr marL="68580" marR="6858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1"/>
                          </a:solidFill>
                          <a:effectLst/>
                          <a:latin typeface="+mj-ea"/>
                          <a:ea typeface="+mj-ea"/>
                          <a:cs typeface="Times New Roman" pitchFamily="18" charset="0"/>
                        </a:rPr>
                        <a:t>352</a:t>
                      </a:r>
                      <a:endParaRPr kumimoji="0" lang="zh-CN" sz="1800" b="0" i="0" u="none" strike="noStrike" kern="1200" cap="none" normalizeH="0" baseline="0" dirty="0">
                        <a:ln>
                          <a:noFill/>
                        </a:ln>
                        <a:solidFill>
                          <a:schemeClr val="tx1"/>
                        </a:solidFill>
                        <a:effectLst/>
                        <a:latin typeface="+mj-ea"/>
                        <a:ea typeface="+mj-ea"/>
                        <a:cs typeface="Times New Roman" pitchFamily="18" charset="0"/>
                      </a:endParaRPr>
                    </a:p>
                  </a:txBody>
                  <a:tcPr marL="68580" marR="6858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1"/>
                          </a:solidFill>
                          <a:effectLst/>
                          <a:latin typeface="+mj-ea"/>
                          <a:ea typeface="+mj-ea"/>
                          <a:cs typeface="Times New Roman" pitchFamily="18" charset="0"/>
                        </a:rPr>
                        <a:t>528</a:t>
                      </a:r>
                      <a:endParaRPr kumimoji="0" lang="zh-CN" sz="1800" b="0" i="0" u="none" strike="noStrike" kern="1200" cap="none" normalizeH="0" baseline="0" dirty="0">
                        <a:ln>
                          <a:noFill/>
                        </a:ln>
                        <a:solidFill>
                          <a:schemeClr val="tx1"/>
                        </a:solidFill>
                        <a:effectLst/>
                        <a:latin typeface="+mj-ea"/>
                        <a:ea typeface="+mj-ea"/>
                        <a:cs typeface="Times New Roman" pitchFamily="18" charset="0"/>
                      </a:endParaRPr>
                    </a:p>
                  </a:txBody>
                  <a:tcPr marL="68580" marR="6858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a:ln>
                            <a:noFill/>
                          </a:ln>
                          <a:solidFill>
                            <a:schemeClr val="tx1"/>
                          </a:solidFill>
                          <a:effectLst/>
                          <a:latin typeface="+mj-ea"/>
                          <a:ea typeface="+mj-ea"/>
                          <a:cs typeface="Times New Roman" pitchFamily="18" charset="0"/>
                        </a:rPr>
                        <a:t>506</a:t>
                      </a:r>
                      <a:endParaRPr kumimoji="0" lang="zh-CN" sz="1800" b="0" i="0" u="none" strike="noStrike" kern="1200" cap="none" normalizeH="0" baseline="0">
                        <a:ln>
                          <a:noFill/>
                        </a:ln>
                        <a:solidFill>
                          <a:schemeClr val="tx1"/>
                        </a:solidFill>
                        <a:effectLst/>
                        <a:latin typeface="+mj-ea"/>
                        <a:ea typeface="+mj-ea"/>
                        <a:cs typeface="Times New Roman" pitchFamily="18" charset="0"/>
                      </a:endParaRPr>
                    </a:p>
                  </a:txBody>
                  <a:tcPr marL="68580" marR="6858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a:ln>
                            <a:noFill/>
                          </a:ln>
                          <a:solidFill>
                            <a:schemeClr val="tx1"/>
                          </a:solidFill>
                          <a:effectLst/>
                          <a:latin typeface="+mj-ea"/>
                          <a:ea typeface="+mj-ea"/>
                          <a:cs typeface="Times New Roman" pitchFamily="18" charset="0"/>
                        </a:rPr>
                        <a:t>549</a:t>
                      </a:r>
                      <a:endParaRPr kumimoji="0" lang="zh-CN" sz="1800" b="0" i="0" u="none" strike="noStrike" kern="1200" cap="none" normalizeH="0" baseline="0">
                        <a:ln>
                          <a:noFill/>
                        </a:ln>
                        <a:solidFill>
                          <a:schemeClr val="tx1"/>
                        </a:solidFill>
                        <a:effectLst/>
                        <a:latin typeface="+mj-ea"/>
                        <a:ea typeface="+mj-ea"/>
                        <a:cs typeface="Times New Roman" pitchFamily="18" charset="0"/>
                      </a:endParaRPr>
                    </a:p>
                  </a:txBody>
                  <a:tcPr marL="68580" marR="6858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a:ln>
                            <a:noFill/>
                          </a:ln>
                          <a:solidFill>
                            <a:schemeClr val="tx1"/>
                          </a:solidFill>
                          <a:effectLst/>
                          <a:latin typeface="+mj-ea"/>
                          <a:ea typeface="+mj-ea"/>
                          <a:cs typeface="Times New Roman" pitchFamily="18" charset="0"/>
                        </a:rPr>
                        <a:t>0</a:t>
                      </a:r>
                      <a:r>
                        <a:rPr kumimoji="0" lang="zh-CN" sz="1800" b="0" i="0" u="none" strike="noStrike" kern="1200" cap="none" normalizeH="0" baseline="0">
                          <a:ln>
                            <a:noFill/>
                          </a:ln>
                          <a:solidFill>
                            <a:schemeClr val="tx1"/>
                          </a:solidFill>
                          <a:effectLst/>
                          <a:latin typeface="+mj-ea"/>
                          <a:ea typeface="+mj-ea"/>
                          <a:cs typeface="Times New Roman" pitchFamily="18" charset="0"/>
                        </a:rPr>
                        <a:t>　</a:t>
                      </a:r>
                    </a:p>
                  </a:txBody>
                  <a:tcPr marL="68580" marR="6858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a:ln>
                            <a:noFill/>
                          </a:ln>
                          <a:solidFill>
                            <a:schemeClr val="tx1"/>
                          </a:solidFill>
                          <a:effectLst/>
                          <a:latin typeface="+mj-ea"/>
                          <a:ea typeface="+mj-ea"/>
                          <a:cs typeface="Times New Roman" pitchFamily="18" charset="0"/>
                        </a:rPr>
                        <a:t>588</a:t>
                      </a:r>
                      <a:endParaRPr kumimoji="0" lang="zh-CN" sz="1800" b="0" i="0" u="none" strike="noStrike" kern="1200" cap="none" normalizeH="0" baseline="0">
                        <a:ln>
                          <a:noFill/>
                        </a:ln>
                        <a:solidFill>
                          <a:schemeClr val="tx1"/>
                        </a:solidFill>
                        <a:effectLst/>
                        <a:latin typeface="+mj-ea"/>
                        <a:ea typeface="+mj-ea"/>
                        <a:cs typeface="Times New Roman" pitchFamily="18" charset="0"/>
                      </a:endParaRPr>
                    </a:p>
                  </a:txBody>
                  <a:tcPr marL="68580" marR="6858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a:ln>
                            <a:noFill/>
                          </a:ln>
                          <a:solidFill>
                            <a:schemeClr val="tx1"/>
                          </a:solidFill>
                          <a:effectLst/>
                          <a:latin typeface="+mj-ea"/>
                          <a:ea typeface="+mj-ea"/>
                          <a:cs typeface="Times New Roman" pitchFamily="18" charset="0"/>
                        </a:rPr>
                        <a:t>483</a:t>
                      </a:r>
                      <a:endParaRPr kumimoji="0" lang="zh-CN" sz="1800" b="0" i="0" u="none" strike="noStrike" kern="1200" cap="none" normalizeH="0" baseline="0">
                        <a:ln>
                          <a:noFill/>
                        </a:ln>
                        <a:solidFill>
                          <a:schemeClr val="tx1"/>
                        </a:solidFill>
                        <a:effectLst/>
                        <a:latin typeface="+mj-ea"/>
                        <a:ea typeface="+mj-ea"/>
                        <a:cs typeface="Times New Roman" pitchFamily="18" charset="0"/>
                      </a:endParaRPr>
                    </a:p>
                  </a:txBody>
                  <a:tcPr marL="68580" marR="6858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a:ln>
                            <a:noFill/>
                          </a:ln>
                          <a:solidFill>
                            <a:schemeClr val="tx1"/>
                          </a:solidFill>
                          <a:effectLst/>
                          <a:latin typeface="+mj-ea"/>
                          <a:ea typeface="+mj-ea"/>
                          <a:cs typeface="Times New Roman" pitchFamily="18" charset="0"/>
                        </a:rPr>
                        <a:t>564</a:t>
                      </a:r>
                      <a:endParaRPr kumimoji="0" lang="zh-CN" sz="1800" b="0" i="0" u="none" strike="noStrike" kern="1200" cap="none" normalizeH="0" baseline="0">
                        <a:ln>
                          <a:noFill/>
                        </a:ln>
                        <a:solidFill>
                          <a:schemeClr val="tx1"/>
                        </a:solidFill>
                        <a:effectLst/>
                        <a:latin typeface="+mj-ea"/>
                        <a:ea typeface="+mj-ea"/>
                        <a:cs typeface="Times New Roman" pitchFamily="18" charset="0"/>
                      </a:endParaRPr>
                    </a:p>
                  </a:txBody>
                  <a:tcPr marL="68580" marR="6858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a:ln>
                            <a:noFill/>
                          </a:ln>
                          <a:solidFill>
                            <a:schemeClr val="tx1"/>
                          </a:solidFill>
                          <a:effectLst/>
                          <a:latin typeface="+mj-ea"/>
                          <a:ea typeface="+mj-ea"/>
                          <a:cs typeface="Times New Roman" pitchFamily="18" charset="0"/>
                        </a:rPr>
                        <a:t>564</a:t>
                      </a:r>
                      <a:endParaRPr kumimoji="0" lang="zh-CN" sz="1800" b="0" i="0" u="none" strike="noStrike" kern="1200" cap="none" normalizeH="0" baseline="0">
                        <a:ln>
                          <a:noFill/>
                        </a:ln>
                        <a:solidFill>
                          <a:schemeClr val="tx1"/>
                        </a:solidFill>
                        <a:effectLst/>
                        <a:latin typeface="+mj-ea"/>
                        <a:ea typeface="+mj-ea"/>
                        <a:cs typeface="Times New Roman" pitchFamily="18" charset="0"/>
                      </a:endParaRPr>
                    </a:p>
                  </a:txBody>
                  <a:tcPr marL="68580" marR="6858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a:ln>
                            <a:noFill/>
                          </a:ln>
                          <a:solidFill>
                            <a:schemeClr val="tx1"/>
                          </a:solidFill>
                          <a:effectLst/>
                          <a:latin typeface="+mj-ea"/>
                          <a:ea typeface="+mj-ea"/>
                          <a:cs typeface="Times New Roman" pitchFamily="18" charset="0"/>
                        </a:rPr>
                        <a:t>531</a:t>
                      </a:r>
                      <a:endParaRPr kumimoji="0" lang="zh-CN" sz="1800" b="0" i="0" u="none" strike="noStrike" kern="1200" cap="none" normalizeH="0" baseline="0">
                        <a:ln>
                          <a:noFill/>
                        </a:ln>
                        <a:solidFill>
                          <a:schemeClr val="tx1"/>
                        </a:solidFill>
                        <a:effectLst/>
                        <a:latin typeface="+mj-ea"/>
                        <a:ea typeface="+mj-ea"/>
                        <a:cs typeface="Times New Roman" pitchFamily="18" charset="0"/>
                      </a:endParaRPr>
                    </a:p>
                  </a:txBody>
                  <a:tcPr marL="68580" marR="6858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tcPr>
                </a:tc>
                <a:extLst>
                  <a:ext uri="{0D108BD9-81ED-4DB2-BD59-A6C34878D82A}">
                    <a16:rowId xmlns:a16="http://schemas.microsoft.com/office/drawing/2014/main" xmlns="" val="10002"/>
                  </a:ext>
                </a:extLst>
              </a:tr>
              <a:tr h="371792">
                <a:tc>
                  <a:txBody>
                    <a:bodyPr/>
                    <a:lstStyle>
                      <a:lvl1pPr>
                        <a:spcBef>
                          <a:spcPct val="20000"/>
                        </a:spcBef>
                        <a:defRPr sz="2400">
                          <a:solidFill>
                            <a:schemeClr val="tx1"/>
                          </a:solidFill>
                          <a:latin typeface="Arial" panose="020B0604020202020204" pitchFamily="34" charset="0"/>
                          <a:ea typeface="微软雅黑" panose="020B0503020204020204" pitchFamily="34" charset="-122"/>
                        </a:defRPr>
                      </a:lvl1pPr>
                      <a:lvl2pPr marL="742950" indent="-285750">
                        <a:spcBef>
                          <a:spcPct val="20000"/>
                        </a:spcBef>
                        <a:defRPr sz="2000">
                          <a:solidFill>
                            <a:schemeClr val="tx1"/>
                          </a:solidFill>
                          <a:latin typeface="Arial" panose="020B0604020202020204" pitchFamily="34" charset="0"/>
                          <a:ea typeface="微软雅黑" panose="020B0503020204020204" pitchFamily="34" charset="-122"/>
                        </a:defRPr>
                      </a:lvl2pPr>
                      <a:lvl3pPr marL="1143000" indent="-228600">
                        <a:spcBef>
                          <a:spcPct val="20000"/>
                        </a:spcBef>
                        <a:defRPr>
                          <a:solidFill>
                            <a:schemeClr val="tx1"/>
                          </a:solidFill>
                          <a:latin typeface="Arial" panose="020B0604020202020204" pitchFamily="34" charset="0"/>
                          <a:ea typeface="微软雅黑" panose="020B0503020204020204" pitchFamily="34" charset="-122"/>
                        </a:defRPr>
                      </a:lvl3pPr>
                      <a:lvl4pPr marL="1600200" indent="-228600">
                        <a:spcBef>
                          <a:spcPct val="20000"/>
                        </a:spcBef>
                        <a:defRPr sz="1600">
                          <a:solidFill>
                            <a:schemeClr val="tx1"/>
                          </a:solidFill>
                          <a:latin typeface="Arial" panose="020B0604020202020204" pitchFamily="34" charset="0"/>
                          <a:ea typeface="微软雅黑" panose="020B0503020204020204" pitchFamily="34" charset="-122"/>
                        </a:defRPr>
                      </a:lvl4pPr>
                      <a:lvl5pPr marL="2057400" indent="-228600">
                        <a:spcBef>
                          <a:spcPct val="20000"/>
                        </a:spcBef>
                        <a:defRPr sz="14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u="none" strike="noStrike" cap="none" normalizeH="0" baseline="0" dirty="0" smtClean="0">
                          <a:ln>
                            <a:noFill/>
                          </a:ln>
                          <a:effectLst/>
                        </a:rPr>
                        <a:t>机器研究</a:t>
                      </a:r>
                      <a:endParaRPr kumimoji="0" lang="zh-CN" altLang="en-US" sz="1800" b="0" i="0" u="none" strike="noStrike" cap="none" normalizeH="0" baseline="0" dirty="0"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1430" marR="91430" marT="45713" marB="45713" anchor="ctr" horzOverflow="overflow">
                    <a:lnR w="28575" cap="flat" cmpd="sng" algn="ctr">
                      <a:solidFill>
                        <a:schemeClr val="bg1">
                          <a:lumMod val="95000"/>
                        </a:schemeClr>
                      </a:solidFill>
                      <a:prstDash val="solid"/>
                      <a:round/>
                      <a:headEnd type="none" w="med" len="med"/>
                      <a:tailEnd type="none" w="med" len="med"/>
                    </a:lnR>
                    <a:solidFill>
                      <a:schemeClr val="accent2">
                        <a:lumMod val="20000"/>
                        <a:lumOff val="80000"/>
                      </a:schemeClr>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a:ln>
                            <a:noFill/>
                          </a:ln>
                          <a:solidFill>
                            <a:schemeClr val="tx1"/>
                          </a:solidFill>
                          <a:effectLst/>
                          <a:latin typeface="+mj-ea"/>
                          <a:ea typeface="+mj-ea"/>
                          <a:cs typeface="Times New Roman" pitchFamily="18" charset="0"/>
                        </a:rPr>
                        <a:t>120</a:t>
                      </a:r>
                      <a:endParaRPr kumimoji="0" lang="zh-CN" sz="1800" b="0" i="0" u="none" strike="noStrike" kern="1200" cap="none" normalizeH="0" baseline="0">
                        <a:ln>
                          <a:noFill/>
                        </a:ln>
                        <a:solidFill>
                          <a:schemeClr val="tx1"/>
                        </a:solidFill>
                        <a:effectLst/>
                        <a:latin typeface="+mj-ea"/>
                        <a:ea typeface="+mj-ea"/>
                        <a:cs typeface="Times New Roman" pitchFamily="18" charset="0"/>
                      </a:endParaRPr>
                    </a:p>
                  </a:txBody>
                  <a:tcPr marL="68580" marR="6858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a:ln>
                            <a:noFill/>
                          </a:ln>
                          <a:solidFill>
                            <a:schemeClr val="tx1"/>
                          </a:solidFill>
                          <a:effectLst/>
                          <a:latin typeface="+mj-ea"/>
                          <a:ea typeface="+mj-ea"/>
                          <a:cs typeface="Times New Roman" pitchFamily="18" charset="0"/>
                        </a:rPr>
                        <a:t>120</a:t>
                      </a:r>
                      <a:endParaRPr kumimoji="0" lang="zh-CN" sz="1800" b="0" i="0" u="none" strike="noStrike" kern="1200" cap="none" normalizeH="0" baseline="0">
                        <a:ln>
                          <a:noFill/>
                        </a:ln>
                        <a:solidFill>
                          <a:schemeClr val="tx1"/>
                        </a:solidFill>
                        <a:effectLst/>
                        <a:latin typeface="+mj-ea"/>
                        <a:ea typeface="+mj-ea"/>
                        <a:cs typeface="Times New Roman" pitchFamily="18" charset="0"/>
                      </a:endParaRPr>
                    </a:p>
                  </a:txBody>
                  <a:tcPr marL="68580" marR="6858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1"/>
                          </a:solidFill>
                          <a:effectLst/>
                          <a:latin typeface="+mj-ea"/>
                          <a:ea typeface="+mj-ea"/>
                          <a:cs typeface="Times New Roman" pitchFamily="18" charset="0"/>
                        </a:rPr>
                        <a:t>96</a:t>
                      </a:r>
                      <a:endParaRPr kumimoji="0" lang="zh-CN" sz="1800" b="0" i="0" u="none" strike="noStrike" kern="1200" cap="none" normalizeH="0" baseline="0" dirty="0">
                        <a:ln>
                          <a:noFill/>
                        </a:ln>
                        <a:solidFill>
                          <a:schemeClr val="tx1"/>
                        </a:solidFill>
                        <a:effectLst/>
                        <a:latin typeface="+mj-ea"/>
                        <a:ea typeface="+mj-ea"/>
                        <a:cs typeface="Times New Roman" pitchFamily="18" charset="0"/>
                      </a:endParaRPr>
                    </a:p>
                  </a:txBody>
                  <a:tcPr marL="68580" marR="6858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1"/>
                          </a:solidFill>
                          <a:effectLst/>
                          <a:latin typeface="+mj-ea"/>
                          <a:ea typeface="+mj-ea"/>
                          <a:cs typeface="Times New Roman" pitchFamily="18" charset="0"/>
                        </a:rPr>
                        <a:t>81</a:t>
                      </a:r>
                      <a:endParaRPr kumimoji="0" lang="zh-CN" sz="1800" b="0" i="0" u="none" strike="noStrike" kern="1200" cap="none" normalizeH="0" baseline="0" dirty="0">
                        <a:ln>
                          <a:noFill/>
                        </a:ln>
                        <a:solidFill>
                          <a:schemeClr val="tx1"/>
                        </a:solidFill>
                        <a:effectLst/>
                        <a:latin typeface="+mj-ea"/>
                        <a:ea typeface="+mj-ea"/>
                        <a:cs typeface="Times New Roman" pitchFamily="18" charset="0"/>
                      </a:endParaRPr>
                    </a:p>
                  </a:txBody>
                  <a:tcPr marL="68580" marR="6858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1"/>
                          </a:solidFill>
                          <a:effectLst/>
                          <a:latin typeface="+mj-ea"/>
                          <a:ea typeface="+mj-ea"/>
                          <a:cs typeface="Times New Roman" pitchFamily="18" charset="0"/>
                        </a:rPr>
                        <a:t>96</a:t>
                      </a:r>
                      <a:endParaRPr kumimoji="0" lang="zh-CN" sz="1800" b="0" i="0" u="none" strike="noStrike" kern="1200" cap="none" normalizeH="0" baseline="0" dirty="0">
                        <a:ln>
                          <a:noFill/>
                        </a:ln>
                        <a:solidFill>
                          <a:schemeClr val="tx1"/>
                        </a:solidFill>
                        <a:effectLst/>
                        <a:latin typeface="+mj-ea"/>
                        <a:ea typeface="+mj-ea"/>
                        <a:cs typeface="Times New Roman" pitchFamily="18" charset="0"/>
                      </a:endParaRPr>
                    </a:p>
                  </a:txBody>
                  <a:tcPr marL="68580" marR="6858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1"/>
                          </a:solidFill>
                          <a:effectLst/>
                          <a:latin typeface="+mj-ea"/>
                          <a:ea typeface="+mj-ea"/>
                          <a:cs typeface="Times New Roman" pitchFamily="18" charset="0"/>
                        </a:rPr>
                        <a:t>48</a:t>
                      </a:r>
                      <a:endParaRPr kumimoji="0" lang="zh-CN" sz="1800" b="0" i="0" u="none" strike="noStrike" kern="1200" cap="none" normalizeH="0" baseline="0" dirty="0">
                        <a:ln>
                          <a:noFill/>
                        </a:ln>
                        <a:solidFill>
                          <a:schemeClr val="tx1"/>
                        </a:solidFill>
                        <a:effectLst/>
                        <a:latin typeface="+mj-ea"/>
                        <a:ea typeface="+mj-ea"/>
                        <a:cs typeface="Times New Roman" pitchFamily="18" charset="0"/>
                      </a:endParaRPr>
                    </a:p>
                  </a:txBody>
                  <a:tcPr marL="68580" marR="6858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a:ln>
                            <a:noFill/>
                          </a:ln>
                          <a:solidFill>
                            <a:schemeClr val="tx1"/>
                          </a:solidFill>
                          <a:effectLst/>
                          <a:latin typeface="+mj-ea"/>
                          <a:ea typeface="+mj-ea"/>
                          <a:cs typeface="Times New Roman" pitchFamily="18" charset="0"/>
                        </a:rPr>
                        <a:t>96</a:t>
                      </a:r>
                      <a:endParaRPr kumimoji="0" lang="zh-CN" sz="1800" b="0" i="0" u="none" strike="noStrike" kern="1200" cap="none" normalizeH="0" baseline="0">
                        <a:ln>
                          <a:noFill/>
                        </a:ln>
                        <a:solidFill>
                          <a:schemeClr val="tx1"/>
                        </a:solidFill>
                        <a:effectLst/>
                        <a:latin typeface="+mj-ea"/>
                        <a:ea typeface="+mj-ea"/>
                        <a:cs typeface="Times New Roman" pitchFamily="18" charset="0"/>
                      </a:endParaRPr>
                    </a:p>
                  </a:txBody>
                  <a:tcPr marL="68580" marR="6858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a:ln>
                            <a:noFill/>
                          </a:ln>
                          <a:solidFill>
                            <a:schemeClr val="tx1"/>
                          </a:solidFill>
                          <a:effectLst/>
                          <a:latin typeface="+mj-ea"/>
                          <a:ea typeface="+mj-ea"/>
                          <a:cs typeface="Times New Roman" pitchFamily="18" charset="0"/>
                        </a:rPr>
                        <a:t>120</a:t>
                      </a:r>
                      <a:endParaRPr kumimoji="0" lang="zh-CN" sz="1800" b="0" i="0" u="none" strike="noStrike" kern="1200" cap="none" normalizeH="0" baseline="0">
                        <a:ln>
                          <a:noFill/>
                        </a:ln>
                        <a:solidFill>
                          <a:schemeClr val="tx1"/>
                        </a:solidFill>
                        <a:effectLst/>
                        <a:latin typeface="+mj-ea"/>
                        <a:ea typeface="+mj-ea"/>
                        <a:cs typeface="Times New Roman" pitchFamily="18" charset="0"/>
                      </a:endParaRPr>
                    </a:p>
                  </a:txBody>
                  <a:tcPr marL="68580" marR="6858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a:ln>
                            <a:noFill/>
                          </a:ln>
                          <a:solidFill>
                            <a:schemeClr val="tx1"/>
                          </a:solidFill>
                          <a:effectLst/>
                          <a:latin typeface="+mj-ea"/>
                          <a:ea typeface="+mj-ea"/>
                          <a:cs typeface="Times New Roman" pitchFamily="18" charset="0"/>
                        </a:rPr>
                        <a:t>96</a:t>
                      </a:r>
                      <a:endParaRPr kumimoji="0" lang="zh-CN" sz="1800" b="0" i="0" u="none" strike="noStrike" kern="1200" cap="none" normalizeH="0" baseline="0">
                        <a:ln>
                          <a:noFill/>
                        </a:ln>
                        <a:solidFill>
                          <a:schemeClr val="tx1"/>
                        </a:solidFill>
                        <a:effectLst/>
                        <a:latin typeface="+mj-ea"/>
                        <a:ea typeface="+mj-ea"/>
                        <a:cs typeface="Times New Roman" pitchFamily="18" charset="0"/>
                      </a:endParaRPr>
                    </a:p>
                  </a:txBody>
                  <a:tcPr marL="68580" marR="6858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a:ln>
                            <a:noFill/>
                          </a:ln>
                          <a:solidFill>
                            <a:schemeClr val="tx1"/>
                          </a:solidFill>
                          <a:effectLst/>
                          <a:latin typeface="+mj-ea"/>
                          <a:ea typeface="+mj-ea"/>
                          <a:cs typeface="Times New Roman" pitchFamily="18" charset="0"/>
                        </a:rPr>
                        <a:t>96</a:t>
                      </a:r>
                      <a:endParaRPr kumimoji="0" lang="zh-CN" sz="1800" b="0" i="0" u="none" strike="noStrike" kern="1200" cap="none" normalizeH="0" baseline="0">
                        <a:ln>
                          <a:noFill/>
                        </a:ln>
                        <a:solidFill>
                          <a:schemeClr val="tx1"/>
                        </a:solidFill>
                        <a:effectLst/>
                        <a:latin typeface="+mj-ea"/>
                        <a:ea typeface="+mj-ea"/>
                        <a:cs typeface="Times New Roman" pitchFamily="18" charset="0"/>
                      </a:endParaRPr>
                    </a:p>
                  </a:txBody>
                  <a:tcPr marL="68580" marR="6858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1"/>
                          </a:solidFill>
                          <a:effectLst/>
                          <a:latin typeface="+mj-ea"/>
                          <a:ea typeface="+mj-ea"/>
                          <a:cs typeface="Times New Roman" pitchFamily="18" charset="0"/>
                        </a:rPr>
                        <a:t>96</a:t>
                      </a:r>
                      <a:endParaRPr kumimoji="0" lang="zh-CN" sz="1800" b="0" i="0" u="none" strike="noStrike" kern="1200" cap="none" normalizeH="0" baseline="0" dirty="0">
                        <a:ln>
                          <a:noFill/>
                        </a:ln>
                        <a:solidFill>
                          <a:schemeClr val="tx1"/>
                        </a:solidFill>
                        <a:effectLst/>
                        <a:latin typeface="+mj-ea"/>
                        <a:ea typeface="+mj-ea"/>
                        <a:cs typeface="Times New Roman" pitchFamily="18" charset="0"/>
                      </a:endParaRPr>
                    </a:p>
                  </a:txBody>
                  <a:tcPr marL="68580" marR="6858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tcPr>
                </a:tc>
                <a:extLst>
                  <a:ext uri="{0D108BD9-81ED-4DB2-BD59-A6C34878D82A}">
                    <a16:rowId xmlns:a16="http://schemas.microsoft.com/office/drawing/2014/main" xmlns="" val="10003"/>
                  </a:ext>
                </a:extLst>
              </a:tr>
              <a:tr h="371792">
                <a:tc>
                  <a:txBody>
                    <a:bodyPr/>
                    <a:lstStyle>
                      <a:lvl1pPr>
                        <a:spcBef>
                          <a:spcPct val="20000"/>
                        </a:spcBef>
                        <a:defRPr sz="2400">
                          <a:solidFill>
                            <a:schemeClr val="tx1"/>
                          </a:solidFill>
                          <a:latin typeface="Arial" panose="020B0604020202020204" pitchFamily="34" charset="0"/>
                          <a:ea typeface="微软雅黑" panose="020B0503020204020204" pitchFamily="34" charset="-122"/>
                        </a:defRPr>
                      </a:lvl1pPr>
                      <a:lvl2pPr marL="742950" indent="-285750">
                        <a:spcBef>
                          <a:spcPct val="20000"/>
                        </a:spcBef>
                        <a:defRPr sz="2000">
                          <a:solidFill>
                            <a:schemeClr val="tx1"/>
                          </a:solidFill>
                          <a:latin typeface="Arial" panose="020B0604020202020204" pitchFamily="34" charset="0"/>
                          <a:ea typeface="微软雅黑" panose="020B0503020204020204" pitchFamily="34" charset="-122"/>
                        </a:defRPr>
                      </a:lvl2pPr>
                      <a:lvl3pPr marL="1143000" indent="-228600">
                        <a:spcBef>
                          <a:spcPct val="20000"/>
                        </a:spcBef>
                        <a:defRPr>
                          <a:solidFill>
                            <a:schemeClr val="tx1"/>
                          </a:solidFill>
                          <a:latin typeface="Arial" panose="020B0604020202020204" pitchFamily="34" charset="0"/>
                          <a:ea typeface="微软雅黑" panose="020B0503020204020204" pitchFamily="34" charset="-122"/>
                        </a:defRPr>
                      </a:lvl3pPr>
                      <a:lvl4pPr marL="1600200" indent="-228600">
                        <a:spcBef>
                          <a:spcPct val="20000"/>
                        </a:spcBef>
                        <a:defRPr sz="1600">
                          <a:solidFill>
                            <a:schemeClr val="tx1"/>
                          </a:solidFill>
                          <a:latin typeface="Arial" panose="020B0604020202020204" pitchFamily="34" charset="0"/>
                          <a:ea typeface="微软雅黑" panose="020B0503020204020204" pitchFamily="34" charset="-122"/>
                        </a:defRPr>
                      </a:lvl4pPr>
                      <a:lvl5pPr marL="2057400" indent="-228600">
                        <a:spcBef>
                          <a:spcPct val="20000"/>
                        </a:spcBef>
                        <a:defRPr sz="14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defRPr sz="14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u="none" strike="noStrike" cap="none" normalizeH="0" baseline="0" dirty="0" smtClean="0">
                          <a:ln>
                            <a:noFill/>
                          </a:ln>
                          <a:effectLst/>
                        </a:rPr>
                        <a:t>停机检修</a:t>
                      </a:r>
                      <a:endParaRPr kumimoji="0" lang="zh-CN" altLang="en-US" sz="1800" b="0" i="0" u="none" strike="noStrike" cap="none" normalizeH="0" baseline="0" dirty="0"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1430" marR="91430" marT="45713" marB="45713" anchor="ctr" horzOverflow="overflow">
                    <a:lnR w="28575" cap="flat" cmpd="sng" algn="ctr">
                      <a:solidFill>
                        <a:schemeClr val="bg1">
                          <a:lumMod val="95000"/>
                        </a:schemeClr>
                      </a:solidFill>
                      <a:prstDash val="solid"/>
                      <a:round/>
                      <a:headEnd type="none" w="med" len="med"/>
                      <a:tailEnd type="none" w="med" len="med"/>
                    </a:lnR>
                    <a:solidFill>
                      <a:schemeClr val="accent2">
                        <a:lumMod val="20000"/>
                        <a:lumOff val="80000"/>
                      </a:schemeClr>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a:ln>
                            <a:noFill/>
                          </a:ln>
                          <a:solidFill>
                            <a:schemeClr val="tx1"/>
                          </a:solidFill>
                          <a:effectLst/>
                          <a:latin typeface="+mj-ea"/>
                          <a:ea typeface="+mj-ea"/>
                          <a:cs typeface="Times New Roman" pitchFamily="18" charset="0"/>
                        </a:rPr>
                        <a:t>72</a:t>
                      </a:r>
                      <a:endParaRPr kumimoji="0" lang="zh-CN" sz="1800" b="0" i="0" u="none" strike="noStrike" kern="1200" cap="none" normalizeH="0" baseline="0">
                        <a:ln>
                          <a:noFill/>
                        </a:ln>
                        <a:solidFill>
                          <a:schemeClr val="tx1"/>
                        </a:solidFill>
                        <a:effectLst/>
                        <a:latin typeface="+mj-ea"/>
                        <a:ea typeface="+mj-ea"/>
                        <a:cs typeface="Times New Roman" pitchFamily="18" charset="0"/>
                      </a:endParaRPr>
                    </a:p>
                  </a:txBody>
                  <a:tcPr marL="68580" marR="6858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a:ln>
                            <a:noFill/>
                          </a:ln>
                          <a:solidFill>
                            <a:schemeClr val="tx1"/>
                          </a:solidFill>
                          <a:effectLst/>
                          <a:latin typeface="+mj-ea"/>
                          <a:ea typeface="+mj-ea"/>
                          <a:cs typeface="Times New Roman" pitchFamily="18" charset="0"/>
                        </a:rPr>
                        <a:t>48</a:t>
                      </a:r>
                      <a:endParaRPr kumimoji="0" lang="zh-CN" sz="1800" b="0" i="0" u="none" strike="noStrike" kern="1200" cap="none" normalizeH="0" baseline="0">
                        <a:ln>
                          <a:noFill/>
                        </a:ln>
                        <a:solidFill>
                          <a:schemeClr val="tx1"/>
                        </a:solidFill>
                        <a:effectLst/>
                        <a:latin typeface="+mj-ea"/>
                        <a:ea typeface="+mj-ea"/>
                        <a:cs typeface="Times New Roman" pitchFamily="18" charset="0"/>
                      </a:endParaRPr>
                    </a:p>
                  </a:txBody>
                  <a:tcPr marL="68580" marR="6858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a:ln>
                            <a:noFill/>
                          </a:ln>
                          <a:solidFill>
                            <a:schemeClr val="tx1"/>
                          </a:solidFill>
                          <a:effectLst/>
                          <a:latin typeface="+mj-ea"/>
                          <a:ea typeface="+mj-ea"/>
                          <a:cs typeface="Times New Roman" pitchFamily="18" charset="0"/>
                        </a:rPr>
                        <a:t>48</a:t>
                      </a:r>
                      <a:endParaRPr kumimoji="0" lang="zh-CN" sz="1800" b="0" i="0" u="none" strike="noStrike" kern="1200" cap="none" normalizeH="0" baseline="0">
                        <a:ln>
                          <a:noFill/>
                        </a:ln>
                        <a:solidFill>
                          <a:schemeClr val="tx1"/>
                        </a:solidFill>
                        <a:effectLst/>
                        <a:latin typeface="+mj-ea"/>
                        <a:ea typeface="+mj-ea"/>
                        <a:cs typeface="Times New Roman" pitchFamily="18" charset="0"/>
                      </a:endParaRPr>
                    </a:p>
                  </a:txBody>
                  <a:tcPr marL="68580" marR="6858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1"/>
                          </a:solidFill>
                          <a:effectLst/>
                          <a:latin typeface="+mj-ea"/>
                          <a:ea typeface="+mj-ea"/>
                          <a:cs typeface="Times New Roman" pitchFamily="18" charset="0"/>
                        </a:rPr>
                        <a:t>48</a:t>
                      </a:r>
                      <a:endParaRPr kumimoji="0" lang="zh-CN" sz="1800" b="0" i="0" u="none" strike="noStrike" kern="1200" cap="none" normalizeH="0" baseline="0" dirty="0">
                        <a:ln>
                          <a:noFill/>
                        </a:ln>
                        <a:solidFill>
                          <a:schemeClr val="tx1"/>
                        </a:solidFill>
                        <a:effectLst/>
                        <a:latin typeface="+mj-ea"/>
                        <a:ea typeface="+mj-ea"/>
                        <a:cs typeface="Times New Roman" pitchFamily="18" charset="0"/>
                      </a:endParaRPr>
                    </a:p>
                  </a:txBody>
                  <a:tcPr marL="68580" marR="6858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1"/>
                          </a:solidFill>
                          <a:effectLst/>
                          <a:latin typeface="+mj-ea"/>
                          <a:ea typeface="+mj-ea"/>
                          <a:cs typeface="Times New Roman" pitchFamily="18" charset="0"/>
                        </a:rPr>
                        <a:t>48</a:t>
                      </a:r>
                      <a:endParaRPr kumimoji="0" lang="zh-CN" sz="1800" b="0" i="0" u="none" strike="noStrike" kern="1200" cap="none" normalizeH="0" baseline="0" dirty="0">
                        <a:ln>
                          <a:noFill/>
                        </a:ln>
                        <a:solidFill>
                          <a:schemeClr val="tx1"/>
                        </a:solidFill>
                        <a:effectLst/>
                        <a:latin typeface="+mj-ea"/>
                        <a:ea typeface="+mj-ea"/>
                        <a:cs typeface="Times New Roman" pitchFamily="18" charset="0"/>
                      </a:endParaRPr>
                    </a:p>
                  </a:txBody>
                  <a:tcPr marL="68580" marR="6858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1"/>
                          </a:solidFill>
                          <a:effectLst/>
                          <a:latin typeface="+mj-ea"/>
                          <a:ea typeface="+mj-ea"/>
                          <a:cs typeface="Times New Roman" pitchFamily="18" charset="0"/>
                        </a:rPr>
                        <a:t>48</a:t>
                      </a:r>
                      <a:endParaRPr kumimoji="0" lang="zh-CN" sz="1800" b="0" i="0" u="none" strike="noStrike" kern="1200" cap="none" normalizeH="0" baseline="0" dirty="0">
                        <a:ln>
                          <a:noFill/>
                        </a:ln>
                        <a:solidFill>
                          <a:schemeClr val="tx1"/>
                        </a:solidFill>
                        <a:effectLst/>
                        <a:latin typeface="+mj-ea"/>
                        <a:ea typeface="+mj-ea"/>
                        <a:cs typeface="Times New Roman" pitchFamily="18" charset="0"/>
                      </a:endParaRPr>
                    </a:p>
                  </a:txBody>
                  <a:tcPr marL="68580" marR="6858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1"/>
                          </a:solidFill>
                          <a:effectLst/>
                          <a:latin typeface="+mj-ea"/>
                          <a:ea typeface="+mj-ea"/>
                          <a:cs typeface="Times New Roman" pitchFamily="18" charset="0"/>
                        </a:rPr>
                        <a:t>48</a:t>
                      </a:r>
                      <a:endParaRPr kumimoji="0" lang="zh-CN" sz="1800" b="0" i="0" u="none" strike="noStrike" kern="1200" cap="none" normalizeH="0" baseline="0" dirty="0">
                        <a:ln>
                          <a:noFill/>
                        </a:ln>
                        <a:solidFill>
                          <a:schemeClr val="tx1"/>
                        </a:solidFill>
                        <a:effectLst/>
                        <a:latin typeface="+mj-ea"/>
                        <a:ea typeface="+mj-ea"/>
                        <a:cs typeface="Times New Roman" pitchFamily="18" charset="0"/>
                      </a:endParaRPr>
                    </a:p>
                  </a:txBody>
                  <a:tcPr marL="68580" marR="6858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1"/>
                          </a:solidFill>
                          <a:effectLst/>
                          <a:latin typeface="+mj-ea"/>
                          <a:ea typeface="+mj-ea"/>
                          <a:cs typeface="Times New Roman" pitchFamily="18" charset="0"/>
                        </a:rPr>
                        <a:t>48</a:t>
                      </a:r>
                      <a:endParaRPr kumimoji="0" lang="zh-CN" sz="1800" b="0" i="0" u="none" strike="noStrike" kern="1200" cap="none" normalizeH="0" baseline="0" dirty="0">
                        <a:ln>
                          <a:noFill/>
                        </a:ln>
                        <a:solidFill>
                          <a:schemeClr val="tx1"/>
                        </a:solidFill>
                        <a:effectLst/>
                        <a:latin typeface="+mj-ea"/>
                        <a:ea typeface="+mj-ea"/>
                        <a:cs typeface="Times New Roman" pitchFamily="18" charset="0"/>
                      </a:endParaRPr>
                    </a:p>
                  </a:txBody>
                  <a:tcPr marL="68580" marR="6858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1"/>
                          </a:solidFill>
                          <a:effectLst/>
                          <a:latin typeface="+mj-ea"/>
                          <a:ea typeface="+mj-ea"/>
                          <a:cs typeface="Times New Roman" pitchFamily="18" charset="0"/>
                        </a:rPr>
                        <a:t>48</a:t>
                      </a:r>
                      <a:endParaRPr kumimoji="0" lang="zh-CN" sz="1800" b="0" i="0" u="none" strike="noStrike" kern="1200" cap="none" normalizeH="0" baseline="0" dirty="0">
                        <a:ln>
                          <a:noFill/>
                        </a:ln>
                        <a:solidFill>
                          <a:schemeClr val="tx1"/>
                        </a:solidFill>
                        <a:effectLst/>
                        <a:latin typeface="+mj-ea"/>
                        <a:ea typeface="+mj-ea"/>
                        <a:cs typeface="Times New Roman" pitchFamily="18" charset="0"/>
                      </a:endParaRPr>
                    </a:p>
                  </a:txBody>
                  <a:tcPr marL="68580" marR="6858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1"/>
                          </a:solidFill>
                          <a:effectLst/>
                          <a:latin typeface="+mj-ea"/>
                          <a:ea typeface="+mj-ea"/>
                          <a:cs typeface="Times New Roman" pitchFamily="18" charset="0"/>
                        </a:rPr>
                        <a:t>48</a:t>
                      </a:r>
                      <a:endParaRPr kumimoji="0" lang="zh-CN" sz="1800" b="0" i="0" u="none" strike="noStrike" kern="1200" cap="none" normalizeH="0" baseline="0" dirty="0">
                        <a:ln>
                          <a:noFill/>
                        </a:ln>
                        <a:solidFill>
                          <a:schemeClr val="tx1"/>
                        </a:solidFill>
                        <a:effectLst/>
                        <a:latin typeface="+mj-ea"/>
                        <a:ea typeface="+mj-ea"/>
                        <a:cs typeface="Times New Roman" pitchFamily="18" charset="0"/>
                      </a:endParaRPr>
                    </a:p>
                  </a:txBody>
                  <a:tcPr marL="68580" marR="6858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1"/>
                          </a:solidFill>
                          <a:effectLst/>
                          <a:latin typeface="+mj-ea"/>
                          <a:ea typeface="+mj-ea"/>
                          <a:cs typeface="Times New Roman" pitchFamily="18" charset="0"/>
                        </a:rPr>
                        <a:t>48</a:t>
                      </a:r>
                      <a:endParaRPr kumimoji="0" lang="zh-CN" sz="1800" b="0" i="0" u="none" strike="noStrike" kern="1200" cap="none" normalizeH="0" baseline="0" dirty="0">
                        <a:ln>
                          <a:noFill/>
                        </a:ln>
                        <a:solidFill>
                          <a:schemeClr val="tx1"/>
                        </a:solidFill>
                        <a:effectLst/>
                        <a:latin typeface="+mj-ea"/>
                        <a:ea typeface="+mj-ea"/>
                        <a:cs typeface="Times New Roman" pitchFamily="18" charset="0"/>
                      </a:endParaRPr>
                    </a:p>
                  </a:txBody>
                  <a:tcPr marL="68580" marR="6858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tcPr>
                </a:tc>
                <a:extLst>
                  <a:ext uri="{0D108BD9-81ED-4DB2-BD59-A6C34878D82A}">
                    <a16:rowId xmlns:a16="http://schemas.microsoft.com/office/drawing/2014/main" xmlns="" val="10004"/>
                  </a:ext>
                </a:extLst>
              </a:tr>
            </a:tbl>
          </a:graphicData>
        </a:graphic>
      </p:graphicFrame>
    </p:spTree>
  </p:cSld>
  <p:clrMapOvr>
    <a:masterClrMapping/>
  </p:clrMapOvr>
  <p:transition spd="slow" advTm="31843"/>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t>速调管走廊温控系统</a:t>
            </a:r>
            <a:endParaRPr lang="zh-CN" altLang="en-US" dirty="0"/>
          </a:p>
        </p:txBody>
      </p:sp>
      <p:pic>
        <p:nvPicPr>
          <p:cNvPr id="7170" name="图片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6794" y="995039"/>
            <a:ext cx="6931999" cy="5198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372933" y="6279377"/>
            <a:ext cx="8399720" cy="461665"/>
          </a:xfrm>
          <a:prstGeom prst="rect">
            <a:avLst/>
          </a:prstGeom>
        </p:spPr>
        <p:txBody>
          <a:bodyPr wrap="square">
            <a:spAutoFit/>
          </a:bodyPr>
          <a:lstStyle/>
          <a:p>
            <a:r>
              <a:rPr lang="en-US" altLang="zh-CN" sz="2400" kern="100" spc="30" dirty="0">
                <a:latin typeface="Times New Roman" panose="02020603050405020304" pitchFamily="18" charset="0"/>
              </a:rPr>
              <a:t>2018</a:t>
            </a:r>
            <a:r>
              <a:rPr lang="zh-CN" altLang="zh-CN" sz="2400" kern="100" spc="30" dirty="0">
                <a:latin typeface="Times New Roman" panose="02020603050405020304" pitchFamily="18" charset="0"/>
                <a:cs typeface="Times New Roman" panose="02020603050405020304" pitchFamily="18" charset="0"/>
              </a:rPr>
              <a:t>年</a:t>
            </a:r>
            <a:r>
              <a:rPr lang="en-US" altLang="zh-CN" sz="2400" kern="100" spc="30" dirty="0">
                <a:latin typeface="Times New Roman" panose="02020603050405020304" pitchFamily="18" charset="0"/>
              </a:rPr>
              <a:t>5</a:t>
            </a:r>
            <a:r>
              <a:rPr lang="zh-CN" altLang="zh-CN" sz="2400" kern="100" spc="30" dirty="0">
                <a:latin typeface="Times New Roman" panose="02020603050405020304" pitchFamily="18" charset="0"/>
                <a:cs typeface="Times New Roman" panose="02020603050405020304" pitchFamily="18" charset="0"/>
              </a:rPr>
              <a:t>月</a:t>
            </a:r>
            <a:r>
              <a:rPr lang="en-US" altLang="zh-CN" sz="2400" kern="100" spc="30" dirty="0">
                <a:latin typeface="Times New Roman" panose="02020603050405020304" pitchFamily="18" charset="0"/>
              </a:rPr>
              <a:t>8</a:t>
            </a:r>
            <a:r>
              <a:rPr lang="zh-CN" altLang="zh-CN" sz="2400" kern="100" spc="30" dirty="0">
                <a:latin typeface="Times New Roman" panose="02020603050405020304" pitchFamily="18" charset="0"/>
                <a:cs typeface="Times New Roman" panose="02020603050405020304" pitchFamily="18" charset="0"/>
              </a:rPr>
              <a:t>号到</a:t>
            </a:r>
            <a:r>
              <a:rPr lang="en-US" altLang="zh-CN" sz="2400" kern="100" spc="30" dirty="0">
                <a:latin typeface="Times New Roman" panose="02020603050405020304" pitchFamily="18" charset="0"/>
              </a:rPr>
              <a:t>5</a:t>
            </a:r>
            <a:r>
              <a:rPr lang="zh-CN" altLang="zh-CN" sz="2400" kern="100" spc="30" dirty="0">
                <a:latin typeface="Times New Roman" panose="02020603050405020304" pitchFamily="18" charset="0"/>
                <a:cs typeface="Times New Roman" panose="02020603050405020304" pitchFamily="18" charset="0"/>
              </a:rPr>
              <a:t>月</a:t>
            </a:r>
            <a:r>
              <a:rPr lang="en-US" altLang="zh-CN" sz="2400" kern="100" spc="30" dirty="0">
                <a:latin typeface="Times New Roman" panose="02020603050405020304" pitchFamily="18" charset="0"/>
              </a:rPr>
              <a:t>14</a:t>
            </a:r>
            <a:r>
              <a:rPr lang="zh-CN" altLang="zh-CN" sz="2400" kern="100" spc="30" dirty="0">
                <a:latin typeface="Times New Roman" panose="02020603050405020304" pitchFamily="18" charset="0"/>
                <a:cs typeface="Times New Roman" panose="02020603050405020304" pitchFamily="18" charset="0"/>
              </a:rPr>
              <a:t>号时间段内，各监测点的温度变化曲线</a:t>
            </a:r>
            <a:endParaRPr lang="zh-CN" altLang="en-US" sz="2400" dirty="0"/>
          </a:p>
        </p:txBody>
      </p:sp>
    </p:spTree>
    <p:extLst>
      <p:ext uri="{BB962C8B-B14F-4D97-AF65-F5344CB8AC3E}">
        <p14:creationId xmlns:p14="http://schemas.microsoft.com/office/powerpoint/2010/main" val="1250750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t>速调管走廊温控系统</a:t>
            </a:r>
            <a:endParaRPr lang="zh-CN" altLang="en-US" dirty="0"/>
          </a:p>
        </p:txBody>
      </p:sp>
      <p:sp>
        <p:nvSpPr>
          <p:cNvPr id="5" name="矩形 4"/>
          <p:cNvSpPr/>
          <p:nvPr/>
        </p:nvSpPr>
        <p:spPr>
          <a:xfrm>
            <a:off x="390879" y="5431432"/>
            <a:ext cx="8363830" cy="101566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lnSpc>
                <a:spcPct val="125000"/>
              </a:lnSpc>
              <a:spcAft>
                <a:spcPts val="0"/>
              </a:spcAft>
            </a:pPr>
            <a:r>
              <a:rPr lang="en-US" altLang="zh-CN" sz="2400" kern="100" spc="30" dirty="0" smtClean="0">
                <a:latin typeface="Times New Roman" panose="02020603050405020304" pitchFamily="18" charset="0"/>
                <a:ea typeface="宋体" panose="02010600030101010101" pitchFamily="2" charset="-122"/>
              </a:rPr>
              <a:t>        </a:t>
            </a:r>
            <a:r>
              <a:rPr lang="zh-CN" altLang="en-US" sz="2400" kern="100" spc="30" dirty="0" smtClean="0">
                <a:latin typeface="Times New Roman" panose="02020603050405020304" pitchFamily="18" charset="0"/>
                <a:ea typeface="宋体" panose="02010600030101010101" pitchFamily="2" charset="-122"/>
              </a:rPr>
              <a:t>测试时间内</a:t>
            </a:r>
            <a:r>
              <a:rPr lang="zh-CN" altLang="zh-CN" sz="2400" kern="100" spc="30" dirty="0" smtClean="0">
                <a:latin typeface="Times New Roman" panose="02020603050405020304" pitchFamily="18" charset="0"/>
                <a:ea typeface="宋体" panose="02010600030101010101" pitchFamily="2" charset="-122"/>
              </a:rPr>
              <a:t>，</a:t>
            </a:r>
            <a:r>
              <a:rPr lang="en-US" altLang="zh-CN" sz="2400" kern="100" spc="30" dirty="0" smtClean="0">
                <a:latin typeface="Times New Roman" panose="02020603050405020304" pitchFamily="18" charset="0"/>
                <a:ea typeface="宋体" panose="02010600030101010101" pitchFamily="2" charset="-122"/>
              </a:rPr>
              <a:t>8</a:t>
            </a:r>
            <a:r>
              <a:rPr lang="zh-CN" altLang="zh-CN" sz="2400" kern="100" spc="30" dirty="0">
                <a:latin typeface="Times New Roman" panose="02020603050405020304" pitchFamily="18" charset="0"/>
                <a:ea typeface="宋体" panose="02010600030101010101" pitchFamily="2" charset="-122"/>
              </a:rPr>
              <a:t>套速调管</a:t>
            </a:r>
            <a:r>
              <a:rPr lang="zh-CN" altLang="zh-CN" sz="2400" kern="100" spc="30" dirty="0" smtClean="0">
                <a:latin typeface="Times New Roman" panose="02020603050405020304" pitchFamily="18" charset="0"/>
                <a:ea typeface="宋体" panose="02010600030101010101" pitchFamily="2" charset="-122"/>
              </a:rPr>
              <a:t>位置</a:t>
            </a:r>
            <a:r>
              <a:rPr lang="zh-CN" altLang="en-US" sz="2400" kern="100" spc="30" dirty="0" smtClean="0">
                <a:latin typeface="Times New Roman" panose="02020603050405020304" pitchFamily="18" charset="0"/>
                <a:ea typeface="宋体" panose="02010600030101010101" pitchFamily="2" charset="-122"/>
              </a:rPr>
              <a:t>测点</a:t>
            </a:r>
            <a:r>
              <a:rPr lang="zh-CN" altLang="zh-CN" sz="2400" kern="100" spc="30" dirty="0" smtClean="0">
                <a:latin typeface="Times New Roman" panose="02020603050405020304" pitchFamily="18" charset="0"/>
                <a:ea typeface="宋体" panose="02010600030101010101" pitchFamily="2" charset="-122"/>
              </a:rPr>
              <a:t>环境温度变化</a:t>
            </a:r>
            <a:r>
              <a:rPr lang="zh-CN" altLang="zh-CN" sz="2400" kern="100" spc="30" dirty="0">
                <a:latin typeface="Times New Roman" panose="02020603050405020304" pitchFamily="18" charset="0"/>
                <a:ea typeface="宋体" panose="02010600030101010101" pitchFamily="2" charset="-122"/>
              </a:rPr>
              <a:t>约为</a:t>
            </a:r>
            <a:r>
              <a:rPr lang="en-US" altLang="zh-CN" sz="2400" kern="100" spc="30" dirty="0">
                <a:latin typeface="Times New Roman" panose="02020603050405020304" pitchFamily="18" charset="0"/>
                <a:ea typeface="宋体" panose="02010600030101010101" pitchFamily="2" charset="-122"/>
              </a:rPr>
              <a:t>0.2</a:t>
            </a:r>
            <a:r>
              <a:rPr lang="zh-CN" altLang="zh-CN" sz="2400" kern="100" spc="30" dirty="0" smtClean="0">
                <a:latin typeface="Times New Roman" panose="02020603050405020304" pitchFamily="18" charset="0"/>
                <a:ea typeface="宋体" panose="02010600030101010101" pitchFamily="2" charset="-122"/>
              </a:rPr>
              <a:t>℃</a:t>
            </a:r>
            <a:r>
              <a:rPr lang="zh-CN" altLang="en-US" sz="2400" kern="100" spc="30" dirty="0" smtClean="0">
                <a:latin typeface="Times New Roman" panose="02020603050405020304" pitchFamily="18" charset="0"/>
                <a:ea typeface="宋体" panose="02010600030101010101" pitchFamily="2" charset="-122"/>
              </a:rPr>
              <a:t>（</a:t>
            </a:r>
            <a:r>
              <a:rPr lang="en-US" altLang="zh-CN" sz="2400" kern="100" spc="30" dirty="0" err="1" smtClean="0">
                <a:latin typeface="Times New Roman" panose="02020603050405020304" pitchFamily="18" charset="0"/>
                <a:ea typeface="宋体" panose="02010600030101010101" pitchFamily="2" charset="-122"/>
              </a:rPr>
              <a:t>rms</a:t>
            </a:r>
            <a:r>
              <a:rPr lang="zh-CN" altLang="en-US" sz="2400" kern="100" spc="30" dirty="0" smtClean="0">
                <a:latin typeface="Times New Roman" panose="02020603050405020304" pitchFamily="18" charset="0"/>
                <a:ea typeface="宋体" panose="02010600030101010101" pitchFamily="2" charset="-122"/>
              </a:rPr>
              <a:t>）</a:t>
            </a:r>
            <a:r>
              <a:rPr lang="zh-CN" altLang="zh-CN" sz="2400" kern="100" spc="30" dirty="0" smtClean="0">
                <a:latin typeface="Times New Roman" panose="02020603050405020304" pitchFamily="18" charset="0"/>
                <a:ea typeface="宋体" panose="02010600030101010101" pitchFamily="2" charset="-122"/>
              </a:rPr>
              <a:t>，</a:t>
            </a:r>
            <a:r>
              <a:rPr lang="zh-CN" altLang="en-US" sz="2400" kern="100" spc="30" dirty="0" smtClean="0">
                <a:latin typeface="Times New Roman" panose="02020603050405020304" pitchFamily="18" charset="0"/>
                <a:ea typeface="宋体" panose="02010600030101010101" pitchFamily="2" charset="-122"/>
              </a:rPr>
              <a:t>最大</a:t>
            </a:r>
            <a:r>
              <a:rPr lang="zh-CN" altLang="zh-CN" sz="2400" kern="100" spc="30" dirty="0" smtClean="0">
                <a:latin typeface="Times New Roman" panose="02020603050405020304" pitchFamily="18" charset="0"/>
                <a:ea typeface="宋体" panose="02010600030101010101" pitchFamily="2" charset="-122"/>
              </a:rPr>
              <a:t>温度变化</a:t>
            </a:r>
            <a:r>
              <a:rPr lang="zh-CN" altLang="en-US" sz="2400" kern="100" spc="30" dirty="0" smtClean="0">
                <a:latin typeface="Times New Roman" panose="02020603050405020304" pitchFamily="18" charset="0"/>
                <a:ea typeface="宋体" panose="02010600030101010101" pitchFamily="2" charset="-122"/>
              </a:rPr>
              <a:t>小于</a:t>
            </a:r>
            <a:r>
              <a:rPr lang="en-US" altLang="zh-CN" sz="2400" kern="100" spc="30" dirty="0" smtClean="0">
                <a:latin typeface="Times New Roman" panose="02020603050405020304" pitchFamily="18" charset="0"/>
                <a:ea typeface="宋体" panose="02010600030101010101" pitchFamily="2" charset="-122"/>
              </a:rPr>
              <a:t>1</a:t>
            </a:r>
            <a:r>
              <a:rPr lang="zh-CN" altLang="zh-CN" sz="2400" kern="100" spc="30" dirty="0" smtClean="0">
                <a:latin typeface="Times New Roman" panose="02020603050405020304" pitchFamily="18" charset="0"/>
                <a:ea typeface="宋体" panose="02010600030101010101" pitchFamily="2" charset="-122"/>
              </a:rPr>
              <a:t>℃</a:t>
            </a:r>
            <a:endParaRPr lang="zh-CN" altLang="zh-CN" kern="100" dirty="0">
              <a:effectLst/>
              <a:latin typeface="Times New Roman" panose="02020603050405020304" pitchFamily="18" charset="0"/>
              <a:ea typeface="宋体" panose="02010600030101010101" pitchFamily="2" charset="-122"/>
            </a:endParaRPr>
          </a:p>
        </p:txBody>
      </p:sp>
      <p:graphicFrame>
        <p:nvGraphicFramePr>
          <p:cNvPr id="7" name="表格 6"/>
          <p:cNvGraphicFramePr>
            <a:graphicFrameLocks noGrp="1"/>
          </p:cNvGraphicFramePr>
          <p:nvPr>
            <p:extLst>
              <p:ext uri="{D42A27DB-BD31-4B8C-83A1-F6EECF244321}">
                <p14:modId xmlns:p14="http://schemas.microsoft.com/office/powerpoint/2010/main" val="3881985311"/>
              </p:ext>
            </p:extLst>
          </p:nvPr>
        </p:nvGraphicFramePr>
        <p:xfrm>
          <a:off x="1480832" y="1740197"/>
          <a:ext cx="6183924" cy="2743200"/>
        </p:xfrm>
        <a:graphic>
          <a:graphicData uri="http://schemas.openxmlformats.org/drawingml/2006/table">
            <a:tbl>
              <a:tblPr firstRow="1" firstCol="1" bandRow="1">
                <a:tableStyleId>{5C22544A-7EE6-4342-B048-85BDC9FD1C3A}</a:tableStyleId>
              </a:tblPr>
              <a:tblGrid>
                <a:gridCol w="1545981">
                  <a:extLst>
                    <a:ext uri="{9D8B030D-6E8A-4147-A177-3AD203B41FA5}">
                      <a16:colId xmlns:a16="http://schemas.microsoft.com/office/drawing/2014/main" xmlns="" val="20000"/>
                    </a:ext>
                  </a:extLst>
                </a:gridCol>
                <a:gridCol w="1545981">
                  <a:extLst>
                    <a:ext uri="{9D8B030D-6E8A-4147-A177-3AD203B41FA5}">
                      <a16:colId xmlns:a16="http://schemas.microsoft.com/office/drawing/2014/main" xmlns="" val="20001"/>
                    </a:ext>
                  </a:extLst>
                </a:gridCol>
                <a:gridCol w="1545981">
                  <a:extLst>
                    <a:ext uri="{9D8B030D-6E8A-4147-A177-3AD203B41FA5}">
                      <a16:colId xmlns:a16="http://schemas.microsoft.com/office/drawing/2014/main" xmlns="" val="20002"/>
                    </a:ext>
                  </a:extLst>
                </a:gridCol>
                <a:gridCol w="1545981">
                  <a:extLst>
                    <a:ext uri="{9D8B030D-6E8A-4147-A177-3AD203B41FA5}">
                      <a16:colId xmlns:a16="http://schemas.microsoft.com/office/drawing/2014/main" xmlns="" val="20003"/>
                    </a:ext>
                  </a:extLst>
                </a:gridCol>
              </a:tblGrid>
              <a:tr h="247134">
                <a:tc>
                  <a:txBody>
                    <a:bodyPr/>
                    <a:lstStyle/>
                    <a:p>
                      <a:pPr algn="ctr">
                        <a:lnSpc>
                          <a:spcPct val="125000"/>
                        </a:lnSpc>
                        <a:spcAft>
                          <a:spcPts val="0"/>
                        </a:spcAft>
                      </a:pPr>
                      <a:r>
                        <a:rPr lang="zh-CN" sz="1600" b="1" kern="100" spc="30" dirty="0">
                          <a:effectLst/>
                        </a:rPr>
                        <a:t>测点编号</a:t>
                      </a:r>
                      <a:endParaRPr lang="zh-CN" sz="1200" b="1" kern="100" dirty="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ct val="125000"/>
                        </a:lnSpc>
                        <a:spcAft>
                          <a:spcPts val="0"/>
                        </a:spcAft>
                      </a:pPr>
                      <a:r>
                        <a:rPr lang="zh-CN" sz="1600" b="1" kern="100" spc="30" dirty="0">
                          <a:effectLst/>
                        </a:rPr>
                        <a:t>平均温度（℃）</a:t>
                      </a:r>
                      <a:endParaRPr lang="zh-CN" sz="1200" b="1" kern="100" dirty="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ct val="125000"/>
                        </a:lnSpc>
                        <a:spcAft>
                          <a:spcPts val="0"/>
                        </a:spcAft>
                      </a:pPr>
                      <a:r>
                        <a:rPr lang="zh-CN" sz="1600" b="1" kern="100" spc="30" dirty="0">
                          <a:effectLst/>
                        </a:rPr>
                        <a:t>稳定度（</a:t>
                      </a:r>
                      <a:r>
                        <a:rPr lang="en-US" sz="1600" b="1" kern="100" spc="30" dirty="0" err="1">
                          <a:effectLst/>
                        </a:rPr>
                        <a:t>rms</a:t>
                      </a:r>
                      <a:r>
                        <a:rPr lang="zh-CN" sz="1600" b="1" kern="100" spc="30" dirty="0">
                          <a:effectLst/>
                        </a:rPr>
                        <a:t>）</a:t>
                      </a:r>
                      <a:endParaRPr lang="zh-CN" sz="1200" b="1" kern="100" dirty="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ct val="125000"/>
                        </a:lnSpc>
                        <a:spcAft>
                          <a:spcPts val="0"/>
                        </a:spcAft>
                      </a:pPr>
                      <a:r>
                        <a:rPr lang="zh-CN" sz="1600" b="1" kern="100" spc="30" dirty="0">
                          <a:effectLst/>
                        </a:rPr>
                        <a:t>最大变化</a:t>
                      </a:r>
                      <a:endParaRPr lang="zh-CN" sz="1200" b="1" kern="100" dirty="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xmlns="" val="10000"/>
                  </a:ext>
                </a:extLst>
              </a:tr>
              <a:tr h="247134">
                <a:tc>
                  <a:txBody>
                    <a:bodyPr/>
                    <a:lstStyle/>
                    <a:p>
                      <a:pPr algn="ctr">
                        <a:lnSpc>
                          <a:spcPct val="125000"/>
                        </a:lnSpc>
                        <a:spcAft>
                          <a:spcPts val="0"/>
                        </a:spcAft>
                      </a:pPr>
                      <a:r>
                        <a:rPr lang="en-US" sz="1600" kern="100" spc="30">
                          <a:effectLst/>
                        </a:rPr>
                        <a:t>1#</a:t>
                      </a:r>
                      <a:endParaRPr lang="zh-CN" sz="12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ct val="125000"/>
                        </a:lnSpc>
                        <a:spcAft>
                          <a:spcPts val="0"/>
                        </a:spcAft>
                      </a:pPr>
                      <a:r>
                        <a:rPr lang="en-US" sz="1600" kern="100" dirty="0">
                          <a:effectLst/>
                        </a:rPr>
                        <a:t>22.6</a:t>
                      </a:r>
                      <a:endParaRPr lang="zh-CN" sz="1200" kern="100" dirty="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ct val="125000"/>
                        </a:lnSpc>
                        <a:spcAft>
                          <a:spcPts val="0"/>
                        </a:spcAft>
                      </a:pPr>
                      <a:r>
                        <a:rPr lang="en-US" sz="1600" kern="100" dirty="0">
                          <a:effectLst/>
                        </a:rPr>
                        <a:t>0.19</a:t>
                      </a:r>
                      <a:endParaRPr lang="zh-CN" sz="1200" kern="100" dirty="0">
                        <a:effectLst/>
                        <a:latin typeface="Times New Roman" panose="02020603050405020304" pitchFamily="18" charset="0"/>
                        <a:ea typeface="宋体" panose="02010600030101010101" pitchFamily="2" charset="-122"/>
                      </a:endParaRPr>
                    </a:p>
                  </a:txBody>
                  <a:tcPr marL="68580" marR="68580" marT="0" marB="0"/>
                </a:tc>
                <a:tc>
                  <a:txBody>
                    <a:bodyPr/>
                    <a:lstStyle/>
                    <a:p>
                      <a:pPr marL="0" algn="ctr" defTabSz="914400" rtl="0" eaLnBrk="1" latinLnBrk="0" hangingPunct="1">
                        <a:lnSpc>
                          <a:spcPct val="125000"/>
                        </a:lnSpc>
                        <a:spcAft>
                          <a:spcPts val="0"/>
                        </a:spcAft>
                      </a:pPr>
                      <a:r>
                        <a:rPr lang="en-US" sz="1600" kern="100" dirty="0" smtClean="0">
                          <a:solidFill>
                            <a:schemeClr val="dk1"/>
                          </a:solidFill>
                          <a:effectLst/>
                          <a:latin typeface="+mn-lt"/>
                          <a:ea typeface="+mn-ea"/>
                          <a:cs typeface="+mn-cs"/>
                        </a:rPr>
                        <a:t>0.57</a:t>
                      </a:r>
                      <a:endParaRPr lang="zh-CN" sz="1600" kern="1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xmlns="" val="10001"/>
                  </a:ext>
                </a:extLst>
              </a:tr>
              <a:tr h="247134">
                <a:tc>
                  <a:txBody>
                    <a:bodyPr/>
                    <a:lstStyle/>
                    <a:p>
                      <a:pPr algn="ctr">
                        <a:lnSpc>
                          <a:spcPct val="125000"/>
                        </a:lnSpc>
                        <a:spcAft>
                          <a:spcPts val="0"/>
                        </a:spcAft>
                      </a:pPr>
                      <a:r>
                        <a:rPr lang="en-US" sz="1600" kern="100" spc="30">
                          <a:effectLst/>
                        </a:rPr>
                        <a:t>2#</a:t>
                      </a:r>
                      <a:endParaRPr lang="zh-CN" sz="12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ct val="125000"/>
                        </a:lnSpc>
                        <a:spcAft>
                          <a:spcPts val="0"/>
                        </a:spcAft>
                      </a:pPr>
                      <a:r>
                        <a:rPr lang="en-US" sz="1600" kern="100">
                          <a:effectLst/>
                        </a:rPr>
                        <a:t>22.0</a:t>
                      </a:r>
                      <a:endParaRPr lang="zh-CN" sz="12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ct val="125000"/>
                        </a:lnSpc>
                        <a:spcAft>
                          <a:spcPts val="0"/>
                        </a:spcAft>
                      </a:pPr>
                      <a:r>
                        <a:rPr lang="en-US" sz="1600" kern="100">
                          <a:effectLst/>
                        </a:rPr>
                        <a:t>0.20</a:t>
                      </a:r>
                      <a:endParaRPr lang="zh-CN" sz="1200" kern="100">
                        <a:effectLst/>
                        <a:latin typeface="Times New Roman" panose="02020603050405020304" pitchFamily="18" charset="0"/>
                        <a:ea typeface="宋体" panose="02010600030101010101" pitchFamily="2" charset="-122"/>
                      </a:endParaRPr>
                    </a:p>
                  </a:txBody>
                  <a:tcPr marL="68580" marR="68580" marT="0" marB="0"/>
                </a:tc>
                <a:tc>
                  <a:txBody>
                    <a:bodyPr/>
                    <a:lstStyle/>
                    <a:p>
                      <a:pPr marL="0" algn="ctr" defTabSz="914400" rtl="0" eaLnBrk="1" latinLnBrk="0" hangingPunct="1">
                        <a:lnSpc>
                          <a:spcPct val="125000"/>
                        </a:lnSpc>
                        <a:spcAft>
                          <a:spcPts val="0"/>
                        </a:spcAft>
                      </a:pPr>
                      <a:r>
                        <a:rPr lang="en-US" sz="1600" kern="100" dirty="0" smtClean="0">
                          <a:solidFill>
                            <a:schemeClr val="dk1"/>
                          </a:solidFill>
                          <a:effectLst/>
                          <a:latin typeface="+mn-lt"/>
                          <a:ea typeface="+mn-ea"/>
                          <a:cs typeface="+mn-cs"/>
                        </a:rPr>
                        <a:t>0.58</a:t>
                      </a:r>
                      <a:endParaRPr lang="zh-CN" sz="1600" kern="1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xmlns="" val="10002"/>
                  </a:ext>
                </a:extLst>
              </a:tr>
              <a:tr h="247134">
                <a:tc>
                  <a:txBody>
                    <a:bodyPr/>
                    <a:lstStyle/>
                    <a:p>
                      <a:pPr algn="ctr">
                        <a:lnSpc>
                          <a:spcPct val="125000"/>
                        </a:lnSpc>
                        <a:spcAft>
                          <a:spcPts val="0"/>
                        </a:spcAft>
                      </a:pPr>
                      <a:r>
                        <a:rPr lang="en-US" sz="1600" kern="100" spc="30" dirty="0">
                          <a:effectLst/>
                        </a:rPr>
                        <a:t>3#</a:t>
                      </a:r>
                      <a:endParaRPr lang="zh-CN" sz="1200" kern="100" dirty="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ct val="125000"/>
                        </a:lnSpc>
                        <a:spcAft>
                          <a:spcPts val="0"/>
                        </a:spcAft>
                      </a:pPr>
                      <a:r>
                        <a:rPr lang="en-US" sz="1600" kern="100">
                          <a:effectLst/>
                        </a:rPr>
                        <a:t>22.6</a:t>
                      </a:r>
                      <a:endParaRPr lang="zh-CN" sz="12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ct val="125000"/>
                        </a:lnSpc>
                        <a:spcAft>
                          <a:spcPts val="0"/>
                        </a:spcAft>
                      </a:pPr>
                      <a:r>
                        <a:rPr lang="en-US" sz="1600" kern="100">
                          <a:effectLst/>
                        </a:rPr>
                        <a:t>0.19</a:t>
                      </a:r>
                      <a:endParaRPr lang="zh-CN" sz="1200" kern="100">
                        <a:effectLst/>
                        <a:latin typeface="Times New Roman" panose="02020603050405020304" pitchFamily="18" charset="0"/>
                        <a:ea typeface="宋体" panose="02010600030101010101" pitchFamily="2" charset="-122"/>
                      </a:endParaRPr>
                    </a:p>
                  </a:txBody>
                  <a:tcPr marL="68580" marR="68580" marT="0" marB="0"/>
                </a:tc>
                <a:tc>
                  <a:txBody>
                    <a:bodyPr/>
                    <a:lstStyle/>
                    <a:p>
                      <a:pPr marL="0" algn="ctr" defTabSz="914400" rtl="0" eaLnBrk="1" latinLnBrk="0" hangingPunct="1">
                        <a:lnSpc>
                          <a:spcPct val="125000"/>
                        </a:lnSpc>
                        <a:spcAft>
                          <a:spcPts val="0"/>
                        </a:spcAft>
                      </a:pPr>
                      <a:r>
                        <a:rPr lang="en-US" sz="1600" kern="100" dirty="0" smtClean="0">
                          <a:solidFill>
                            <a:schemeClr val="dk1"/>
                          </a:solidFill>
                          <a:effectLst/>
                          <a:latin typeface="+mn-lt"/>
                          <a:ea typeface="+mn-ea"/>
                          <a:cs typeface="+mn-cs"/>
                        </a:rPr>
                        <a:t>0.56</a:t>
                      </a:r>
                      <a:endParaRPr lang="zh-CN" sz="1600" kern="1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xmlns="" val="10003"/>
                  </a:ext>
                </a:extLst>
              </a:tr>
              <a:tr h="247134">
                <a:tc>
                  <a:txBody>
                    <a:bodyPr/>
                    <a:lstStyle/>
                    <a:p>
                      <a:pPr algn="ctr">
                        <a:lnSpc>
                          <a:spcPct val="125000"/>
                        </a:lnSpc>
                        <a:spcAft>
                          <a:spcPts val="0"/>
                        </a:spcAft>
                      </a:pPr>
                      <a:r>
                        <a:rPr lang="en-US" sz="1600" kern="100" spc="30">
                          <a:effectLst/>
                        </a:rPr>
                        <a:t>4#</a:t>
                      </a:r>
                      <a:endParaRPr lang="zh-CN" sz="12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ct val="125000"/>
                        </a:lnSpc>
                        <a:spcAft>
                          <a:spcPts val="0"/>
                        </a:spcAft>
                      </a:pPr>
                      <a:r>
                        <a:rPr lang="en-US" sz="1600" kern="100">
                          <a:effectLst/>
                        </a:rPr>
                        <a:t>22.8</a:t>
                      </a:r>
                      <a:endParaRPr lang="zh-CN" sz="12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ct val="125000"/>
                        </a:lnSpc>
                        <a:spcAft>
                          <a:spcPts val="0"/>
                        </a:spcAft>
                      </a:pPr>
                      <a:r>
                        <a:rPr lang="en-US" sz="1600" kern="100">
                          <a:effectLst/>
                        </a:rPr>
                        <a:t>0.16</a:t>
                      </a:r>
                      <a:endParaRPr lang="zh-CN" sz="1200" kern="100">
                        <a:effectLst/>
                        <a:latin typeface="Times New Roman" panose="02020603050405020304" pitchFamily="18" charset="0"/>
                        <a:ea typeface="宋体" panose="02010600030101010101" pitchFamily="2" charset="-122"/>
                      </a:endParaRPr>
                    </a:p>
                  </a:txBody>
                  <a:tcPr marL="68580" marR="68580" marT="0" marB="0"/>
                </a:tc>
                <a:tc>
                  <a:txBody>
                    <a:bodyPr/>
                    <a:lstStyle/>
                    <a:p>
                      <a:pPr marL="0" algn="ctr" defTabSz="914400" rtl="0" eaLnBrk="1" latinLnBrk="0" hangingPunct="1">
                        <a:lnSpc>
                          <a:spcPct val="125000"/>
                        </a:lnSpc>
                        <a:spcAft>
                          <a:spcPts val="0"/>
                        </a:spcAft>
                      </a:pPr>
                      <a:r>
                        <a:rPr lang="en-US" sz="1600" kern="100" dirty="0" smtClean="0">
                          <a:solidFill>
                            <a:schemeClr val="dk1"/>
                          </a:solidFill>
                          <a:effectLst/>
                          <a:latin typeface="+mn-lt"/>
                          <a:ea typeface="+mn-ea"/>
                          <a:cs typeface="+mn-cs"/>
                        </a:rPr>
                        <a:t>0.49</a:t>
                      </a:r>
                      <a:endParaRPr lang="zh-CN" sz="1600" kern="1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xmlns="" val="10004"/>
                  </a:ext>
                </a:extLst>
              </a:tr>
              <a:tr h="247134">
                <a:tc>
                  <a:txBody>
                    <a:bodyPr/>
                    <a:lstStyle/>
                    <a:p>
                      <a:pPr algn="ctr">
                        <a:lnSpc>
                          <a:spcPct val="125000"/>
                        </a:lnSpc>
                        <a:spcAft>
                          <a:spcPts val="0"/>
                        </a:spcAft>
                      </a:pPr>
                      <a:r>
                        <a:rPr lang="en-US" sz="1600" kern="100" spc="30">
                          <a:effectLst/>
                        </a:rPr>
                        <a:t>5#</a:t>
                      </a:r>
                      <a:endParaRPr lang="zh-CN" sz="12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ct val="125000"/>
                        </a:lnSpc>
                        <a:spcAft>
                          <a:spcPts val="0"/>
                        </a:spcAft>
                      </a:pPr>
                      <a:r>
                        <a:rPr lang="en-US" sz="1600" kern="100">
                          <a:effectLst/>
                        </a:rPr>
                        <a:t>23.1</a:t>
                      </a:r>
                      <a:endParaRPr lang="zh-CN" sz="12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ct val="125000"/>
                        </a:lnSpc>
                        <a:spcAft>
                          <a:spcPts val="0"/>
                        </a:spcAft>
                      </a:pPr>
                      <a:r>
                        <a:rPr lang="en-US" sz="1600" kern="100" dirty="0">
                          <a:effectLst/>
                        </a:rPr>
                        <a:t>0.17</a:t>
                      </a:r>
                      <a:endParaRPr lang="zh-CN" sz="1200" kern="100" dirty="0">
                        <a:effectLst/>
                        <a:latin typeface="Times New Roman" panose="02020603050405020304" pitchFamily="18" charset="0"/>
                        <a:ea typeface="宋体" panose="02010600030101010101" pitchFamily="2" charset="-122"/>
                      </a:endParaRPr>
                    </a:p>
                  </a:txBody>
                  <a:tcPr marL="68580" marR="68580" marT="0" marB="0"/>
                </a:tc>
                <a:tc>
                  <a:txBody>
                    <a:bodyPr/>
                    <a:lstStyle/>
                    <a:p>
                      <a:pPr marL="0" algn="ctr" defTabSz="914400" rtl="0" eaLnBrk="1" latinLnBrk="0" hangingPunct="1">
                        <a:lnSpc>
                          <a:spcPct val="125000"/>
                        </a:lnSpc>
                        <a:spcAft>
                          <a:spcPts val="0"/>
                        </a:spcAft>
                      </a:pPr>
                      <a:r>
                        <a:rPr lang="en-US" sz="1600" kern="100" dirty="0" smtClean="0">
                          <a:solidFill>
                            <a:schemeClr val="dk1"/>
                          </a:solidFill>
                          <a:effectLst/>
                          <a:latin typeface="+mn-lt"/>
                          <a:ea typeface="+mn-ea"/>
                          <a:cs typeface="+mn-cs"/>
                        </a:rPr>
                        <a:t>0.51</a:t>
                      </a:r>
                      <a:endParaRPr lang="zh-CN" sz="1600" kern="1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xmlns="" val="10005"/>
                  </a:ext>
                </a:extLst>
              </a:tr>
              <a:tr h="247134">
                <a:tc>
                  <a:txBody>
                    <a:bodyPr/>
                    <a:lstStyle/>
                    <a:p>
                      <a:pPr algn="ctr">
                        <a:lnSpc>
                          <a:spcPct val="125000"/>
                        </a:lnSpc>
                        <a:spcAft>
                          <a:spcPts val="0"/>
                        </a:spcAft>
                      </a:pPr>
                      <a:r>
                        <a:rPr lang="en-US" sz="1600" kern="100" spc="30">
                          <a:effectLst/>
                        </a:rPr>
                        <a:t>6#</a:t>
                      </a:r>
                      <a:endParaRPr lang="zh-CN" sz="12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ct val="125000"/>
                        </a:lnSpc>
                        <a:spcAft>
                          <a:spcPts val="0"/>
                        </a:spcAft>
                      </a:pPr>
                      <a:r>
                        <a:rPr lang="en-US" sz="1600" kern="100">
                          <a:effectLst/>
                        </a:rPr>
                        <a:t>22.6</a:t>
                      </a:r>
                      <a:endParaRPr lang="zh-CN" sz="12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ct val="125000"/>
                        </a:lnSpc>
                        <a:spcAft>
                          <a:spcPts val="0"/>
                        </a:spcAft>
                      </a:pPr>
                      <a:r>
                        <a:rPr lang="en-US" sz="1600" kern="100">
                          <a:effectLst/>
                        </a:rPr>
                        <a:t>0.20</a:t>
                      </a:r>
                      <a:endParaRPr lang="zh-CN" sz="1200" kern="100">
                        <a:effectLst/>
                        <a:latin typeface="Times New Roman" panose="02020603050405020304" pitchFamily="18" charset="0"/>
                        <a:ea typeface="宋体" panose="02010600030101010101" pitchFamily="2" charset="-122"/>
                      </a:endParaRPr>
                    </a:p>
                  </a:txBody>
                  <a:tcPr marL="68580" marR="68580" marT="0" marB="0"/>
                </a:tc>
                <a:tc>
                  <a:txBody>
                    <a:bodyPr/>
                    <a:lstStyle/>
                    <a:p>
                      <a:pPr marL="0" algn="ctr" defTabSz="914400" rtl="0" eaLnBrk="1" latinLnBrk="0" hangingPunct="1">
                        <a:lnSpc>
                          <a:spcPct val="125000"/>
                        </a:lnSpc>
                        <a:spcAft>
                          <a:spcPts val="0"/>
                        </a:spcAft>
                      </a:pPr>
                      <a:r>
                        <a:rPr lang="en-US" sz="1600" kern="100" dirty="0" smtClean="0">
                          <a:solidFill>
                            <a:schemeClr val="dk1"/>
                          </a:solidFill>
                          <a:effectLst/>
                          <a:latin typeface="+mn-lt"/>
                          <a:ea typeface="+mn-ea"/>
                          <a:cs typeface="+mn-cs"/>
                        </a:rPr>
                        <a:t>0.56</a:t>
                      </a:r>
                      <a:endParaRPr lang="zh-CN" sz="1600" kern="1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xmlns="" val="10006"/>
                  </a:ext>
                </a:extLst>
              </a:tr>
              <a:tr h="247134">
                <a:tc>
                  <a:txBody>
                    <a:bodyPr/>
                    <a:lstStyle/>
                    <a:p>
                      <a:pPr algn="ctr">
                        <a:lnSpc>
                          <a:spcPct val="125000"/>
                        </a:lnSpc>
                        <a:spcAft>
                          <a:spcPts val="0"/>
                        </a:spcAft>
                      </a:pPr>
                      <a:r>
                        <a:rPr lang="en-US" sz="1600" kern="100" spc="30">
                          <a:effectLst/>
                        </a:rPr>
                        <a:t>7#</a:t>
                      </a:r>
                      <a:endParaRPr lang="zh-CN" sz="12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ct val="125000"/>
                        </a:lnSpc>
                        <a:spcAft>
                          <a:spcPts val="0"/>
                        </a:spcAft>
                      </a:pPr>
                      <a:r>
                        <a:rPr lang="en-US" sz="1600" kern="100">
                          <a:effectLst/>
                        </a:rPr>
                        <a:t>22.4</a:t>
                      </a:r>
                      <a:endParaRPr lang="zh-CN" sz="12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ct val="125000"/>
                        </a:lnSpc>
                        <a:spcAft>
                          <a:spcPts val="0"/>
                        </a:spcAft>
                      </a:pPr>
                      <a:r>
                        <a:rPr lang="en-US" sz="1600" kern="100">
                          <a:effectLst/>
                        </a:rPr>
                        <a:t>0.19</a:t>
                      </a:r>
                      <a:endParaRPr lang="zh-CN" sz="1200" kern="100">
                        <a:effectLst/>
                        <a:latin typeface="Times New Roman" panose="02020603050405020304" pitchFamily="18" charset="0"/>
                        <a:ea typeface="宋体" panose="02010600030101010101" pitchFamily="2" charset="-122"/>
                      </a:endParaRPr>
                    </a:p>
                  </a:txBody>
                  <a:tcPr marL="68580" marR="68580" marT="0" marB="0"/>
                </a:tc>
                <a:tc>
                  <a:txBody>
                    <a:bodyPr/>
                    <a:lstStyle/>
                    <a:p>
                      <a:pPr marL="0" algn="ctr" defTabSz="914400" rtl="0" eaLnBrk="1" latinLnBrk="0" hangingPunct="1">
                        <a:lnSpc>
                          <a:spcPct val="125000"/>
                        </a:lnSpc>
                        <a:spcAft>
                          <a:spcPts val="0"/>
                        </a:spcAft>
                      </a:pPr>
                      <a:r>
                        <a:rPr lang="en-US" sz="1600" kern="100" dirty="0" smtClean="0">
                          <a:solidFill>
                            <a:schemeClr val="dk1"/>
                          </a:solidFill>
                          <a:effectLst/>
                          <a:latin typeface="+mn-lt"/>
                          <a:ea typeface="+mn-ea"/>
                          <a:cs typeface="+mn-cs"/>
                        </a:rPr>
                        <a:t>0.54</a:t>
                      </a:r>
                      <a:endParaRPr lang="zh-CN" sz="1600" kern="1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xmlns="" val="10007"/>
                  </a:ext>
                </a:extLst>
              </a:tr>
              <a:tr h="247134">
                <a:tc>
                  <a:txBody>
                    <a:bodyPr/>
                    <a:lstStyle/>
                    <a:p>
                      <a:pPr algn="ctr">
                        <a:lnSpc>
                          <a:spcPct val="125000"/>
                        </a:lnSpc>
                        <a:spcAft>
                          <a:spcPts val="0"/>
                        </a:spcAft>
                      </a:pPr>
                      <a:r>
                        <a:rPr lang="en-US" sz="1600" kern="100" spc="30">
                          <a:effectLst/>
                        </a:rPr>
                        <a:t>8#</a:t>
                      </a:r>
                      <a:endParaRPr lang="zh-CN" sz="12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ct val="125000"/>
                        </a:lnSpc>
                        <a:spcAft>
                          <a:spcPts val="0"/>
                        </a:spcAft>
                      </a:pPr>
                      <a:r>
                        <a:rPr lang="en-US" sz="1600" kern="100">
                          <a:effectLst/>
                        </a:rPr>
                        <a:t>22.8</a:t>
                      </a:r>
                      <a:endParaRPr lang="zh-CN" sz="12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ct val="125000"/>
                        </a:lnSpc>
                        <a:spcAft>
                          <a:spcPts val="0"/>
                        </a:spcAft>
                      </a:pPr>
                      <a:r>
                        <a:rPr lang="en-US" sz="1600" kern="100" dirty="0">
                          <a:effectLst/>
                        </a:rPr>
                        <a:t>0.18</a:t>
                      </a:r>
                      <a:endParaRPr lang="zh-CN" sz="1200" kern="100" dirty="0">
                        <a:effectLst/>
                        <a:latin typeface="Times New Roman" panose="02020603050405020304" pitchFamily="18" charset="0"/>
                        <a:ea typeface="宋体" panose="02010600030101010101" pitchFamily="2" charset="-122"/>
                      </a:endParaRPr>
                    </a:p>
                  </a:txBody>
                  <a:tcPr marL="68580" marR="68580" marT="0" marB="0"/>
                </a:tc>
                <a:tc>
                  <a:txBody>
                    <a:bodyPr/>
                    <a:lstStyle/>
                    <a:p>
                      <a:pPr marL="0" algn="ctr" defTabSz="914400" rtl="0" eaLnBrk="1" latinLnBrk="0" hangingPunct="1">
                        <a:lnSpc>
                          <a:spcPct val="125000"/>
                        </a:lnSpc>
                        <a:spcAft>
                          <a:spcPts val="0"/>
                        </a:spcAft>
                      </a:pPr>
                      <a:r>
                        <a:rPr lang="en-US" sz="1600" kern="100" dirty="0" smtClean="0">
                          <a:solidFill>
                            <a:schemeClr val="dk1"/>
                          </a:solidFill>
                          <a:effectLst/>
                          <a:latin typeface="+mn-lt"/>
                          <a:ea typeface="+mn-ea"/>
                          <a:cs typeface="+mn-cs"/>
                        </a:rPr>
                        <a:t>0.6</a:t>
                      </a:r>
                      <a:r>
                        <a:rPr lang="en-US" altLang="zh-CN" sz="1600" kern="100" dirty="0" smtClean="0">
                          <a:solidFill>
                            <a:schemeClr val="dk1"/>
                          </a:solidFill>
                          <a:effectLst/>
                          <a:latin typeface="+mn-lt"/>
                          <a:ea typeface="+mn-ea"/>
                          <a:cs typeface="+mn-cs"/>
                        </a:rPr>
                        <a:t>1</a:t>
                      </a:r>
                      <a:endParaRPr lang="zh-CN" sz="1600" kern="1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31992228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t>第三方测试辐射安全测试</a:t>
            </a:r>
            <a:endParaRPr lang="zh-CN" altLang="en-US" dirty="0"/>
          </a:p>
        </p:txBody>
      </p:sp>
      <p:sp>
        <p:nvSpPr>
          <p:cNvPr id="4" name="TextBox 3"/>
          <p:cNvSpPr txBox="1"/>
          <p:nvPr/>
        </p:nvSpPr>
        <p:spPr>
          <a:xfrm>
            <a:off x="845388" y="1362974"/>
            <a:ext cx="7832785" cy="9593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150000"/>
              </a:lnSpc>
            </a:pPr>
            <a:r>
              <a:rPr lang="zh-CN" altLang="en-US" sz="2000" dirty="0" smtClean="0"/>
              <a:t>测试单位：</a:t>
            </a:r>
            <a:r>
              <a:rPr lang="zh-CN" altLang="zh-CN" sz="2000" dirty="0" smtClean="0"/>
              <a:t>核工业北京化工冶金研究院分析测试中心</a:t>
            </a:r>
            <a:r>
              <a:rPr lang="zh-CN" altLang="en-US" sz="2000" dirty="0" smtClean="0"/>
              <a:t>，</a:t>
            </a:r>
            <a:r>
              <a:rPr lang="zh-CN" altLang="zh-CN" sz="2000" dirty="0" smtClean="0"/>
              <a:t>中核化学计量检测中心</a:t>
            </a:r>
            <a:endParaRPr lang="zh-CN" altLang="en-US" sz="2000" dirty="0"/>
          </a:p>
        </p:txBody>
      </p:sp>
      <p:sp>
        <p:nvSpPr>
          <p:cNvPr id="6" name="矩形 5"/>
          <p:cNvSpPr/>
          <p:nvPr/>
        </p:nvSpPr>
        <p:spPr>
          <a:xfrm>
            <a:off x="885644" y="3294884"/>
            <a:ext cx="7824159" cy="969496"/>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nSpc>
                <a:spcPct val="150000"/>
              </a:lnSpc>
            </a:pPr>
            <a:r>
              <a:rPr lang="zh-CN" altLang="en-US" sz="2000" dirty="0" smtClean="0"/>
              <a:t>测试项目：</a:t>
            </a:r>
            <a:r>
              <a:rPr lang="en-US" altLang="zh-CN" sz="2000" dirty="0" smtClean="0"/>
              <a:t>γ</a:t>
            </a:r>
            <a:r>
              <a:rPr lang="zh-CN" altLang="zh-CN" sz="2000" dirty="0" smtClean="0"/>
              <a:t>射线剂量率，中子周围剂量当量率</a:t>
            </a:r>
            <a:r>
              <a:rPr lang="zh-CN" altLang="en-US" sz="2000" dirty="0" smtClean="0"/>
              <a:t>，</a:t>
            </a:r>
            <a:r>
              <a:rPr lang="zh-CN" altLang="zh-CN" sz="2000" dirty="0" smtClean="0"/>
              <a:t>中子累积剂量</a:t>
            </a:r>
            <a:r>
              <a:rPr lang="zh-CN" altLang="en-US" sz="2000" dirty="0" smtClean="0"/>
              <a:t>，</a:t>
            </a:r>
            <a:r>
              <a:rPr lang="zh-CN" altLang="zh-CN" sz="2000" dirty="0" smtClean="0"/>
              <a:t>γ环境累积剂量</a:t>
            </a:r>
            <a:endParaRPr lang="zh-CN" altLang="en-US" sz="2000" dirty="0"/>
          </a:p>
        </p:txBody>
      </p:sp>
      <p:sp>
        <p:nvSpPr>
          <p:cNvPr id="7" name="矩形 6"/>
          <p:cNvSpPr/>
          <p:nvPr/>
        </p:nvSpPr>
        <p:spPr>
          <a:xfrm>
            <a:off x="885644" y="5140397"/>
            <a:ext cx="7824159" cy="707886"/>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zh-CN" altLang="en-US" sz="2000" dirty="0" smtClean="0"/>
              <a:t>测试仪器：</a:t>
            </a:r>
            <a:r>
              <a:rPr lang="en-US" altLang="zh-CN" sz="2000" dirty="0" smtClean="0"/>
              <a:t> γ</a:t>
            </a:r>
            <a:r>
              <a:rPr lang="zh-CN" altLang="zh-CN" sz="2000" dirty="0" smtClean="0"/>
              <a:t>射线剂量率</a:t>
            </a:r>
            <a:r>
              <a:rPr lang="zh-CN" altLang="en-US" sz="2000" dirty="0" smtClean="0"/>
              <a:t>：</a:t>
            </a:r>
            <a:r>
              <a:rPr lang="en-US" altLang="zh-CN" sz="2000" dirty="0" smtClean="0"/>
              <a:t>ERM-3421</a:t>
            </a:r>
            <a:r>
              <a:rPr lang="zh-CN" altLang="en-US" sz="2000" dirty="0" smtClean="0"/>
              <a:t>；</a:t>
            </a:r>
            <a:r>
              <a:rPr lang="zh-CN" altLang="zh-CN" sz="2000" dirty="0" smtClean="0"/>
              <a:t>中子周围剂量当量率</a:t>
            </a:r>
            <a:r>
              <a:rPr lang="zh-CN" altLang="en-US" sz="2000" dirty="0" smtClean="0"/>
              <a:t>：</a:t>
            </a:r>
            <a:r>
              <a:rPr lang="en-US" altLang="zh-CN" sz="2000" dirty="0" smtClean="0"/>
              <a:t>BH3105</a:t>
            </a:r>
            <a:r>
              <a:rPr lang="zh-CN" altLang="en-US" sz="2000" dirty="0" smtClean="0"/>
              <a:t>；剂量片</a:t>
            </a:r>
            <a:endParaRPr lang="zh-CN" altLang="en-US" sz="2000" dirty="0"/>
          </a:p>
        </p:txBody>
      </p:sp>
    </p:spTree>
    <p:extLst>
      <p:ext uri="{BB962C8B-B14F-4D97-AF65-F5344CB8AC3E}">
        <p14:creationId xmlns:p14="http://schemas.microsoft.com/office/powerpoint/2010/main" val="2408303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t>第三方测试辐射安全测试</a:t>
            </a:r>
            <a:endParaRPr lang="zh-CN" altLang="en-US" dirty="0"/>
          </a:p>
        </p:txBody>
      </p:sp>
      <p:sp>
        <p:nvSpPr>
          <p:cNvPr id="1853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85345" name="对象 1"/>
          <p:cNvGraphicFramePr>
            <a:graphicFrameLocks noChangeAspect="1"/>
          </p:cNvGraphicFramePr>
          <p:nvPr>
            <p:extLst/>
          </p:nvPr>
        </p:nvGraphicFramePr>
        <p:xfrm>
          <a:off x="414068" y="1380227"/>
          <a:ext cx="4973720" cy="5133975"/>
        </p:xfrm>
        <a:graphic>
          <a:graphicData uri="http://schemas.openxmlformats.org/presentationml/2006/ole">
            <mc:AlternateContent xmlns:mc="http://schemas.openxmlformats.org/markup-compatibility/2006">
              <mc:Choice xmlns:v="urn:schemas-microsoft-com:vml" Requires="v">
                <p:oleObj spid="_x0000_s7192" name="Visio" r:id="rId3" imgW="6910962" imgH="7506868" progId="Visio.Drawing.11">
                  <p:embed/>
                </p:oleObj>
              </mc:Choice>
              <mc:Fallback>
                <p:oleObj name="Visio" r:id="rId3" imgW="6910962" imgH="7506868" progId="Visio.Drawing.11">
                  <p:embed/>
                  <p:pic>
                    <p:nvPicPr>
                      <p:cNvPr id="185345" name="对象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068" y="1380227"/>
                        <a:ext cx="4973720" cy="5133975"/>
                      </a:xfrm>
                      <a:prstGeom prst="rect">
                        <a:avLst/>
                      </a:prstGeom>
                      <a:noFill/>
                    </p:spPr>
                  </p:pic>
                </p:oleObj>
              </mc:Fallback>
            </mc:AlternateContent>
          </a:graphicData>
        </a:graphic>
      </p:graphicFrame>
      <p:sp>
        <p:nvSpPr>
          <p:cNvPr id="6" name="TextBox 5"/>
          <p:cNvSpPr txBox="1"/>
          <p:nvPr/>
        </p:nvSpPr>
        <p:spPr>
          <a:xfrm>
            <a:off x="5540189" y="2685055"/>
            <a:ext cx="3424518" cy="2308324"/>
          </a:xfrm>
          <a:prstGeom prst="rect">
            <a:avLst/>
          </a:prstGeom>
          <a:noFill/>
        </p:spPr>
        <p:txBody>
          <a:bodyPr wrap="square" rtlCol="0">
            <a:spAutoFit/>
          </a:bodyPr>
          <a:lstStyle/>
          <a:p>
            <a:pPr>
              <a:lnSpc>
                <a:spcPct val="150000"/>
              </a:lnSpc>
            </a:pPr>
            <a:r>
              <a:rPr lang="zh-CN" altLang="en-US" sz="2400" dirty="0" smtClean="0"/>
              <a:t>测试布点：</a:t>
            </a:r>
            <a:endParaRPr lang="en-US" altLang="zh-CN" sz="2400" dirty="0" smtClean="0"/>
          </a:p>
          <a:p>
            <a:pPr>
              <a:lnSpc>
                <a:spcPct val="150000"/>
              </a:lnSpc>
            </a:pPr>
            <a:r>
              <a:rPr lang="en-US" altLang="zh-CN" sz="2400" dirty="0" smtClean="0"/>
              <a:t>56</a:t>
            </a:r>
            <a:r>
              <a:rPr lang="zh-CN" altLang="en-US" sz="2400" dirty="0" smtClean="0"/>
              <a:t>个</a:t>
            </a:r>
            <a:r>
              <a:rPr lang="en-US" altLang="zh-CN" sz="2400" dirty="0" smtClean="0"/>
              <a:t>γ</a:t>
            </a:r>
            <a:r>
              <a:rPr lang="zh-CN" altLang="en-US" sz="2400" dirty="0" smtClean="0"/>
              <a:t>与中子剂量率测点</a:t>
            </a:r>
            <a:r>
              <a:rPr lang="en-US" altLang="zh-CN" sz="2400" dirty="0" smtClean="0"/>
              <a:t>8</a:t>
            </a:r>
            <a:r>
              <a:rPr lang="zh-CN" altLang="en-US" sz="2400" dirty="0" smtClean="0"/>
              <a:t>个中子累计剂量率测点</a:t>
            </a:r>
            <a:endParaRPr lang="en-US" altLang="zh-CN" sz="2400" dirty="0" smtClean="0"/>
          </a:p>
          <a:p>
            <a:pPr>
              <a:lnSpc>
                <a:spcPct val="150000"/>
              </a:lnSpc>
            </a:pPr>
            <a:r>
              <a:rPr lang="en-US" altLang="zh-CN" sz="2400" dirty="0" smtClean="0"/>
              <a:t>41</a:t>
            </a:r>
            <a:r>
              <a:rPr lang="zh-CN" altLang="en-US" sz="2400" dirty="0" smtClean="0"/>
              <a:t>个</a:t>
            </a:r>
            <a:r>
              <a:rPr lang="en-US" altLang="zh-CN" sz="2400" dirty="0" smtClean="0"/>
              <a:t>γ</a:t>
            </a:r>
            <a:r>
              <a:rPr lang="zh-CN" altLang="en-US" sz="2400" dirty="0" smtClean="0"/>
              <a:t>累计剂量率测点</a:t>
            </a:r>
            <a:endParaRPr lang="zh-CN" altLang="en-US" sz="2400" dirty="0"/>
          </a:p>
        </p:txBody>
      </p:sp>
    </p:spTree>
    <p:extLst>
      <p:ext uri="{BB962C8B-B14F-4D97-AF65-F5344CB8AC3E}">
        <p14:creationId xmlns:p14="http://schemas.microsoft.com/office/powerpoint/2010/main" val="30676646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t>第三方测试辐射安全测试</a:t>
            </a:r>
            <a:endParaRPr lang="zh-CN" altLang="en-US" dirty="0"/>
          </a:p>
        </p:txBody>
      </p:sp>
      <p:sp>
        <p:nvSpPr>
          <p:cNvPr id="4" name="TextBox 3"/>
          <p:cNvSpPr txBox="1"/>
          <p:nvPr/>
        </p:nvSpPr>
        <p:spPr>
          <a:xfrm>
            <a:off x="775701" y="1464660"/>
            <a:ext cx="7746521" cy="249299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150000"/>
              </a:lnSpc>
            </a:pPr>
            <a:r>
              <a:rPr lang="zh-CN" altLang="en-US" sz="2400" dirty="0" smtClean="0"/>
              <a:t>各点测量结果（</a:t>
            </a:r>
            <a:r>
              <a:rPr lang="en-US" altLang="zh-CN" sz="2400" dirty="0" smtClean="0"/>
              <a:t>59</a:t>
            </a:r>
            <a:r>
              <a:rPr lang="zh-CN" altLang="en-US" sz="2400" dirty="0" smtClean="0"/>
              <a:t>小时内）</a:t>
            </a:r>
            <a:endParaRPr lang="en-US" altLang="zh-CN" sz="2400" dirty="0" smtClean="0"/>
          </a:p>
          <a:p>
            <a:pPr>
              <a:lnSpc>
                <a:spcPct val="150000"/>
              </a:lnSpc>
            </a:pPr>
            <a:r>
              <a:rPr lang="en-US" altLang="zh-CN" sz="2000" dirty="0" smtClean="0"/>
              <a:t>γ</a:t>
            </a:r>
            <a:r>
              <a:rPr lang="zh-CN" altLang="zh-CN" sz="2000" dirty="0" smtClean="0"/>
              <a:t>外照辐射剂量率范围为（</a:t>
            </a:r>
            <a:r>
              <a:rPr lang="en-US" altLang="zh-CN" sz="2000" dirty="0" smtClean="0"/>
              <a:t>0.07~0.36</a:t>
            </a:r>
            <a:r>
              <a:rPr lang="zh-CN" altLang="zh-CN" sz="2000" dirty="0" smtClean="0"/>
              <a:t>）</a:t>
            </a:r>
            <a:r>
              <a:rPr lang="en-US" altLang="zh-CN" sz="2000" dirty="0" smtClean="0"/>
              <a:t>µ</a:t>
            </a:r>
            <a:r>
              <a:rPr lang="en-US" altLang="zh-CN" sz="2000" dirty="0" err="1" smtClean="0"/>
              <a:t>Sv</a:t>
            </a:r>
            <a:r>
              <a:rPr lang="en-US" altLang="zh-CN" sz="2000" dirty="0" smtClean="0"/>
              <a:t>/h</a:t>
            </a:r>
            <a:endParaRPr lang="en-US" altLang="zh-CN" sz="2000" dirty="0"/>
          </a:p>
          <a:p>
            <a:pPr>
              <a:lnSpc>
                <a:spcPct val="150000"/>
              </a:lnSpc>
            </a:pPr>
            <a:r>
              <a:rPr lang="zh-CN" altLang="zh-CN" sz="2000" dirty="0" smtClean="0"/>
              <a:t>中子周围剂量当量率为＜</a:t>
            </a:r>
            <a:r>
              <a:rPr lang="en-US" altLang="zh-CN" sz="2000" dirty="0" smtClean="0"/>
              <a:t>0.5 µ</a:t>
            </a:r>
            <a:r>
              <a:rPr lang="en-US" altLang="zh-CN" sz="2000" dirty="0" err="1" smtClean="0"/>
              <a:t>Sv</a:t>
            </a:r>
            <a:r>
              <a:rPr lang="en-US" altLang="zh-CN" sz="2000" dirty="0" smtClean="0"/>
              <a:t>/h</a:t>
            </a:r>
            <a:r>
              <a:rPr lang="zh-CN" altLang="zh-CN" sz="2000" dirty="0" smtClean="0"/>
              <a:t>。</a:t>
            </a:r>
            <a:endParaRPr lang="en-US" altLang="zh-CN" sz="2000" dirty="0" smtClean="0"/>
          </a:p>
          <a:p>
            <a:pPr>
              <a:lnSpc>
                <a:spcPct val="150000"/>
              </a:lnSpc>
            </a:pPr>
            <a:r>
              <a:rPr lang="zh-CN" altLang="en-US" sz="2000" dirty="0" smtClean="0"/>
              <a:t>中子累积剂量（</a:t>
            </a:r>
            <a:r>
              <a:rPr lang="en-US" altLang="zh-CN" sz="2000" dirty="0" smtClean="0"/>
              <a:t>&lt;0.001~0.01) </a:t>
            </a:r>
            <a:r>
              <a:rPr lang="en-US" altLang="zh-CN" sz="2000" dirty="0" err="1" smtClean="0"/>
              <a:t>mSV</a:t>
            </a:r>
            <a:endParaRPr lang="en-US" altLang="zh-CN" sz="2000" dirty="0" smtClean="0"/>
          </a:p>
          <a:p>
            <a:pPr>
              <a:lnSpc>
                <a:spcPct val="150000"/>
              </a:lnSpc>
            </a:pPr>
            <a:r>
              <a:rPr lang="en-US" altLang="zh-CN" sz="2000" dirty="0" smtClean="0"/>
              <a:t> γ</a:t>
            </a:r>
            <a:r>
              <a:rPr lang="zh-CN" altLang="en-US" sz="2000" dirty="0" smtClean="0"/>
              <a:t>累积剂量（</a:t>
            </a:r>
            <a:r>
              <a:rPr lang="en-US" altLang="zh-CN" sz="2000" dirty="0" smtClean="0"/>
              <a:t>0.006~0.03</a:t>
            </a:r>
            <a:r>
              <a:rPr lang="zh-CN" altLang="en-US" sz="2000" dirty="0" smtClean="0"/>
              <a:t>）</a:t>
            </a:r>
            <a:r>
              <a:rPr lang="en-US" altLang="zh-CN" sz="2000" dirty="0" err="1" smtClean="0"/>
              <a:t>mSv</a:t>
            </a:r>
            <a:endParaRPr lang="zh-CN" altLang="en-US" sz="2000" dirty="0"/>
          </a:p>
        </p:txBody>
      </p:sp>
      <p:sp>
        <p:nvSpPr>
          <p:cNvPr id="5" name="TextBox 4"/>
          <p:cNvSpPr txBox="1"/>
          <p:nvPr/>
        </p:nvSpPr>
        <p:spPr>
          <a:xfrm>
            <a:off x="1670005" y="4472374"/>
            <a:ext cx="5805577" cy="1754326"/>
          </a:xfrm>
          <a:prstGeom prst="rect">
            <a:avLst/>
          </a:prstGeom>
          <a:noFill/>
        </p:spPr>
        <p:txBody>
          <a:bodyPr wrap="square" rtlCol="0">
            <a:spAutoFit/>
          </a:bodyPr>
          <a:lstStyle/>
          <a:p>
            <a:pPr>
              <a:lnSpc>
                <a:spcPct val="150000"/>
              </a:lnSpc>
            </a:pPr>
            <a:r>
              <a:rPr lang="zh-CN" altLang="en-US" sz="2400" dirty="0" smtClean="0"/>
              <a:t>平均最大中子辐射剂量率：</a:t>
            </a:r>
            <a:r>
              <a:rPr lang="en-US" altLang="zh-CN" sz="2400" dirty="0" smtClean="0"/>
              <a:t>169 </a:t>
            </a:r>
            <a:r>
              <a:rPr lang="en-US" altLang="zh-CN" sz="2400" dirty="0" err="1" smtClean="0"/>
              <a:t>nSv</a:t>
            </a:r>
            <a:r>
              <a:rPr lang="en-US" altLang="zh-CN" sz="2400" dirty="0" smtClean="0"/>
              <a:t>/h</a:t>
            </a:r>
          </a:p>
          <a:p>
            <a:pPr>
              <a:lnSpc>
                <a:spcPct val="150000"/>
              </a:lnSpc>
            </a:pPr>
            <a:r>
              <a:rPr lang="zh-CN" altLang="en-US" sz="2400" dirty="0" smtClean="0"/>
              <a:t>平均最大</a:t>
            </a:r>
            <a:r>
              <a:rPr lang="en-US" altLang="zh-CN" sz="2400" dirty="0" smtClean="0"/>
              <a:t>γ</a:t>
            </a:r>
            <a:r>
              <a:rPr lang="zh-CN" altLang="en-US" sz="2400" dirty="0" smtClean="0"/>
              <a:t>辐射剂量率：</a:t>
            </a:r>
            <a:r>
              <a:rPr lang="en-US" altLang="zh-CN" sz="2400" dirty="0" smtClean="0"/>
              <a:t>508 </a:t>
            </a:r>
            <a:r>
              <a:rPr lang="en-US" altLang="zh-CN" sz="2400" dirty="0" err="1"/>
              <a:t>n</a:t>
            </a:r>
            <a:r>
              <a:rPr lang="en-US" altLang="zh-CN" sz="2400" dirty="0" err="1" smtClean="0"/>
              <a:t>Sv</a:t>
            </a:r>
            <a:r>
              <a:rPr lang="en-US" altLang="zh-CN" sz="2400" dirty="0" smtClean="0"/>
              <a:t>/h</a:t>
            </a:r>
          </a:p>
          <a:p>
            <a:pPr>
              <a:lnSpc>
                <a:spcPct val="150000"/>
              </a:lnSpc>
            </a:pPr>
            <a:r>
              <a:rPr lang="zh-CN" altLang="en-US" sz="2400" dirty="0" smtClean="0"/>
              <a:t>合计：</a:t>
            </a:r>
            <a:r>
              <a:rPr lang="en-US" altLang="zh-CN" sz="2400" dirty="0" smtClean="0"/>
              <a:t>1.69 </a:t>
            </a:r>
            <a:r>
              <a:rPr lang="en-US" altLang="zh-CN" sz="2400" dirty="0" err="1" smtClean="0"/>
              <a:t>mSv</a:t>
            </a:r>
            <a:r>
              <a:rPr lang="en-US" altLang="zh-CN" sz="2400" dirty="0" smtClean="0"/>
              <a:t> </a:t>
            </a:r>
            <a:r>
              <a:rPr lang="zh-CN" altLang="en-US" sz="2400" dirty="0" smtClean="0"/>
              <a:t>（折合</a:t>
            </a:r>
            <a:r>
              <a:rPr lang="en-US" altLang="zh-CN" sz="2400" dirty="0" smtClean="0"/>
              <a:t>2500</a:t>
            </a:r>
            <a:r>
              <a:rPr lang="zh-CN" altLang="en-US" sz="2400" dirty="0" smtClean="0"/>
              <a:t>小时）</a:t>
            </a:r>
            <a:endParaRPr lang="zh-CN" altLang="en-US" sz="2400" dirty="0"/>
          </a:p>
        </p:txBody>
      </p:sp>
    </p:spTree>
    <p:extLst>
      <p:ext uri="{BB962C8B-B14F-4D97-AF65-F5344CB8AC3E}">
        <p14:creationId xmlns:p14="http://schemas.microsoft.com/office/powerpoint/2010/main" val="31089283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标题 1"/>
          <p:cNvSpPr>
            <a:spLocks noGrp="1"/>
          </p:cNvSpPr>
          <p:nvPr>
            <p:ph type="title"/>
          </p:nvPr>
        </p:nvSpPr>
        <p:spPr/>
        <p:txBody>
          <a:bodyPr vert="horz" wrap="square" lIns="91440" tIns="45720" rIns="91440" bIns="45720" anchor="ctr"/>
          <a:lstStyle/>
          <a:p>
            <a:r>
              <a:rPr lang="zh-CN" altLang="en-US" dirty="0" smtClean="0"/>
              <a:t>恒</a:t>
            </a:r>
            <a:r>
              <a:rPr lang="zh-CN" altLang="en-US"/>
              <a:t>流</a:t>
            </a:r>
            <a:r>
              <a:rPr lang="zh-CN" altLang="en-US" smtClean="0"/>
              <a:t>运行改造工艺</a:t>
            </a:r>
            <a:r>
              <a:rPr lang="zh-CN" altLang="en-US" dirty="0" smtClean="0"/>
              <a:t>测试结果</a:t>
            </a:r>
            <a:endParaRPr lang="zh-CN" altLang="en-US" dirty="0"/>
          </a:p>
        </p:txBody>
      </p:sp>
      <p:sp>
        <p:nvSpPr>
          <p:cNvPr id="5" name="矩形 4"/>
          <p:cNvSpPr/>
          <p:nvPr/>
        </p:nvSpPr>
        <p:spPr>
          <a:xfrm>
            <a:off x="809625" y="2633663"/>
            <a:ext cx="4271963" cy="3694113"/>
          </a:xfrm>
          <a:prstGeom prst="rect">
            <a:avLst/>
          </a:prstGeom>
        </p:spPr>
        <p:txBody>
          <a:bodyPr>
            <a:spAutoFit/>
          </a:bodyPr>
          <a:lstStyle/>
          <a:p>
            <a:pPr marL="0" marR="0" lvl="0" indent="0" algn="just" defTabSz="914400" rtl="0" eaLnBrk="1" fontAlgn="base" latinLnBrk="0" hangingPunct="0">
              <a:lnSpc>
                <a:spcPct val="150000"/>
              </a:lnSpc>
              <a:spcBef>
                <a:spcPts val="0"/>
              </a:spcBef>
              <a:spcAft>
                <a:spcPts val="0"/>
              </a:spcAft>
              <a:buClrTx/>
              <a:buSzTx/>
              <a:buFontTx/>
              <a:buNone/>
              <a:defRPr/>
            </a:pPr>
            <a:r>
              <a:rPr kumimoji="0" lang="zh-CN" altLang="en-US" sz="2000" b="1" i="0" u="none" strike="noStrike" kern="1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专家</a:t>
            </a:r>
            <a:r>
              <a:rPr kumimoji="0" lang="zh-CN" altLang="en-US" sz="2000" b="1" i="0" u="none" strike="noStrike" kern="1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意见：</a:t>
            </a:r>
            <a:endParaRPr kumimoji="0" lang="en-US" altLang="zh-CN" sz="2000" b="1" i="0" u="none" strike="noStrike" kern="1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457200" algn="just" defTabSz="914400" rtl="0" eaLnBrk="1" fontAlgn="base" latinLnBrk="0" hangingPunct="0">
              <a:lnSpc>
                <a:spcPct val="150000"/>
              </a:lnSpc>
              <a:spcBef>
                <a:spcPts val="0"/>
              </a:spcBef>
              <a:spcAft>
                <a:spcPts val="0"/>
              </a:spcAft>
              <a:buClrTx/>
              <a:buSzTx/>
              <a:buFontTx/>
              <a:buNone/>
              <a:defRPr/>
            </a:pPr>
            <a:r>
              <a:rPr kumimoji="0" lang="zh-CN" altLang="en-US" sz="1700" b="0" i="0" u="none" strike="noStrike" kern="1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测试专家组评估了项目组提交的自测试报告，并结合现场测试结果，认为“合肥光源恒流运行关键系统改造”项目总体指标和分系统性能达到任务书要求的考核指标，部分指标优于考核指标，实现了不间断供光的恒流运行模式，运行期间的环大厅线站工作区域辐射剂量水平满足国家辐射安全标准要求。</a:t>
            </a:r>
          </a:p>
        </p:txBody>
      </p:sp>
      <p:pic>
        <p:nvPicPr>
          <p:cNvPr id="6" name="图片 5"/>
          <p:cNvPicPr>
            <a:picLocks noChangeAspect="1"/>
          </p:cNvPicPr>
          <p:nvPr/>
        </p:nvPicPr>
        <p:blipFill>
          <a:blip r:embed="rId2"/>
          <a:stretch>
            <a:fillRect/>
          </a:stretch>
        </p:blipFill>
        <p:spPr>
          <a:xfrm>
            <a:off x="5776913" y="2670175"/>
            <a:ext cx="2574925" cy="3860800"/>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7" name="矩形 6"/>
          <p:cNvSpPr/>
          <p:nvPr/>
        </p:nvSpPr>
        <p:spPr>
          <a:xfrm>
            <a:off x="465138" y="1435100"/>
            <a:ext cx="8215313" cy="8318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marL="0" marR="0" lvl="0" indent="0" algn="l" defTabSz="914400" rtl="0" eaLnBrk="0" fontAlgn="base" latinLnBrk="0" hangingPunct="0">
              <a:lnSpc>
                <a:spcPct val="120000"/>
              </a:lnSpc>
              <a:spcBef>
                <a:spcPts val="1200"/>
              </a:spcBef>
              <a:spcAft>
                <a:spcPct val="0"/>
              </a:spcAft>
              <a:buClrTx/>
              <a:buSzTx/>
              <a:buFontTx/>
              <a:buNone/>
              <a:defRPr/>
            </a:pPr>
            <a:r>
              <a:rPr kumimoji="0" lang="zh-CN" altLang="en-US" sz="2000" b="0" i="0" u="none" strike="noStrike" kern="100" cap="none" spc="0" normalizeH="0" baseline="0" noProof="0" dirty="0">
                <a:ln>
                  <a:noFill/>
                </a:ln>
                <a:solidFill>
                  <a:schemeClr val="dk1"/>
                </a:solidFill>
                <a:effectLst/>
                <a:uLnTx/>
                <a:uFillTx/>
                <a:latin typeface="Times New Roman" panose="02020603050405020304" pitchFamily="18" charset="0"/>
                <a:ea typeface="+mn-ea"/>
                <a:cs typeface="Times New Roman" panose="02020603050405020304" pitchFamily="18" charset="0"/>
              </a:rPr>
              <a:t>经过近两年的努力，</a:t>
            </a:r>
            <a:r>
              <a:rPr kumimoji="0" lang="en-US" altLang="zh-CN" sz="2000" b="0" i="0" u="none" strike="noStrike" kern="100" cap="none" spc="0" normalizeH="0" baseline="0" noProof="0" dirty="0">
                <a:ln>
                  <a:noFill/>
                </a:ln>
                <a:solidFill>
                  <a:schemeClr val="dk1"/>
                </a:solidFill>
                <a:effectLst/>
                <a:uLnTx/>
                <a:uFillTx/>
                <a:latin typeface="Times New Roman" panose="02020603050405020304" pitchFamily="18" charset="0"/>
                <a:ea typeface="+mn-ea"/>
                <a:cs typeface="Times New Roman" panose="02020603050405020304" pitchFamily="18" charset="0"/>
              </a:rPr>
              <a:t>2018</a:t>
            </a:r>
            <a:r>
              <a:rPr kumimoji="0" lang="zh-CN" altLang="en-US" sz="2000" b="0" i="0" u="none" strike="noStrike" kern="100" cap="none" spc="0" normalizeH="0" baseline="0" noProof="0" dirty="0">
                <a:ln>
                  <a:noFill/>
                </a:ln>
                <a:solidFill>
                  <a:schemeClr val="dk1"/>
                </a:solidFill>
                <a:effectLst/>
                <a:uLnTx/>
                <a:uFillTx/>
                <a:latin typeface="Times New Roman" panose="02020603050405020304" pitchFamily="18" charset="0"/>
                <a:ea typeface="+mn-ea"/>
                <a:cs typeface="Times New Roman" panose="02020603050405020304" pitchFamily="18" charset="0"/>
              </a:rPr>
              <a:t>年</a:t>
            </a:r>
            <a:r>
              <a:rPr kumimoji="0" lang="en-US" altLang="zh-CN" sz="2000" b="0" i="0" u="none" strike="noStrike" kern="100" cap="none" spc="0" normalizeH="0" baseline="0" noProof="0" dirty="0">
                <a:ln>
                  <a:noFill/>
                </a:ln>
                <a:solidFill>
                  <a:schemeClr val="dk1"/>
                </a:solidFill>
                <a:effectLst/>
                <a:uLnTx/>
                <a:uFillTx/>
                <a:latin typeface="Times New Roman" panose="02020603050405020304" pitchFamily="18" charset="0"/>
                <a:ea typeface="+mn-ea"/>
                <a:cs typeface="Times New Roman" panose="02020603050405020304" pitchFamily="18" charset="0"/>
              </a:rPr>
              <a:t>7</a:t>
            </a:r>
            <a:r>
              <a:rPr kumimoji="0" lang="zh-CN" altLang="en-US" sz="2000" b="0" i="0" u="none" strike="noStrike" kern="100" cap="none" spc="0" normalizeH="0" baseline="0" noProof="0" dirty="0">
                <a:ln>
                  <a:noFill/>
                </a:ln>
                <a:solidFill>
                  <a:schemeClr val="dk1"/>
                </a:solidFill>
                <a:effectLst/>
                <a:uLnTx/>
                <a:uFillTx/>
                <a:latin typeface="Times New Roman" panose="02020603050405020304" pitchFamily="18" charset="0"/>
                <a:ea typeface="+mn-ea"/>
                <a:cs typeface="Times New Roman" panose="02020603050405020304" pitchFamily="18" charset="0"/>
              </a:rPr>
              <a:t>月</a:t>
            </a:r>
            <a:r>
              <a:rPr kumimoji="0" lang="en-US" altLang="zh-CN" sz="2000" b="0" i="0" u="none" strike="noStrike" kern="100" cap="none" spc="0" normalizeH="0" baseline="0" noProof="0" dirty="0">
                <a:ln>
                  <a:noFill/>
                </a:ln>
                <a:solidFill>
                  <a:schemeClr val="dk1"/>
                </a:solidFill>
                <a:effectLst/>
                <a:uLnTx/>
                <a:uFillTx/>
                <a:latin typeface="Times New Roman" panose="02020603050405020304" pitchFamily="18" charset="0"/>
                <a:ea typeface="+mn-ea"/>
                <a:cs typeface="Times New Roman" panose="02020603050405020304" pitchFamily="18" charset="0"/>
              </a:rPr>
              <a:t>20</a:t>
            </a:r>
            <a:r>
              <a:rPr kumimoji="0" lang="zh-CN" altLang="en-US" sz="2000" b="0" i="0" u="none" strike="noStrike" kern="100" cap="none" spc="0" normalizeH="0" baseline="0" noProof="0" dirty="0">
                <a:ln>
                  <a:noFill/>
                </a:ln>
                <a:solidFill>
                  <a:schemeClr val="dk1"/>
                </a:solidFill>
                <a:effectLst/>
                <a:uLnTx/>
                <a:uFillTx/>
                <a:latin typeface="Times New Roman" panose="02020603050405020304" pitchFamily="18" charset="0"/>
                <a:ea typeface="+mn-ea"/>
                <a:cs typeface="Times New Roman" panose="02020603050405020304" pitchFamily="18" charset="0"/>
              </a:rPr>
              <a:t>日，通过</a:t>
            </a:r>
            <a:r>
              <a:rPr kumimoji="0" lang="zh-CN" altLang="en-US" sz="2000" b="0" i="0" u="none" strike="noStrike" kern="1200" cap="none" spc="0" normalizeH="0" baseline="0" noProof="0" dirty="0">
                <a:ln>
                  <a:noFill/>
                </a:ln>
                <a:solidFill>
                  <a:schemeClr val="dk1"/>
                </a:solidFill>
                <a:effectLst/>
                <a:uLnTx/>
                <a:uFillTx/>
                <a:latin typeface="+mn-lt"/>
                <a:ea typeface="+mn-ea"/>
                <a:cs typeface="+mn-cs"/>
              </a:rPr>
              <a:t>“合肥光源恒流运行关键系统改造”</a:t>
            </a:r>
            <a:r>
              <a:rPr kumimoji="0" lang="zh-CN" altLang="en-US" sz="2000" b="0" i="0" u="none" strike="noStrike" kern="100" cap="none" spc="0" normalizeH="0" baseline="0" noProof="0" dirty="0">
                <a:ln>
                  <a:noFill/>
                </a:ln>
                <a:solidFill>
                  <a:schemeClr val="dk1"/>
                </a:solidFill>
                <a:effectLst/>
                <a:uLnTx/>
                <a:uFillTx/>
                <a:latin typeface="Times New Roman" panose="02020603050405020304" pitchFamily="18" charset="0"/>
                <a:ea typeface="+mn-ea"/>
                <a:cs typeface="Times New Roman" panose="02020603050405020304" pitchFamily="18" charset="0"/>
              </a:rPr>
              <a:t>工艺测试。</a:t>
            </a:r>
          </a:p>
        </p:txBody>
      </p:sp>
      <p:sp>
        <p:nvSpPr>
          <p:cNvPr id="8" name="文本框 6"/>
          <p:cNvSpPr txBox="1"/>
          <p:nvPr/>
        </p:nvSpPr>
        <p:spPr>
          <a:xfrm>
            <a:off x="528647" y="5375180"/>
            <a:ext cx="8175195" cy="646331"/>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lvl1pPr>
              <a:spcBef>
                <a:spcPct val="20000"/>
              </a:spcBef>
              <a:buChar char="•"/>
              <a:defRPr sz="3200">
                <a:solidFill>
                  <a:schemeClr val="tx1"/>
                </a:solidFill>
                <a:latin typeface="Arial" panose="020B0604020202020204" pitchFamily="34" charset="0"/>
                <a:ea typeface="黑体" panose="02010609060101010101" pitchFamily="49" charset="-122"/>
              </a:defRPr>
            </a:lvl1pPr>
            <a:lvl2pPr indent="-285750">
              <a:spcBef>
                <a:spcPct val="20000"/>
              </a:spcBef>
              <a:buChar char="–"/>
              <a:defRPr sz="2800">
                <a:solidFill>
                  <a:schemeClr val="tx1"/>
                </a:solidFill>
                <a:latin typeface="Arial" panose="020B0604020202020204" pitchFamily="34" charset="0"/>
                <a:ea typeface="黑体" panose="02010609060101010101" pitchFamily="49" charset="-122"/>
              </a:defRPr>
            </a:lvl2pPr>
            <a:lvl3pPr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indent="-228600">
              <a:spcBef>
                <a:spcPct val="20000"/>
              </a:spcBef>
              <a:buChar char="–"/>
              <a:defRPr sz="2000">
                <a:solidFill>
                  <a:schemeClr val="tx1"/>
                </a:solidFill>
                <a:latin typeface="Arial" panose="020B0604020202020204" pitchFamily="34" charset="0"/>
                <a:ea typeface="黑体" panose="02010609060101010101" pitchFamily="49" charset="-122"/>
              </a:defRPr>
            </a:lvl4pPr>
            <a:lvl5pPr indent="-228600">
              <a:spcBef>
                <a:spcPct val="20000"/>
              </a:spcBef>
              <a:buChar char="»"/>
              <a:defRPr sz="2000">
                <a:solidFill>
                  <a:schemeClr val="tx1"/>
                </a:solidFill>
                <a:latin typeface="Arial" panose="020B0604020202020204" pitchFamily="34" charset="0"/>
                <a:ea typeface="黑体" panose="02010609060101010101" pitchFamily="49" charset="-122"/>
              </a:defRPr>
            </a:lvl5pPr>
            <a:lvl6pPr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6pPr>
            <a:lvl7pPr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7pPr>
            <a:lvl8pPr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8pPr>
            <a:lvl9pPr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bg1"/>
                </a:solidFill>
                <a:effectLst/>
                <a:uLnTx/>
                <a:uFillTx/>
                <a:latin typeface="Arial" panose="020B0604020202020204" pitchFamily="34" charset="0"/>
                <a:ea typeface="黑体" panose="02010609060101010101" pitchFamily="49" charset="-122"/>
                <a:cs typeface="+mn-cs"/>
              </a:rPr>
              <a:t>合肥光源恒流运行</a:t>
            </a:r>
            <a:r>
              <a:rPr kumimoji="0" lang="zh-CN" altLang="en-US" sz="2400" b="0" i="0" u="none" strike="noStrike" kern="1200" cap="none" spc="0" normalizeH="0" baseline="0" noProof="0" dirty="0" smtClean="0">
                <a:ln>
                  <a:noFill/>
                </a:ln>
                <a:solidFill>
                  <a:schemeClr val="bg1"/>
                </a:solidFill>
                <a:effectLst/>
                <a:uLnTx/>
                <a:uFillTx/>
                <a:latin typeface="Arial" panose="020B0604020202020204" pitchFamily="34" charset="0"/>
                <a:ea typeface="黑体" panose="02010609060101010101" pitchFamily="49" charset="-122"/>
                <a:cs typeface="+mn-cs"/>
              </a:rPr>
              <a:t>模式于</a:t>
            </a:r>
            <a:r>
              <a:rPr kumimoji="0" lang="en-US" altLang="zh-CN" sz="2400" b="0" i="0" u="none" strike="noStrike" kern="1200" cap="none" spc="0" normalizeH="0" baseline="0" noProof="0" dirty="0" smtClean="0">
                <a:ln>
                  <a:noFill/>
                </a:ln>
                <a:solidFill>
                  <a:schemeClr val="bg1"/>
                </a:solidFill>
                <a:effectLst/>
                <a:uLnTx/>
                <a:uFillTx/>
                <a:latin typeface="Arial" panose="020B0604020202020204" pitchFamily="34" charset="0"/>
                <a:ea typeface="黑体" panose="02010609060101010101" pitchFamily="49" charset="-122"/>
                <a:cs typeface="+mn-cs"/>
              </a:rPr>
              <a:t>2018</a:t>
            </a:r>
            <a:r>
              <a:rPr kumimoji="0" lang="zh-CN" altLang="en-US" sz="2400" b="0" i="0" u="none" strike="noStrike" kern="1200" cap="none" spc="0" normalizeH="0" baseline="0" noProof="0" dirty="0" smtClean="0">
                <a:ln>
                  <a:noFill/>
                </a:ln>
                <a:solidFill>
                  <a:schemeClr val="bg1"/>
                </a:solidFill>
                <a:effectLst/>
                <a:uLnTx/>
                <a:uFillTx/>
                <a:latin typeface="Arial" panose="020B0604020202020204" pitchFamily="34" charset="0"/>
                <a:ea typeface="黑体" panose="02010609060101010101" pitchFamily="49" charset="-122"/>
                <a:cs typeface="+mn-cs"/>
              </a:rPr>
              <a:t>年</a:t>
            </a:r>
            <a:r>
              <a:rPr kumimoji="0" lang="en-US" altLang="zh-CN" sz="2400" b="0" i="0" u="none" strike="noStrike" kern="1200" cap="none" spc="0" normalizeH="0" baseline="0" noProof="0" dirty="0" smtClean="0">
                <a:ln>
                  <a:noFill/>
                </a:ln>
                <a:solidFill>
                  <a:schemeClr val="bg1"/>
                </a:solidFill>
                <a:effectLst/>
                <a:uLnTx/>
                <a:uFillTx/>
                <a:latin typeface="Arial" panose="020B0604020202020204" pitchFamily="34" charset="0"/>
                <a:ea typeface="黑体" panose="02010609060101010101" pitchFamily="49" charset="-122"/>
                <a:cs typeface="+mn-cs"/>
              </a:rPr>
              <a:t>7</a:t>
            </a:r>
            <a:r>
              <a:rPr kumimoji="0" lang="zh-CN" altLang="en-US" sz="2400" b="0" i="0" u="none" strike="noStrike" kern="1200" cap="none" spc="0" normalizeH="0" baseline="0" noProof="0" dirty="0" smtClean="0">
                <a:ln>
                  <a:noFill/>
                </a:ln>
                <a:solidFill>
                  <a:schemeClr val="bg1"/>
                </a:solidFill>
                <a:effectLst/>
                <a:uLnTx/>
                <a:uFillTx/>
                <a:latin typeface="Arial" panose="020B0604020202020204" pitchFamily="34" charset="0"/>
                <a:ea typeface="黑体" panose="02010609060101010101" pitchFamily="49" charset="-122"/>
                <a:cs typeface="+mn-cs"/>
              </a:rPr>
              <a:t>月</a:t>
            </a:r>
            <a:r>
              <a:rPr kumimoji="0" lang="en-US" altLang="zh-CN" sz="2400" b="0" i="0" u="none" strike="noStrike" kern="1200" cap="none" spc="0" normalizeH="0" baseline="0" noProof="0" dirty="0" smtClean="0">
                <a:ln>
                  <a:noFill/>
                </a:ln>
                <a:solidFill>
                  <a:schemeClr val="bg1"/>
                </a:solidFill>
                <a:effectLst/>
                <a:uLnTx/>
                <a:uFillTx/>
                <a:latin typeface="Arial" panose="020B0604020202020204" pitchFamily="34" charset="0"/>
                <a:ea typeface="黑体" panose="02010609060101010101" pitchFamily="49" charset="-122"/>
                <a:cs typeface="+mn-cs"/>
              </a:rPr>
              <a:t>25</a:t>
            </a:r>
            <a:r>
              <a:rPr kumimoji="0" lang="zh-CN" altLang="en-US" sz="2400" b="0" i="0" u="none" strike="noStrike" kern="1200" cap="none" spc="0" normalizeH="0" baseline="0" noProof="0" dirty="0" smtClean="0">
                <a:ln>
                  <a:noFill/>
                </a:ln>
                <a:solidFill>
                  <a:schemeClr val="bg1"/>
                </a:solidFill>
                <a:effectLst/>
                <a:uLnTx/>
                <a:uFillTx/>
                <a:latin typeface="Arial" panose="020B0604020202020204" pitchFamily="34" charset="0"/>
                <a:ea typeface="黑体" panose="02010609060101010101" pitchFamily="49" charset="-122"/>
                <a:cs typeface="+mn-cs"/>
              </a:rPr>
              <a:t>日投入运行！</a:t>
            </a:r>
            <a:endParaRPr kumimoji="0" lang="zh-CN" altLang="en-US" sz="2400" b="1" i="0" u="none" strike="noStrike" kern="1200" cap="none" spc="0" normalizeH="0" baseline="0" noProof="0" dirty="0" smtClean="0">
              <a:ln>
                <a:noFill/>
              </a:ln>
              <a:solidFill>
                <a:schemeClr val="bg1"/>
              </a:solidFill>
              <a:effectLst/>
              <a:uLnTx/>
              <a:uFillTx/>
              <a:latin typeface="Arial" panose="020B0604020202020204" pitchFamily="34" charset="0"/>
              <a:ea typeface="黑体" panose="02010609060101010101" pitchFamily="49" charset="-122"/>
              <a:cs typeface="+mn-cs"/>
              <a:sym typeface="+mn-ea"/>
            </a:endParaRPr>
          </a:p>
        </p:txBody>
      </p:sp>
    </p:spTree>
    <p:extLst>
      <p:ext uri="{BB962C8B-B14F-4D97-AF65-F5344CB8AC3E}">
        <p14:creationId xmlns:p14="http://schemas.microsoft.com/office/powerpoint/2010/main" val="30554546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
          <p:cNvSpPr>
            <a:spLocks noChangeArrowheads="1"/>
          </p:cNvSpPr>
          <p:nvPr/>
        </p:nvSpPr>
        <p:spPr bwMode="auto">
          <a:xfrm>
            <a:off x="1830388" y="2989263"/>
            <a:ext cx="5570537" cy="715962"/>
          </a:xfrm>
          <a:prstGeom prst="roundRect">
            <a:avLst>
              <a:gd name="adj" fmla="val 42329"/>
            </a:avLst>
          </a:prstGeom>
          <a:solidFill>
            <a:srgbClr val="F2F2F2"/>
          </a:solidFill>
          <a:ln w="19050" cmpd="sng">
            <a:solidFill>
              <a:srgbClr val="7F7F7F"/>
            </a:solidFill>
            <a:round/>
            <a:headEnd/>
            <a:tailEnd/>
          </a:ln>
        </p:spPr>
        <p:txBody>
          <a:bodyPr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5" name="AutoShape 5"/>
          <p:cNvSpPr>
            <a:spLocks noChangeArrowheads="1"/>
          </p:cNvSpPr>
          <p:nvPr/>
        </p:nvSpPr>
        <p:spPr bwMode="auto">
          <a:xfrm>
            <a:off x="1830388" y="4291013"/>
            <a:ext cx="5570537" cy="715962"/>
          </a:xfrm>
          <a:prstGeom prst="roundRect">
            <a:avLst>
              <a:gd name="adj" fmla="val 42329"/>
            </a:avLst>
          </a:prstGeom>
          <a:solidFill>
            <a:srgbClr val="F2F2F2"/>
          </a:solidFill>
          <a:ln w="19050" cmpd="sng">
            <a:solidFill>
              <a:srgbClr val="7F7F7F"/>
            </a:solidFill>
            <a:round/>
            <a:headEnd/>
            <a:tailEnd/>
          </a:ln>
        </p:spPr>
        <p:txBody>
          <a:bodyPr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6" name="AutoShape 5"/>
          <p:cNvSpPr>
            <a:spLocks noChangeArrowheads="1"/>
          </p:cNvSpPr>
          <p:nvPr/>
        </p:nvSpPr>
        <p:spPr bwMode="auto">
          <a:xfrm>
            <a:off x="1830388" y="5553075"/>
            <a:ext cx="5570537" cy="715963"/>
          </a:xfrm>
          <a:prstGeom prst="roundRect">
            <a:avLst>
              <a:gd name="adj" fmla="val 42329"/>
            </a:avLst>
          </a:prstGeom>
          <a:solidFill>
            <a:srgbClr val="F2F2F2"/>
          </a:solidFill>
          <a:ln w="19050" cmpd="sng">
            <a:solidFill>
              <a:srgbClr val="7F7F7F"/>
            </a:solidFill>
            <a:round/>
            <a:headEnd/>
            <a:tailEnd/>
          </a:ln>
        </p:spPr>
        <p:txBody>
          <a:bodyPr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8" name="AutoShape 5"/>
          <p:cNvSpPr>
            <a:spLocks noChangeArrowheads="1"/>
          </p:cNvSpPr>
          <p:nvPr/>
        </p:nvSpPr>
        <p:spPr bwMode="auto">
          <a:xfrm>
            <a:off x="1830388" y="1735138"/>
            <a:ext cx="5570537" cy="715962"/>
          </a:xfrm>
          <a:prstGeom prst="roundRect">
            <a:avLst>
              <a:gd name="adj" fmla="val 42329"/>
            </a:avLst>
          </a:prstGeom>
          <a:solidFill>
            <a:srgbClr val="F2F2F2"/>
          </a:solidFill>
          <a:ln w="19050" cmpd="sng">
            <a:solidFill>
              <a:srgbClr val="7F7F7F"/>
            </a:solidFill>
            <a:round/>
            <a:headEnd/>
            <a:tailEnd/>
          </a:ln>
        </p:spPr>
        <p:txBody>
          <a:bodyPr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9" name="Text Box 23"/>
          <p:cNvSpPr txBox="1">
            <a:spLocks noChangeArrowheads="1"/>
          </p:cNvSpPr>
          <p:nvPr/>
        </p:nvSpPr>
        <p:spPr bwMode="auto">
          <a:xfrm>
            <a:off x="3092450" y="1643063"/>
            <a:ext cx="3524250" cy="744537"/>
          </a:xfrm>
          <a:prstGeom prst="rect">
            <a:avLst/>
          </a:prstGeom>
          <a:noFill/>
          <a:ln w="9525">
            <a:noFill/>
            <a:miter lim="800000"/>
            <a:headEnd/>
            <a:tailEnd/>
          </a:ln>
        </p:spPr>
        <p:txBody>
          <a:bodyPr>
            <a:spAutoFit/>
          </a:bodyPr>
          <a:lstStyle/>
          <a:p>
            <a:pPr eaLnBrk="1" hangingPunct="1">
              <a:lnSpc>
                <a:spcPct val="150000"/>
              </a:lnSpc>
              <a:defRPr/>
            </a:pPr>
            <a:r>
              <a:rPr lang="zh-CN" altLang="en-US" sz="3200" dirty="0">
                <a:latin typeface="+mj-ea"/>
                <a:ea typeface="+mj-ea"/>
              </a:rPr>
              <a:t>合肥光源运行总结</a:t>
            </a:r>
          </a:p>
        </p:txBody>
      </p:sp>
      <p:grpSp>
        <p:nvGrpSpPr>
          <p:cNvPr id="44039" name="Group 9"/>
          <p:cNvGrpSpPr>
            <a:grpSpLocks/>
          </p:cNvGrpSpPr>
          <p:nvPr/>
        </p:nvGrpSpPr>
        <p:grpSpPr bwMode="auto">
          <a:xfrm>
            <a:off x="1922463" y="4197350"/>
            <a:ext cx="1217612" cy="914400"/>
            <a:chOff x="0" y="0"/>
            <a:chExt cx="1350" cy="1030"/>
          </a:xfrm>
        </p:grpSpPr>
        <p:sp>
          <p:nvSpPr>
            <p:cNvPr id="284" name="Oval 5"/>
            <p:cNvSpPr>
              <a:spLocks noChangeArrowheads="1"/>
            </p:cNvSpPr>
            <p:nvPr/>
          </p:nvSpPr>
          <p:spPr bwMode="auto">
            <a:xfrm>
              <a:off x="121" y="0"/>
              <a:ext cx="1019" cy="1030"/>
            </a:xfrm>
            <a:prstGeom prst="ellipse">
              <a:avLst/>
            </a:prstGeom>
            <a:solidFill>
              <a:srgbClr val="0077DA"/>
            </a:solidFill>
            <a:ln w="38100" cmpd="sng">
              <a:solidFill>
                <a:srgbClr val="EAEAEA"/>
              </a:solidFill>
              <a:round/>
              <a:headEnd/>
              <a:tailEnd/>
            </a:ln>
          </p:spPr>
          <p:txBody>
            <a:bodyPr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nvGrpSpPr>
            <p:cNvPr id="44240" name="Group 11"/>
            <p:cNvGrpSpPr>
              <a:grpSpLocks/>
            </p:cNvGrpSpPr>
            <p:nvPr/>
          </p:nvGrpSpPr>
          <p:grpSpPr bwMode="auto">
            <a:xfrm rot="10082854">
              <a:off x="-2" y="741"/>
              <a:ext cx="931" cy="229"/>
              <a:chOff x="0" y="0"/>
              <a:chExt cx="962" cy="234"/>
            </a:xfrm>
          </p:grpSpPr>
          <p:grpSp>
            <p:nvGrpSpPr>
              <p:cNvPr id="44264" name="Group 12"/>
              <p:cNvGrpSpPr>
                <a:grpSpLocks/>
              </p:cNvGrpSpPr>
              <p:nvPr/>
            </p:nvGrpSpPr>
            <p:grpSpPr bwMode="auto">
              <a:xfrm rot="-9970459" flipH="1" flipV="1">
                <a:off x="0" y="0"/>
                <a:ext cx="962" cy="234"/>
                <a:chOff x="0" y="0"/>
                <a:chExt cx="898" cy="236"/>
              </a:xfrm>
            </p:grpSpPr>
            <p:grpSp>
              <p:nvGrpSpPr>
                <p:cNvPr id="44276" name="Group 13"/>
                <p:cNvGrpSpPr>
                  <a:grpSpLocks/>
                </p:cNvGrpSpPr>
                <p:nvPr/>
              </p:nvGrpSpPr>
              <p:grpSpPr bwMode="auto">
                <a:xfrm>
                  <a:off x="0" y="0"/>
                  <a:ext cx="742" cy="186"/>
                  <a:chOff x="0" y="0"/>
                  <a:chExt cx="1118" cy="279"/>
                </a:xfrm>
              </p:grpSpPr>
              <p:sp>
                <p:nvSpPr>
                  <p:cNvPr id="327" name="AutoShape 9"/>
                  <p:cNvSpPr>
                    <a:spLocks noChangeArrowheads="1"/>
                  </p:cNvSpPr>
                  <p:nvPr/>
                </p:nvSpPr>
                <p:spPr bwMode="auto">
                  <a:xfrm rot="5263130">
                    <a:off x="329" y="-188"/>
                    <a:ext cx="229" cy="790"/>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28" name="AutoShape 10"/>
                  <p:cNvSpPr>
                    <a:spLocks noChangeArrowheads="1"/>
                  </p:cNvSpPr>
                  <p:nvPr/>
                </p:nvSpPr>
                <p:spPr bwMode="auto">
                  <a:xfrm rot="6078281">
                    <a:off x="471" y="-208"/>
                    <a:ext cx="229" cy="808"/>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29" name="AutoShape 11"/>
                  <p:cNvSpPr>
                    <a:spLocks noChangeArrowheads="1"/>
                  </p:cNvSpPr>
                  <p:nvPr/>
                </p:nvSpPr>
                <p:spPr bwMode="auto">
                  <a:xfrm rot="6373927">
                    <a:off x="535" y="-199"/>
                    <a:ext cx="229" cy="808"/>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30" name="AutoShape 12"/>
                  <p:cNvSpPr>
                    <a:spLocks noChangeArrowheads="1"/>
                  </p:cNvSpPr>
                  <p:nvPr/>
                </p:nvSpPr>
                <p:spPr bwMode="auto">
                  <a:xfrm rot="6906312">
                    <a:off x="629" y="-152"/>
                    <a:ext cx="229" cy="808"/>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nvGrpSpPr>
                <p:cNvPr id="44277" name="Group 18"/>
                <p:cNvGrpSpPr>
                  <a:grpSpLocks/>
                </p:cNvGrpSpPr>
                <p:nvPr/>
              </p:nvGrpSpPr>
              <p:grpSpPr bwMode="auto">
                <a:xfrm rot="1353540">
                  <a:off x="156" y="50"/>
                  <a:ext cx="742" cy="186"/>
                  <a:chOff x="0" y="0"/>
                  <a:chExt cx="1118" cy="279"/>
                </a:xfrm>
              </p:grpSpPr>
              <p:sp>
                <p:nvSpPr>
                  <p:cNvPr id="323" name="AutoShape 14"/>
                  <p:cNvSpPr>
                    <a:spLocks noChangeArrowheads="1"/>
                  </p:cNvSpPr>
                  <p:nvPr/>
                </p:nvSpPr>
                <p:spPr bwMode="auto">
                  <a:xfrm rot="5263130">
                    <a:off x="357" y="-222"/>
                    <a:ext cx="227" cy="806"/>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24" name="AutoShape 15"/>
                  <p:cNvSpPr>
                    <a:spLocks noChangeArrowheads="1"/>
                  </p:cNvSpPr>
                  <p:nvPr/>
                </p:nvSpPr>
                <p:spPr bwMode="auto">
                  <a:xfrm rot="6078281">
                    <a:off x="491" y="-226"/>
                    <a:ext cx="229" cy="801"/>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25" name="AutoShape 16"/>
                  <p:cNvSpPr>
                    <a:spLocks noChangeArrowheads="1"/>
                  </p:cNvSpPr>
                  <p:nvPr/>
                </p:nvSpPr>
                <p:spPr bwMode="auto">
                  <a:xfrm rot="6373927">
                    <a:off x="571" y="-204"/>
                    <a:ext cx="227" cy="803"/>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26" name="AutoShape 17"/>
                  <p:cNvSpPr>
                    <a:spLocks noChangeArrowheads="1"/>
                  </p:cNvSpPr>
                  <p:nvPr/>
                </p:nvSpPr>
                <p:spPr bwMode="auto">
                  <a:xfrm rot="6906312">
                    <a:off x="646" y="-163"/>
                    <a:ext cx="229" cy="801"/>
                  </a:xfrm>
                  <a:prstGeom prst="moon">
                    <a:avLst>
                      <a:gd name="adj" fmla="val 49773"/>
                    </a:avLst>
                  </a:prstGeom>
                  <a:solidFill>
                    <a:srgbClr val="FFFFFF">
                      <a:alpha val="3999"/>
                    </a:srgbClr>
                  </a:solidFill>
                  <a:ln w="9525">
                    <a:noFill/>
                    <a:miter lim="800000"/>
                    <a:headEnd/>
                    <a:tailEnd/>
                  </a:ln>
                </p:spPr>
                <p:txBody>
                  <a:bodyPr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grpSp>
            <p:nvGrpSpPr>
              <p:cNvPr id="44265" name="Group 23"/>
              <p:cNvGrpSpPr>
                <a:grpSpLocks/>
              </p:cNvGrpSpPr>
              <p:nvPr/>
            </p:nvGrpSpPr>
            <p:grpSpPr bwMode="auto">
              <a:xfrm rot="-9970459" flipH="1" flipV="1">
                <a:off x="83" y="26"/>
                <a:ext cx="788" cy="191"/>
                <a:chOff x="0" y="0"/>
                <a:chExt cx="898" cy="236"/>
              </a:xfrm>
            </p:grpSpPr>
            <p:grpSp>
              <p:nvGrpSpPr>
                <p:cNvPr id="44266" name="Group 24"/>
                <p:cNvGrpSpPr>
                  <a:grpSpLocks/>
                </p:cNvGrpSpPr>
                <p:nvPr/>
              </p:nvGrpSpPr>
              <p:grpSpPr bwMode="auto">
                <a:xfrm>
                  <a:off x="0" y="0"/>
                  <a:ext cx="742" cy="186"/>
                  <a:chOff x="0" y="0"/>
                  <a:chExt cx="1118" cy="279"/>
                </a:xfrm>
              </p:grpSpPr>
              <p:sp>
                <p:nvSpPr>
                  <p:cNvPr id="317" name="AutoShape 20"/>
                  <p:cNvSpPr>
                    <a:spLocks noChangeArrowheads="1"/>
                  </p:cNvSpPr>
                  <p:nvPr/>
                </p:nvSpPr>
                <p:spPr bwMode="auto">
                  <a:xfrm rot="5263130">
                    <a:off x="382" y="-101"/>
                    <a:ext cx="240" cy="806"/>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18" name="AutoShape 21"/>
                  <p:cNvSpPr>
                    <a:spLocks noChangeArrowheads="1"/>
                  </p:cNvSpPr>
                  <p:nvPr/>
                </p:nvSpPr>
                <p:spPr bwMode="auto">
                  <a:xfrm rot="6078281">
                    <a:off x="508" y="-97"/>
                    <a:ext cx="261" cy="803"/>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19" name="AutoShape 22"/>
                  <p:cNvSpPr>
                    <a:spLocks noChangeArrowheads="1"/>
                  </p:cNvSpPr>
                  <p:nvPr/>
                </p:nvSpPr>
                <p:spPr bwMode="auto">
                  <a:xfrm rot="6373927">
                    <a:off x="592" y="-72"/>
                    <a:ext cx="247" cy="793"/>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20" name="AutoShape 23"/>
                  <p:cNvSpPr>
                    <a:spLocks noChangeArrowheads="1"/>
                  </p:cNvSpPr>
                  <p:nvPr/>
                </p:nvSpPr>
                <p:spPr bwMode="auto">
                  <a:xfrm rot="6906312">
                    <a:off x="683" y="-44"/>
                    <a:ext cx="244" cy="809"/>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nvGrpSpPr>
                <p:cNvPr id="44267" name="Group 29"/>
                <p:cNvGrpSpPr>
                  <a:grpSpLocks/>
                </p:cNvGrpSpPr>
                <p:nvPr/>
              </p:nvGrpSpPr>
              <p:grpSpPr bwMode="auto">
                <a:xfrm rot="1353540">
                  <a:off x="156" y="50"/>
                  <a:ext cx="742" cy="186"/>
                  <a:chOff x="0" y="0"/>
                  <a:chExt cx="1118" cy="279"/>
                </a:xfrm>
              </p:grpSpPr>
              <p:sp>
                <p:nvSpPr>
                  <p:cNvPr id="313" name="AutoShape 25"/>
                  <p:cNvSpPr>
                    <a:spLocks noChangeArrowheads="1"/>
                  </p:cNvSpPr>
                  <p:nvPr/>
                </p:nvSpPr>
                <p:spPr bwMode="auto">
                  <a:xfrm rot="5263130">
                    <a:off x="412" y="-130"/>
                    <a:ext cx="254" cy="803"/>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14" name="AutoShape 26"/>
                  <p:cNvSpPr>
                    <a:spLocks noChangeArrowheads="1"/>
                  </p:cNvSpPr>
                  <p:nvPr/>
                </p:nvSpPr>
                <p:spPr bwMode="auto">
                  <a:xfrm rot="6078281">
                    <a:off x="543" y="-117"/>
                    <a:ext cx="254" cy="796"/>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15" name="AutoShape 27"/>
                  <p:cNvSpPr>
                    <a:spLocks noChangeArrowheads="1"/>
                  </p:cNvSpPr>
                  <p:nvPr/>
                </p:nvSpPr>
                <p:spPr bwMode="auto">
                  <a:xfrm rot="6373927">
                    <a:off x="630" y="-89"/>
                    <a:ext cx="247" cy="799"/>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16" name="AutoShape 28"/>
                  <p:cNvSpPr>
                    <a:spLocks noChangeArrowheads="1"/>
                  </p:cNvSpPr>
                  <p:nvPr/>
                </p:nvSpPr>
                <p:spPr bwMode="auto">
                  <a:xfrm rot="6906312">
                    <a:off x="703" y="-74"/>
                    <a:ext cx="257" cy="799"/>
                  </a:xfrm>
                  <a:prstGeom prst="moon">
                    <a:avLst>
                      <a:gd name="adj" fmla="val 49773"/>
                    </a:avLst>
                  </a:prstGeom>
                  <a:solidFill>
                    <a:srgbClr val="FFFFFF">
                      <a:alpha val="3999"/>
                    </a:srgbClr>
                  </a:solidFill>
                  <a:ln w="9525">
                    <a:noFill/>
                    <a:miter lim="800000"/>
                    <a:headEnd/>
                    <a:tailEnd/>
                  </a:ln>
                </p:spPr>
                <p:txBody>
                  <a:bodyPr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grpSp>
        <p:grpSp>
          <p:nvGrpSpPr>
            <p:cNvPr id="44241" name="Group 34"/>
            <p:cNvGrpSpPr>
              <a:grpSpLocks/>
            </p:cNvGrpSpPr>
            <p:nvPr/>
          </p:nvGrpSpPr>
          <p:grpSpPr bwMode="auto">
            <a:xfrm>
              <a:off x="417" y="106"/>
              <a:ext cx="931" cy="229"/>
              <a:chOff x="0" y="0"/>
              <a:chExt cx="962" cy="234"/>
            </a:xfrm>
          </p:grpSpPr>
          <p:grpSp>
            <p:nvGrpSpPr>
              <p:cNvPr id="44242" name="Group 35"/>
              <p:cNvGrpSpPr>
                <a:grpSpLocks/>
              </p:cNvGrpSpPr>
              <p:nvPr/>
            </p:nvGrpSpPr>
            <p:grpSpPr bwMode="auto">
              <a:xfrm rot="-9970459" flipH="1" flipV="1">
                <a:off x="0" y="0"/>
                <a:ext cx="962" cy="234"/>
                <a:chOff x="0" y="0"/>
                <a:chExt cx="898" cy="236"/>
              </a:xfrm>
            </p:grpSpPr>
            <p:grpSp>
              <p:nvGrpSpPr>
                <p:cNvPr id="44254" name="Group 36"/>
                <p:cNvGrpSpPr>
                  <a:grpSpLocks/>
                </p:cNvGrpSpPr>
                <p:nvPr/>
              </p:nvGrpSpPr>
              <p:grpSpPr bwMode="auto">
                <a:xfrm>
                  <a:off x="0" y="0"/>
                  <a:ext cx="742" cy="186"/>
                  <a:chOff x="0" y="0"/>
                  <a:chExt cx="1118" cy="279"/>
                </a:xfrm>
              </p:grpSpPr>
              <p:sp>
                <p:nvSpPr>
                  <p:cNvPr id="305" name="AutoShape 32"/>
                  <p:cNvSpPr>
                    <a:spLocks noChangeArrowheads="1"/>
                  </p:cNvSpPr>
                  <p:nvPr/>
                </p:nvSpPr>
                <p:spPr bwMode="auto">
                  <a:xfrm rot="5263130">
                    <a:off x="232" y="-377"/>
                    <a:ext cx="229" cy="801"/>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06" name="AutoShape 33"/>
                  <p:cNvSpPr>
                    <a:spLocks noChangeArrowheads="1"/>
                  </p:cNvSpPr>
                  <p:nvPr/>
                </p:nvSpPr>
                <p:spPr bwMode="auto">
                  <a:xfrm rot="6078281">
                    <a:off x="388" y="-367"/>
                    <a:ext cx="227" cy="808"/>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07" name="AutoShape 34"/>
                  <p:cNvSpPr>
                    <a:spLocks noChangeArrowheads="1"/>
                  </p:cNvSpPr>
                  <p:nvPr/>
                </p:nvSpPr>
                <p:spPr bwMode="auto">
                  <a:xfrm rot="6373927">
                    <a:off x="473" y="-337"/>
                    <a:ext cx="229" cy="813"/>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08" name="AutoShape 35"/>
                  <p:cNvSpPr>
                    <a:spLocks noChangeArrowheads="1"/>
                  </p:cNvSpPr>
                  <p:nvPr/>
                </p:nvSpPr>
                <p:spPr bwMode="auto">
                  <a:xfrm rot="6906312">
                    <a:off x="547" y="-324"/>
                    <a:ext cx="229" cy="801"/>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nvGrpSpPr>
                <p:cNvPr id="44255" name="Group 41"/>
                <p:cNvGrpSpPr>
                  <a:grpSpLocks/>
                </p:cNvGrpSpPr>
                <p:nvPr/>
              </p:nvGrpSpPr>
              <p:grpSpPr bwMode="auto">
                <a:xfrm rot="1353540">
                  <a:off x="156" y="50"/>
                  <a:ext cx="742" cy="186"/>
                  <a:chOff x="0" y="0"/>
                  <a:chExt cx="1118" cy="279"/>
                </a:xfrm>
              </p:grpSpPr>
              <p:sp>
                <p:nvSpPr>
                  <p:cNvPr id="301" name="AutoShape 37"/>
                  <p:cNvSpPr>
                    <a:spLocks noChangeArrowheads="1"/>
                  </p:cNvSpPr>
                  <p:nvPr/>
                </p:nvSpPr>
                <p:spPr bwMode="auto">
                  <a:xfrm rot="5263130">
                    <a:off x="215" y="-335"/>
                    <a:ext cx="227" cy="806"/>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02" name="AutoShape 38"/>
                  <p:cNvSpPr>
                    <a:spLocks noChangeArrowheads="1"/>
                  </p:cNvSpPr>
                  <p:nvPr/>
                </p:nvSpPr>
                <p:spPr bwMode="auto">
                  <a:xfrm rot="6078281">
                    <a:off x="360" y="-350"/>
                    <a:ext cx="229" cy="808"/>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03" name="AutoShape 39"/>
                  <p:cNvSpPr>
                    <a:spLocks noChangeArrowheads="1"/>
                  </p:cNvSpPr>
                  <p:nvPr/>
                </p:nvSpPr>
                <p:spPr bwMode="auto">
                  <a:xfrm rot="6373927">
                    <a:off x="408" y="-334"/>
                    <a:ext cx="229" cy="806"/>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304" name="AutoShape 40"/>
                  <p:cNvSpPr>
                    <a:spLocks noChangeArrowheads="1"/>
                  </p:cNvSpPr>
                  <p:nvPr/>
                </p:nvSpPr>
                <p:spPr bwMode="auto">
                  <a:xfrm rot="6906312">
                    <a:off x="505" y="-298"/>
                    <a:ext cx="227" cy="796"/>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grpSp>
            <p:nvGrpSpPr>
              <p:cNvPr id="44243" name="Group 46"/>
              <p:cNvGrpSpPr>
                <a:grpSpLocks/>
              </p:cNvGrpSpPr>
              <p:nvPr/>
            </p:nvGrpSpPr>
            <p:grpSpPr bwMode="auto">
              <a:xfrm rot="-9970459" flipH="1" flipV="1">
                <a:off x="83" y="26"/>
                <a:ext cx="788" cy="191"/>
                <a:chOff x="0" y="0"/>
                <a:chExt cx="898" cy="236"/>
              </a:xfrm>
            </p:grpSpPr>
            <p:grpSp>
              <p:nvGrpSpPr>
                <p:cNvPr id="44244" name="Group 47"/>
                <p:cNvGrpSpPr>
                  <a:grpSpLocks/>
                </p:cNvGrpSpPr>
                <p:nvPr/>
              </p:nvGrpSpPr>
              <p:grpSpPr bwMode="auto">
                <a:xfrm>
                  <a:off x="0" y="0"/>
                  <a:ext cx="742" cy="186"/>
                  <a:chOff x="0" y="0"/>
                  <a:chExt cx="1118" cy="279"/>
                </a:xfrm>
              </p:grpSpPr>
              <p:sp>
                <p:nvSpPr>
                  <p:cNvPr id="295" name="AutoShape 43"/>
                  <p:cNvSpPr>
                    <a:spLocks noChangeArrowheads="1"/>
                  </p:cNvSpPr>
                  <p:nvPr/>
                </p:nvSpPr>
                <p:spPr bwMode="auto">
                  <a:xfrm rot="5263130">
                    <a:off x="229" y="-342"/>
                    <a:ext cx="264" cy="803"/>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96" name="AutoShape 44"/>
                  <p:cNvSpPr>
                    <a:spLocks noChangeArrowheads="1"/>
                  </p:cNvSpPr>
                  <p:nvPr/>
                </p:nvSpPr>
                <p:spPr bwMode="auto">
                  <a:xfrm rot="6078281">
                    <a:off x="406" y="-315"/>
                    <a:ext cx="251" cy="812"/>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97" name="AutoShape 45"/>
                  <p:cNvSpPr>
                    <a:spLocks noChangeArrowheads="1"/>
                  </p:cNvSpPr>
                  <p:nvPr/>
                </p:nvSpPr>
                <p:spPr bwMode="auto">
                  <a:xfrm rot="6373927">
                    <a:off x="445" y="-303"/>
                    <a:ext cx="257" cy="793"/>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98" name="AutoShape 46"/>
                  <p:cNvSpPr>
                    <a:spLocks noChangeArrowheads="1"/>
                  </p:cNvSpPr>
                  <p:nvPr/>
                </p:nvSpPr>
                <p:spPr bwMode="auto">
                  <a:xfrm rot="6906312">
                    <a:off x="537" y="-290"/>
                    <a:ext cx="257" cy="803"/>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nvGrpSpPr>
                <p:cNvPr id="44245" name="Group 52"/>
                <p:cNvGrpSpPr>
                  <a:grpSpLocks/>
                </p:cNvGrpSpPr>
                <p:nvPr/>
              </p:nvGrpSpPr>
              <p:grpSpPr bwMode="auto">
                <a:xfrm rot="1353540">
                  <a:off x="156" y="50"/>
                  <a:ext cx="742" cy="186"/>
                  <a:chOff x="0" y="0"/>
                  <a:chExt cx="1118" cy="279"/>
                </a:xfrm>
              </p:grpSpPr>
              <p:sp>
                <p:nvSpPr>
                  <p:cNvPr id="291" name="AutoShape 48"/>
                  <p:cNvSpPr>
                    <a:spLocks noChangeArrowheads="1"/>
                  </p:cNvSpPr>
                  <p:nvPr/>
                </p:nvSpPr>
                <p:spPr bwMode="auto">
                  <a:xfrm rot="5263130">
                    <a:off x="205" y="-335"/>
                    <a:ext cx="257" cy="799"/>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92" name="AutoShape 49"/>
                  <p:cNvSpPr>
                    <a:spLocks noChangeArrowheads="1"/>
                  </p:cNvSpPr>
                  <p:nvPr/>
                </p:nvSpPr>
                <p:spPr bwMode="auto">
                  <a:xfrm rot="6078281">
                    <a:off x="348" y="-341"/>
                    <a:ext cx="251" cy="799"/>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93" name="AutoShape 50"/>
                  <p:cNvSpPr>
                    <a:spLocks noChangeArrowheads="1"/>
                  </p:cNvSpPr>
                  <p:nvPr/>
                </p:nvSpPr>
                <p:spPr bwMode="auto">
                  <a:xfrm rot="6373927">
                    <a:off x="434" y="-318"/>
                    <a:ext cx="264" cy="799"/>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94" name="AutoShape 51"/>
                  <p:cNvSpPr>
                    <a:spLocks noChangeArrowheads="1"/>
                  </p:cNvSpPr>
                  <p:nvPr/>
                </p:nvSpPr>
                <p:spPr bwMode="auto">
                  <a:xfrm rot="6906312">
                    <a:off x="509" y="-290"/>
                    <a:ext cx="257" cy="806"/>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grpSp>
      </p:grpSp>
      <p:grpSp>
        <p:nvGrpSpPr>
          <p:cNvPr id="44040" name="Group 57"/>
          <p:cNvGrpSpPr>
            <a:grpSpLocks/>
          </p:cNvGrpSpPr>
          <p:nvPr/>
        </p:nvGrpSpPr>
        <p:grpSpPr bwMode="auto">
          <a:xfrm>
            <a:off x="1930400" y="2886075"/>
            <a:ext cx="1203325" cy="900113"/>
            <a:chOff x="0" y="0"/>
            <a:chExt cx="1354" cy="1031"/>
          </a:xfrm>
        </p:grpSpPr>
        <p:sp>
          <p:nvSpPr>
            <p:cNvPr id="237" name="Oval 53"/>
            <p:cNvSpPr>
              <a:spLocks noChangeArrowheads="1"/>
            </p:cNvSpPr>
            <p:nvPr/>
          </p:nvSpPr>
          <p:spPr bwMode="auto">
            <a:xfrm>
              <a:off x="104" y="0"/>
              <a:ext cx="1024" cy="1036"/>
            </a:xfrm>
            <a:prstGeom prst="ellipse">
              <a:avLst/>
            </a:prstGeom>
            <a:solidFill>
              <a:srgbClr val="1759A9"/>
            </a:solidFill>
            <a:ln w="38100" cmpd="sng">
              <a:solidFill>
                <a:srgbClr val="EAEAEA"/>
              </a:solidFill>
              <a:round/>
              <a:headEnd/>
              <a:tailEnd/>
            </a:ln>
          </p:spPr>
          <p:txBody>
            <a:bodyPr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nvGrpSpPr>
            <p:cNvPr id="44193" name="Group 59"/>
            <p:cNvGrpSpPr>
              <a:grpSpLocks/>
            </p:cNvGrpSpPr>
            <p:nvPr/>
          </p:nvGrpSpPr>
          <p:grpSpPr bwMode="auto">
            <a:xfrm rot="10082854">
              <a:off x="-2" y="746"/>
              <a:ext cx="931" cy="229"/>
              <a:chOff x="0" y="0"/>
              <a:chExt cx="962" cy="234"/>
            </a:xfrm>
          </p:grpSpPr>
          <p:grpSp>
            <p:nvGrpSpPr>
              <p:cNvPr id="44217" name="Group 60"/>
              <p:cNvGrpSpPr>
                <a:grpSpLocks/>
              </p:cNvGrpSpPr>
              <p:nvPr/>
            </p:nvGrpSpPr>
            <p:grpSpPr bwMode="auto">
              <a:xfrm rot="-9970459" flipH="1" flipV="1">
                <a:off x="0" y="0"/>
                <a:ext cx="962" cy="234"/>
                <a:chOff x="0" y="0"/>
                <a:chExt cx="898" cy="236"/>
              </a:xfrm>
            </p:grpSpPr>
            <p:grpSp>
              <p:nvGrpSpPr>
                <p:cNvPr id="44229" name="Group 61"/>
                <p:cNvGrpSpPr>
                  <a:grpSpLocks/>
                </p:cNvGrpSpPr>
                <p:nvPr/>
              </p:nvGrpSpPr>
              <p:grpSpPr bwMode="auto">
                <a:xfrm>
                  <a:off x="0" y="0"/>
                  <a:ext cx="742" cy="186"/>
                  <a:chOff x="0" y="0"/>
                  <a:chExt cx="1118" cy="279"/>
                </a:xfrm>
              </p:grpSpPr>
              <p:sp>
                <p:nvSpPr>
                  <p:cNvPr id="280" name="AutoShape 57"/>
                  <p:cNvSpPr>
                    <a:spLocks noChangeArrowheads="1"/>
                  </p:cNvSpPr>
                  <p:nvPr/>
                </p:nvSpPr>
                <p:spPr bwMode="auto">
                  <a:xfrm rot="5263130">
                    <a:off x="313" y="-241"/>
                    <a:ext cx="228" cy="807"/>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81" name="AutoShape 58"/>
                  <p:cNvSpPr>
                    <a:spLocks noChangeArrowheads="1"/>
                  </p:cNvSpPr>
                  <p:nvPr/>
                </p:nvSpPr>
                <p:spPr bwMode="auto">
                  <a:xfrm rot="6078281">
                    <a:off x="462" y="-257"/>
                    <a:ext cx="225" cy="792"/>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82" name="AutoShape 59"/>
                  <p:cNvSpPr>
                    <a:spLocks noChangeArrowheads="1"/>
                  </p:cNvSpPr>
                  <p:nvPr/>
                </p:nvSpPr>
                <p:spPr bwMode="auto">
                  <a:xfrm rot="6373927">
                    <a:off x="513" y="-265"/>
                    <a:ext cx="216" cy="813"/>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83" name="AutoShape 60"/>
                  <p:cNvSpPr>
                    <a:spLocks noChangeArrowheads="1"/>
                  </p:cNvSpPr>
                  <p:nvPr/>
                </p:nvSpPr>
                <p:spPr bwMode="auto">
                  <a:xfrm rot="6906312">
                    <a:off x="593" y="-240"/>
                    <a:ext cx="228" cy="813"/>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nvGrpSpPr>
                <p:cNvPr id="44230" name="Group 66"/>
                <p:cNvGrpSpPr>
                  <a:grpSpLocks/>
                </p:cNvGrpSpPr>
                <p:nvPr/>
              </p:nvGrpSpPr>
              <p:grpSpPr bwMode="auto">
                <a:xfrm rot="1353540">
                  <a:off x="156" y="50"/>
                  <a:ext cx="742" cy="186"/>
                  <a:chOff x="0" y="0"/>
                  <a:chExt cx="1118" cy="279"/>
                </a:xfrm>
              </p:grpSpPr>
              <p:sp>
                <p:nvSpPr>
                  <p:cNvPr id="276" name="AutoShape 62"/>
                  <p:cNvSpPr>
                    <a:spLocks noChangeArrowheads="1"/>
                  </p:cNvSpPr>
                  <p:nvPr/>
                </p:nvSpPr>
                <p:spPr bwMode="auto">
                  <a:xfrm rot="5263130">
                    <a:off x="347" y="-248"/>
                    <a:ext cx="225" cy="794"/>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77" name="AutoShape 63"/>
                  <p:cNvSpPr>
                    <a:spLocks noChangeArrowheads="1"/>
                  </p:cNvSpPr>
                  <p:nvPr/>
                </p:nvSpPr>
                <p:spPr bwMode="auto">
                  <a:xfrm rot="6078281">
                    <a:off x="480" y="-256"/>
                    <a:ext cx="225" cy="797"/>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78" name="AutoShape 64"/>
                  <p:cNvSpPr>
                    <a:spLocks noChangeArrowheads="1"/>
                  </p:cNvSpPr>
                  <p:nvPr/>
                </p:nvSpPr>
                <p:spPr bwMode="auto">
                  <a:xfrm rot="6373927">
                    <a:off x="562" y="-242"/>
                    <a:ext cx="216" cy="794"/>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79" name="AutoShape 65"/>
                  <p:cNvSpPr>
                    <a:spLocks noChangeArrowheads="1"/>
                  </p:cNvSpPr>
                  <p:nvPr/>
                </p:nvSpPr>
                <p:spPr bwMode="auto">
                  <a:xfrm rot="6906312">
                    <a:off x="635" y="-195"/>
                    <a:ext cx="225" cy="794"/>
                  </a:xfrm>
                  <a:prstGeom prst="moon">
                    <a:avLst>
                      <a:gd name="adj" fmla="val 49773"/>
                    </a:avLst>
                  </a:prstGeom>
                  <a:solidFill>
                    <a:srgbClr val="FFFFFF">
                      <a:alpha val="3999"/>
                    </a:srgbClr>
                  </a:solidFill>
                  <a:ln w="9525">
                    <a:noFill/>
                    <a:miter lim="800000"/>
                    <a:headEnd/>
                    <a:tailEnd/>
                  </a:ln>
                </p:spPr>
                <p:txBody>
                  <a:bodyPr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grpSp>
            <p:nvGrpSpPr>
              <p:cNvPr id="44218" name="Group 71"/>
              <p:cNvGrpSpPr>
                <a:grpSpLocks/>
              </p:cNvGrpSpPr>
              <p:nvPr/>
            </p:nvGrpSpPr>
            <p:grpSpPr bwMode="auto">
              <a:xfrm rot="-9970459" flipH="1" flipV="1">
                <a:off x="83" y="26"/>
                <a:ext cx="788" cy="191"/>
                <a:chOff x="0" y="0"/>
                <a:chExt cx="898" cy="236"/>
              </a:xfrm>
            </p:grpSpPr>
            <p:grpSp>
              <p:nvGrpSpPr>
                <p:cNvPr id="44219" name="Group 72"/>
                <p:cNvGrpSpPr>
                  <a:grpSpLocks/>
                </p:cNvGrpSpPr>
                <p:nvPr/>
              </p:nvGrpSpPr>
              <p:grpSpPr bwMode="auto">
                <a:xfrm>
                  <a:off x="0" y="0"/>
                  <a:ext cx="742" cy="186"/>
                  <a:chOff x="0" y="0"/>
                  <a:chExt cx="1118" cy="279"/>
                </a:xfrm>
              </p:grpSpPr>
              <p:sp>
                <p:nvSpPr>
                  <p:cNvPr id="270" name="AutoShape 68"/>
                  <p:cNvSpPr>
                    <a:spLocks noChangeArrowheads="1"/>
                  </p:cNvSpPr>
                  <p:nvPr/>
                </p:nvSpPr>
                <p:spPr bwMode="auto">
                  <a:xfrm rot="5263130">
                    <a:off x="367" y="-170"/>
                    <a:ext cx="234" cy="827"/>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71" name="AutoShape 69"/>
                  <p:cNvSpPr>
                    <a:spLocks noChangeArrowheads="1"/>
                  </p:cNvSpPr>
                  <p:nvPr/>
                </p:nvSpPr>
                <p:spPr bwMode="auto">
                  <a:xfrm rot="6078281">
                    <a:off x="505" y="-176"/>
                    <a:ext cx="234" cy="830"/>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72" name="AutoShape 70"/>
                  <p:cNvSpPr>
                    <a:spLocks noChangeArrowheads="1"/>
                  </p:cNvSpPr>
                  <p:nvPr/>
                </p:nvSpPr>
                <p:spPr bwMode="auto">
                  <a:xfrm rot="6373927">
                    <a:off x="586" y="-157"/>
                    <a:ext cx="231" cy="824"/>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73" name="AutoShape 71"/>
                  <p:cNvSpPr>
                    <a:spLocks noChangeArrowheads="1"/>
                  </p:cNvSpPr>
                  <p:nvPr/>
                </p:nvSpPr>
                <p:spPr bwMode="auto">
                  <a:xfrm rot="6906312">
                    <a:off x="676" y="-128"/>
                    <a:ext cx="234" cy="840"/>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nvGrpSpPr>
                <p:cNvPr id="44220" name="Group 77"/>
                <p:cNvGrpSpPr>
                  <a:grpSpLocks/>
                </p:cNvGrpSpPr>
                <p:nvPr/>
              </p:nvGrpSpPr>
              <p:grpSpPr bwMode="auto">
                <a:xfrm rot="1353540">
                  <a:off x="156" y="50"/>
                  <a:ext cx="742" cy="186"/>
                  <a:chOff x="0" y="0"/>
                  <a:chExt cx="1118" cy="279"/>
                </a:xfrm>
              </p:grpSpPr>
              <p:sp>
                <p:nvSpPr>
                  <p:cNvPr id="266" name="AutoShape 73"/>
                  <p:cNvSpPr>
                    <a:spLocks noChangeArrowheads="1"/>
                  </p:cNvSpPr>
                  <p:nvPr/>
                </p:nvSpPr>
                <p:spPr bwMode="auto">
                  <a:xfrm rot="5263130">
                    <a:off x="406" y="-160"/>
                    <a:ext cx="231" cy="830"/>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67" name="AutoShape 74"/>
                  <p:cNvSpPr>
                    <a:spLocks noChangeArrowheads="1"/>
                  </p:cNvSpPr>
                  <p:nvPr/>
                </p:nvSpPr>
                <p:spPr bwMode="auto">
                  <a:xfrm rot="6078281">
                    <a:off x="545" y="-157"/>
                    <a:ext cx="231" cy="824"/>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68" name="AutoShape 75"/>
                  <p:cNvSpPr>
                    <a:spLocks noChangeArrowheads="1"/>
                  </p:cNvSpPr>
                  <p:nvPr/>
                </p:nvSpPr>
                <p:spPr bwMode="auto">
                  <a:xfrm rot="6373927">
                    <a:off x="619" y="-138"/>
                    <a:ext cx="231" cy="827"/>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69" name="AutoShape 76"/>
                  <p:cNvSpPr>
                    <a:spLocks noChangeArrowheads="1"/>
                  </p:cNvSpPr>
                  <p:nvPr/>
                </p:nvSpPr>
                <p:spPr bwMode="auto">
                  <a:xfrm rot="6906312">
                    <a:off x="724" y="-126"/>
                    <a:ext cx="231" cy="824"/>
                  </a:xfrm>
                  <a:prstGeom prst="moon">
                    <a:avLst>
                      <a:gd name="adj" fmla="val 49773"/>
                    </a:avLst>
                  </a:prstGeom>
                  <a:solidFill>
                    <a:srgbClr val="FFFFFF">
                      <a:alpha val="3999"/>
                    </a:srgbClr>
                  </a:solidFill>
                  <a:ln w="9525">
                    <a:noFill/>
                    <a:miter lim="800000"/>
                    <a:headEnd/>
                    <a:tailEnd/>
                  </a:ln>
                </p:spPr>
                <p:txBody>
                  <a:bodyPr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grpSp>
        <p:grpSp>
          <p:nvGrpSpPr>
            <p:cNvPr id="44194" name="Group 82"/>
            <p:cNvGrpSpPr>
              <a:grpSpLocks/>
            </p:cNvGrpSpPr>
            <p:nvPr/>
          </p:nvGrpSpPr>
          <p:grpSpPr bwMode="auto">
            <a:xfrm rot="344040">
              <a:off x="418" y="124"/>
              <a:ext cx="933" cy="229"/>
              <a:chOff x="0" y="0"/>
              <a:chExt cx="962" cy="234"/>
            </a:xfrm>
          </p:grpSpPr>
          <p:grpSp>
            <p:nvGrpSpPr>
              <p:cNvPr id="44195" name="Group 83"/>
              <p:cNvGrpSpPr>
                <a:grpSpLocks/>
              </p:cNvGrpSpPr>
              <p:nvPr/>
            </p:nvGrpSpPr>
            <p:grpSpPr bwMode="auto">
              <a:xfrm rot="-9970459" flipH="1" flipV="1">
                <a:off x="0" y="0"/>
                <a:ext cx="962" cy="234"/>
                <a:chOff x="0" y="0"/>
                <a:chExt cx="898" cy="236"/>
              </a:xfrm>
            </p:grpSpPr>
            <p:grpSp>
              <p:nvGrpSpPr>
                <p:cNvPr id="44207" name="Group 84"/>
                <p:cNvGrpSpPr>
                  <a:grpSpLocks/>
                </p:cNvGrpSpPr>
                <p:nvPr/>
              </p:nvGrpSpPr>
              <p:grpSpPr bwMode="auto">
                <a:xfrm>
                  <a:off x="0" y="0"/>
                  <a:ext cx="742" cy="186"/>
                  <a:chOff x="0" y="0"/>
                  <a:chExt cx="1118" cy="279"/>
                </a:xfrm>
              </p:grpSpPr>
              <p:sp>
                <p:nvSpPr>
                  <p:cNvPr id="258" name="AutoShape 80"/>
                  <p:cNvSpPr>
                    <a:spLocks noChangeArrowheads="1"/>
                  </p:cNvSpPr>
                  <p:nvPr/>
                </p:nvSpPr>
                <p:spPr bwMode="auto">
                  <a:xfrm rot="5263130">
                    <a:off x="226" y="-365"/>
                    <a:ext cx="216" cy="800"/>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59" name="AutoShape 81"/>
                  <p:cNvSpPr>
                    <a:spLocks noChangeArrowheads="1"/>
                  </p:cNvSpPr>
                  <p:nvPr/>
                </p:nvSpPr>
                <p:spPr bwMode="auto">
                  <a:xfrm rot="6078281">
                    <a:off x="348" y="-356"/>
                    <a:ext cx="222" cy="806"/>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60" name="AutoShape 82"/>
                  <p:cNvSpPr>
                    <a:spLocks noChangeArrowheads="1"/>
                  </p:cNvSpPr>
                  <p:nvPr/>
                </p:nvSpPr>
                <p:spPr bwMode="auto">
                  <a:xfrm rot="6373927">
                    <a:off x="433" y="-333"/>
                    <a:ext cx="216" cy="798"/>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61" name="AutoShape 83"/>
                  <p:cNvSpPr>
                    <a:spLocks noChangeArrowheads="1"/>
                  </p:cNvSpPr>
                  <p:nvPr/>
                </p:nvSpPr>
                <p:spPr bwMode="auto">
                  <a:xfrm rot="6906312">
                    <a:off x="542" y="-302"/>
                    <a:ext cx="219" cy="808"/>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nvGrpSpPr>
                <p:cNvPr id="44208" name="Group 89"/>
                <p:cNvGrpSpPr>
                  <a:grpSpLocks/>
                </p:cNvGrpSpPr>
                <p:nvPr/>
              </p:nvGrpSpPr>
              <p:grpSpPr bwMode="auto">
                <a:xfrm rot="1353540">
                  <a:off x="156" y="50"/>
                  <a:ext cx="742" cy="186"/>
                  <a:chOff x="0" y="0"/>
                  <a:chExt cx="1118" cy="279"/>
                </a:xfrm>
              </p:grpSpPr>
              <p:sp>
                <p:nvSpPr>
                  <p:cNvPr id="254" name="AutoShape 85"/>
                  <p:cNvSpPr>
                    <a:spLocks noChangeArrowheads="1"/>
                  </p:cNvSpPr>
                  <p:nvPr/>
                </p:nvSpPr>
                <p:spPr bwMode="auto">
                  <a:xfrm rot="5263130">
                    <a:off x="234" y="-315"/>
                    <a:ext cx="216" cy="800"/>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55" name="AutoShape 86"/>
                  <p:cNvSpPr>
                    <a:spLocks noChangeArrowheads="1"/>
                  </p:cNvSpPr>
                  <p:nvPr/>
                </p:nvSpPr>
                <p:spPr bwMode="auto">
                  <a:xfrm rot="6078281">
                    <a:off x="366" y="-319"/>
                    <a:ext cx="216" cy="806"/>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56" name="AutoShape 87"/>
                  <p:cNvSpPr>
                    <a:spLocks noChangeArrowheads="1"/>
                  </p:cNvSpPr>
                  <p:nvPr/>
                </p:nvSpPr>
                <p:spPr bwMode="auto">
                  <a:xfrm rot="6373927">
                    <a:off x="432" y="-297"/>
                    <a:ext cx="216" cy="800"/>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57" name="AutoShape 88"/>
                  <p:cNvSpPr>
                    <a:spLocks noChangeArrowheads="1"/>
                  </p:cNvSpPr>
                  <p:nvPr/>
                </p:nvSpPr>
                <p:spPr bwMode="auto">
                  <a:xfrm rot="6906312">
                    <a:off x="530" y="-251"/>
                    <a:ext cx="225" cy="811"/>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grpSp>
            <p:nvGrpSpPr>
              <p:cNvPr id="44196" name="Group 94"/>
              <p:cNvGrpSpPr>
                <a:grpSpLocks/>
              </p:cNvGrpSpPr>
              <p:nvPr/>
            </p:nvGrpSpPr>
            <p:grpSpPr bwMode="auto">
              <a:xfrm rot="-9970459" flipH="1" flipV="1">
                <a:off x="83" y="26"/>
                <a:ext cx="788" cy="191"/>
                <a:chOff x="0" y="0"/>
                <a:chExt cx="898" cy="236"/>
              </a:xfrm>
            </p:grpSpPr>
            <p:grpSp>
              <p:nvGrpSpPr>
                <p:cNvPr id="44197" name="Group 95"/>
                <p:cNvGrpSpPr>
                  <a:grpSpLocks/>
                </p:cNvGrpSpPr>
                <p:nvPr/>
              </p:nvGrpSpPr>
              <p:grpSpPr bwMode="auto">
                <a:xfrm>
                  <a:off x="0" y="0"/>
                  <a:ext cx="742" cy="186"/>
                  <a:chOff x="0" y="0"/>
                  <a:chExt cx="1118" cy="279"/>
                </a:xfrm>
              </p:grpSpPr>
              <p:sp>
                <p:nvSpPr>
                  <p:cNvPr id="248" name="AutoShape 91"/>
                  <p:cNvSpPr>
                    <a:spLocks noChangeArrowheads="1"/>
                  </p:cNvSpPr>
                  <p:nvPr/>
                </p:nvSpPr>
                <p:spPr bwMode="auto">
                  <a:xfrm rot="5263130">
                    <a:off x="134" y="-342"/>
                    <a:ext cx="231" cy="822"/>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49" name="AutoShape 92"/>
                  <p:cNvSpPr>
                    <a:spLocks noChangeArrowheads="1"/>
                  </p:cNvSpPr>
                  <p:nvPr/>
                </p:nvSpPr>
                <p:spPr bwMode="auto">
                  <a:xfrm rot="6078281">
                    <a:off x="306" y="-325"/>
                    <a:ext cx="234" cy="832"/>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50" name="AutoShape 93"/>
                  <p:cNvSpPr>
                    <a:spLocks noChangeArrowheads="1"/>
                  </p:cNvSpPr>
                  <p:nvPr/>
                </p:nvSpPr>
                <p:spPr bwMode="auto">
                  <a:xfrm rot="6373927">
                    <a:off x="368" y="-328"/>
                    <a:ext cx="231" cy="838"/>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51" name="AutoShape 94"/>
                  <p:cNvSpPr>
                    <a:spLocks noChangeArrowheads="1"/>
                  </p:cNvSpPr>
                  <p:nvPr/>
                </p:nvSpPr>
                <p:spPr bwMode="auto">
                  <a:xfrm rot="6906312">
                    <a:off x="460" y="-288"/>
                    <a:ext cx="231" cy="841"/>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nvGrpSpPr>
                <p:cNvPr id="44198" name="Group 100"/>
                <p:cNvGrpSpPr>
                  <a:grpSpLocks/>
                </p:cNvGrpSpPr>
                <p:nvPr/>
              </p:nvGrpSpPr>
              <p:grpSpPr bwMode="auto">
                <a:xfrm rot="1353540">
                  <a:off x="156" y="50"/>
                  <a:ext cx="742" cy="186"/>
                  <a:chOff x="0" y="0"/>
                  <a:chExt cx="1118" cy="279"/>
                </a:xfrm>
              </p:grpSpPr>
              <p:sp>
                <p:nvSpPr>
                  <p:cNvPr id="244" name="AutoShape 96"/>
                  <p:cNvSpPr>
                    <a:spLocks noChangeArrowheads="1"/>
                  </p:cNvSpPr>
                  <p:nvPr/>
                </p:nvSpPr>
                <p:spPr bwMode="auto">
                  <a:xfrm rot="5263130">
                    <a:off x="148" y="-300"/>
                    <a:ext cx="231" cy="835"/>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45" name="AutoShape 97"/>
                  <p:cNvSpPr>
                    <a:spLocks noChangeArrowheads="1"/>
                  </p:cNvSpPr>
                  <p:nvPr/>
                </p:nvSpPr>
                <p:spPr bwMode="auto">
                  <a:xfrm rot="6078281">
                    <a:off x="268" y="-312"/>
                    <a:ext cx="231" cy="825"/>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46" name="AutoShape 98"/>
                  <p:cNvSpPr>
                    <a:spLocks noChangeArrowheads="1"/>
                  </p:cNvSpPr>
                  <p:nvPr/>
                </p:nvSpPr>
                <p:spPr bwMode="auto">
                  <a:xfrm rot="6373927">
                    <a:off x="358" y="-286"/>
                    <a:ext cx="234" cy="825"/>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47" name="AutoShape 99"/>
                  <p:cNvSpPr>
                    <a:spLocks noChangeArrowheads="1"/>
                  </p:cNvSpPr>
                  <p:nvPr/>
                </p:nvSpPr>
                <p:spPr bwMode="auto">
                  <a:xfrm rot="6906312">
                    <a:off x="450" y="-258"/>
                    <a:ext cx="234" cy="835"/>
                  </a:xfrm>
                  <a:prstGeom prst="moon">
                    <a:avLst>
                      <a:gd name="adj" fmla="val 49773"/>
                    </a:avLst>
                  </a:prstGeom>
                  <a:solidFill>
                    <a:srgbClr val="FFFFFF">
                      <a:alpha val="1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grpSp>
      </p:grpSp>
      <p:grpSp>
        <p:nvGrpSpPr>
          <p:cNvPr id="44041" name="Group 105"/>
          <p:cNvGrpSpPr>
            <a:grpSpLocks/>
          </p:cNvGrpSpPr>
          <p:nvPr/>
        </p:nvGrpSpPr>
        <p:grpSpPr bwMode="auto">
          <a:xfrm>
            <a:off x="1927225" y="5440363"/>
            <a:ext cx="1208088" cy="898525"/>
            <a:chOff x="0" y="0"/>
            <a:chExt cx="1358" cy="1030"/>
          </a:xfrm>
        </p:grpSpPr>
        <p:sp>
          <p:nvSpPr>
            <p:cNvPr id="166" name="Oval 101"/>
            <p:cNvSpPr>
              <a:spLocks noChangeArrowheads="1"/>
            </p:cNvSpPr>
            <p:nvPr/>
          </p:nvSpPr>
          <p:spPr bwMode="auto">
            <a:xfrm>
              <a:off x="118" y="4"/>
              <a:ext cx="1023" cy="1026"/>
            </a:xfrm>
            <a:prstGeom prst="ellipse">
              <a:avLst/>
            </a:prstGeom>
            <a:solidFill>
              <a:srgbClr val="53A9F7"/>
            </a:solidFill>
            <a:ln w="28575" cmpd="sng">
              <a:solidFill>
                <a:srgbClr val="EAEAEA"/>
              </a:solidFill>
              <a:round/>
              <a:headEnd/>
              <a:tailEnd/>
            </a:ln>
          </p:spPr>
          <p:txBody>
            <a:bodyPr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nvGrpSpPr>
            <p:cNvPr id="44122" name="Group 107"/>
            <p:cNvGrpSpPr>
              <a:grpSpLocks/>
            </p:cNvGrpSpPr>
            <p:nvPr/>
          </p:nvGrpSpPr>
          <p:grpSpPr bwMode="auto">
            <a:xfrm rot="10082854">
              <a:off x="-3" y="743"/>
              <a:ext cx="933" cy="228"/>
              <a:chOff x="0" y="0"/>
              <a:chExt cx="962" cy="234"/>
            </a:xfrm>
          </p:grpSpPr>
          <p:grpSp>
            <p:nvGrpSpPr>
              <p:cNvPr id="44170" name="Group 108"/>
              <p:cNvGrpSpPr>
                <a:grpSpLocks/>
              </p:cNvGrpSpPr>
              <p:nvPr/>
            </p:nvGrpSpPr>
            <p:grpSpPr bwMode="auto">
              <a:xfrm rot="-9970459" flipH="1" flipV="1">
                <a:off x="0" y="0"/>
                <a:ext cx="962" cy="234"/>
                <a:chOff x="0" y="0"/>
                <a:chExt cx="898" cy="236"/>
              </a:xfrm>
            </p:grpSpPr>
            <p:grpSp>
              <p:nvGrpSpPr>
                <p:cNvPr id="44182" name="Group 109"/>
                <p:cNvGrpSpPr>
                  <a:grpSpLocks/>
                </p:cNvGrpSpPr>
                <p:nvPr/>
              </p:nvGrpSpPr>
              <p:grpSpPr bwMode="auto">
                <a:xfrm>
                  <a:off x="0" y="0"/>
                  <a:ext cx="742" cy="186"/>
                  <a:chOff x="0" y="0"/>
                  <a:chExt cx="1118" cy="279"/>
                </a:xfrm>
              </p:grpSpPr>
              <p:sp>
                <p:nvSpPr>
                  <p:cNvPr id="233" name="AutoShape 105"/>
                  <p:cNvSpPr>
                    <a:spLocks noChangeArrowheads="1"/>
                  </p:cNvSpPr>
                  <p:nvPr/>
                </p:nvSpPr>
                <p:spPr bwMode="auto">
                  <a:xfrm rot="5263130">
                    <a:off x="368" y="-272"/>
                    <a:ext cx="235" cy="818"/>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34" name="AutoShape 106"/>
                  <p:cNvSpPr>
                    <a:spLocks noChangeArrowheads="1"/>
                  </p:cNvSpPr>
                  <p:nvPr/>
                </p:nvSpPr>
                <p:spPr bwMode="auto">
                  <a:xfrm rot="6078281">
                    <a:off x="476" y="-260"/>
                    <a:ext cx="235" cy="815"/>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35" name="AutoShape 107"/>
                  <p:cNvSpPr>
                    <a:spLocks noChangeArrowheads="1"/>
                  </p:cNvSpPr>
                  <p:nvPr/>
                </p:nvSpPr>
                <p:spPr bwMode="auto">
                  <a:xfrm rot="6373927">
                    <a:off x="563" y="-241"/>
                    <a:ext cx="226" cy="818"/>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36" name="AutoShape 108"/>
                  <p:cNvSpPr>
                    <a:spLocks noChangeArrowheads="1"/>
                  </p:cNvSpPr>
                  <p:nvPr/>
                </p:nvSpPr>
                <p:spPr bwMode="auto">
                  <a:xfrm rot="6906312">
                    <a:off x="644" y="-212"/>
                    <a:ext cx="229" cy="815"/>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nvGrpSpPr>
                <p:cNvPr id="44183" name="Group 114"/>
                <p:cNvGrpSpPr>
                  <a:grpSpLocks/>
                </p:cNvGrpSpPr>
                <p:nvPr/>
              </p:nvGrpSpPr>
              <p:grpSpPr bwMode="auto">
                <a:xfrm rot="1353540">
                  <a:off x="156" y="50"/>
                  <a:ext cx="742" cy="186"/>
                  <a:chOff x="0" y="0"/>
                  <a:chExt cx="1118" cy="279"/>
                </a:xfrm>
              </p:grpSpPr>
              <p:sp>
                <p:nvSpPr>
                  <p:cNvPr id="229" name="AutoShape 110"/>
                  <p:cNvSpPr>
                    <a:spLocks noChangeArrowheads="1"/>
                  </p:cNvSpPr>
                  <p:nvPr/>
                </p:nvSpPr>
                <p:spPr bwMode="auto">
                  <a:xfrm rot="5263130">
                    <a:off x="359" y="-288"/>
                    <a:ext cx="235" cy="818"/>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30" name="AutoShape 111"/>
                  <p:cNvSpPr>
                    <a:spLocks noChangeArrowheads="1"/>
                  </p:cNvSpPr>
                  <p:nvPr/>
                </p:nvSpPr>
                <p:spPr bwMode="auto">
                  <a:xfrm rot="6078281">
                    <a:off x="494" y="-263"/>
                    <a:ext cx="235" cy="813"/>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31" name="AutoShape 112"/>
                  <p:cNvSpPr>
                    <a:spLocks noChangeArrowheads="1"/>
                  </p:cNvSpPr>
                  <p:nvPr/>
                </p:nvSpPr>
                <p:spPr bwMode="auto">
                  <a:xfrm rot="6373927">
                    <a:off x="564" y="-250"/>
                    <a:ext cx="237" cy="818"/>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32" name="AutoShape 113"/>
                  <p:cNvSpPr>
                    <a:spLocks noChangeArrowheads="1"/>
                  </p:cNvSpPr>
                  <p:nvPr/>
                </p:nvSpPr>
                <p:spPr bwMode="auto">
                  <a:xfrm rot="6906312">
                    <a:off x="657" y="-230"/>
                    <a:ext cx="235" cy="815"/>
                  </a:xfrm>
                  <a:prstGeom prst="moon">
                    <a:avLst>
                      <a:gd name="adj" fmla="val 49773"/>
                    </a:avLst>
                  </a:prstGeom>
                  <a:solidFill>
                    <a:srgbClr val="FFFFFF">
                      <a:alpha val="3999"/>
                    </a:srgbClr>
                  </a:solidFill>
                  <a:ln w="9525">
                    <a:noFill/>
                    <a:miter lim="800000"/>
                    <a:headEnd/>
                    <a:tailEnd/>
                  </a:ln>
                </p:spPr>
                <p:txBody>
                  <a:bodyPr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grpSp>
            <p:nvGrpSpPr>
              <p:cNvPr id="44171" name="Group 119"/>
              <p:cNvGrpSpPr>
                <a:grpSpLocks/>
              </p:cNvGrpSpPr>
              <p:nvPr/>
            </p:nvGrpSpPr>
            <p:grpSpPr bwMode="auto">
              <a:xfrm rot="-9970459" flipH="1" flipV="1">
                <a:off x="83" y="26"/>
                <a:ext cx="788" cy="191"/>
                <a:chOff x="0" y="0"/>
                <a:chExt cx="898" cy="236"/>
              </a:xfrm>
            </p:grpSpPr>
            <p:grpSp>
              <p:nvGrpSpPr>
                <p:cNvPr id="44172" name="Group 120"/>
                <p:cNvGrpSpPr>
                  <a:grpSpLocks/>
                </p:cNvGrpSpPr>
                <p:nvPr/>
              </p:nvGrpSpPr>
              <p:grpSpPr bwMode="auto">
                <a:xfrm>
                  <a:off x="0" y="0"/>
                  <a:ext cx="742" cy="186"/>
                  <a:chOff x="0" y="0"/>
                  <a:chExt cx="1118" cy="279"/>
                </a:xfrm>
              </p:grpSpPr>
              <p:sp>
                <p:nvSpPr>
                  <p:cNvPr id="223" name="AutoShape 116"/>
                  <p:cNvSpPr>
                    <a:spLocks noChangeArrowheads="1"/>
                  </p:cNvSpPr>
                  <p:nvPr/>
                </p:nvSpPr>
                <p:spPr bwMode="auto">
                  <a:xfrm rot="5263130">
                    <a:off x="374" y="-173"/>
                    <a:ext cx="235" cy="818"/>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24" name="AutoShape 117"/>
                  <p:cNvSpPr>
                    <a:spLocks noChangeArrowheads="1"/>
                  </p:cNvSpPr>
                  <p:nvPr/>
                </p:nvSpPr>
                <p:spPr bwMode="auto">
                  <a:xfrm rot="6078281">
                    <a:off x="521" y="-163"/>
                    <a:ext cx="235" cy="815"/>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25" name="AutoShape 118"/>
                  <p:cNvSpPr>
                    <a:spLocks noChangeArrowheads="1"/>
                  </p:cNvSpPr>
                  <p:nvPr/>
                </p:nvSpPr>
                <p:spPr bwMode="auto">
                  <a:xfrm rot="6373927">
                    <a:off x="585" y="-141"/>
                    <a:ext cx="235" cy="815"/>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26" name="AutoShape 119"/>
                  <p:cNvSpPr>
                    <a:spLocks noChangeArrowheads="1"/>
                  </p:cNvSpPr>
                  <p:nvPr/>
                </p:nvSpPr>
                <p:spPr bwMode="auto">
                  <a:xfrm rot="6906312">
                    <a:off x="694" y="-122"/>
                    <a:ext cx="235" cy="818"/>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nvGrpSpPr>
                <p:cNvPr id="44173" name="Group 125"/>
                <p:cNvGrpSpPr>
                  <a:grpSpLocks/>
                </p:cNvGrpSpPr>
                <p:nvPr/>
              </p:nvGrpSpPr>
              <p:grpSpPr bwMode="auto">
                <a:xfrm rot="1353540">
                  <a:off x="156" y="50"/>
                  <a:ext cx="742" cy="186"/>
                  <a:chOff x="0" y="0"/>
                  <a:chExt cx="1118" cy="279"/>
                </a:xfrm>
              </p:grpSpPr>
              <p:sp>
                <p:nvSpPr>
                  <p:cNvPr id="219" name="AutoShape 121"/>
                  <p:cNvSpPr>
                    <a:spLocks noChangeArrowheads="1"/>
                  </p:cNvSpPr>
                  <p:nvPr/>
                </p:nvSpPr>
                <p:spPr bwMode="auto">
                  <a:xfrm rot="5263130">
                    <a:off x="439" y="-179"/>
                    <a:ext cx="235" cy="815"/>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20" name="AutoShape 122"/>
                  <p:cNvSpPr>
                    <a:spLocks noChangeArrowheads="1"/>
                  </p:cNvSpPr>
                  <p:nvPr/>
                </p:nvSpPr>
                <p:spPr bwMode="auto">
                  <a:xfrm rot="6078281">
                    <a:off x="592" y="-192"/>
                    <a:ext cx="235" cy="818"/>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21" name="AutoShape 123"/>
                  <p:cNvSpPr>
                    <a:spLocks noChangeArrowheads="1"/>
                  </p:cNvSpPr>
                  <p:nvPr/>
                </p:nvSpPr>
                <p:spPr bwMode="auto">
                  <a:xfrm rot="6373927">
                    <a:off x="652" y="-153"/>
                    <a:ext cx="246" cy="815"/>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22" name="AutoShape 124"/>
                  <p:cNvSpPr>
                    <a:spLocks noChangeArrowheads="1"/>
                  </p:cNvSpPr>
                  <p:nvPr/>
                </p:nvSpPr>
                <p:spPr bwMode="auto">
                  <a:xfrm rot="6906312">
                    <a:off x="742" y="-126"/>
                    <a:ext cx="242" cy="818"/>
                  </a:xfrm>
                  <a:prstGeom prst="moon">
                    <a:avLst>
                      <a:gd name="adj" fmla="val 49773"/>
                    </a:avLst>
                  </a:prstGeom>
                  <a:solidFill>
                    <a:srgbClr val="FFFFFF">
                      <a:alpha val="3999"/>
                    </a:srgbClr>
                  </a:solidFill>
                  <a:ln w="9525">
                    <a:noFill/>
                    <a:miter lim="800000"/>
                    <a:headEnd/>
                    <a:tailEnd/>
                  </a:ln>
                </p:spPr>
                <p:txBody>
                  <a:bodyPr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grpSp>
        <p:grpSp>
          <p:nvGrpSpPr>
            <p:cNvPr id="44123" name="Group 130"/>
            <p:cNvGrpSpPr>
              <a:grpSpLocks/>
            </p:cNvGrpSpPr>
            <p:nvPr/>
          </p:nvGrpSpPr>
          <p:grpSpPr bwMode="auto">
            <a:xfrm rot="-232145">
              <a:off x="380" y="64"/>
              <a:ext cx="961" cy="247"/>
              <a:chOff x="0" y="0"/>
              <a:chExt cx="992" cy="258"/>
            </a:xfrm>
          </p:grpSpPr>
          <p:grpSp>
            <p:nvGrpSpPr>
              <p:cNvPr id="44124" name="Group 131"/>
              <p:cNvGrpSpPr>
                <a:grpSpLocks/>
              </p:cNvGrpSpPr>
              <p:nvPr/>
            </p:nvGrpSpPr>
            <p:grpSpPr bwMode="auto">
              <a:xfrm rot="513316">
                <a:off x="0" y="0"/>
                <a:ext cx="962" cy="234"/>
                <a:chOff x="0" y="0"/>
                <a:chExt cx="962" cy="234"/>
              </a:xfrm>
            </p:grpSpPr>
            <p:grpSp>
              <p:nvGrpSpPr>
                <p:cNvPr id="44148" name="Group 132"/>
                <p:cNvGrpSpPr>
                  <a:grpSpLocks/>
                </p:cNvGrpSpPr>
                <p:nvPr/>
              </p:nvGrpSpPr>
              <p:grpSpPr bwMode="auto">
                <a:xfrm rot="-9970459" flipH="1" flipV="1">
                  <a:off x="0" y="0"/>
                  <a:ext cx="962" cy="234"/>
                  <a:chOff x="0" y="0"/>
                  <a:chExt cx="898" cy="236"/>
                </a:xfrm>
              </p:grpSpPr>
              <p:grpSp>
                <p:nvGrpSpPr>
                  <p:cNvPr id="44160" name="Group 133"/>
                  <p:cNvGrpSpPr>
                    <a:grpSpLocks/>
                  </p:cNvGrpSpPr>
                  <p:nvPr/>
                </p:nvGrpSpPr>
                <p:grpSpPr bwMode="auto">
                  <a:xfrm>
                    <a:off x="0" y="0"/>
                    <a:ext cx="742" cy="186"/>
                    <a:chOff x="0" y="0"/>
                    <a:chExt cx="1118" cy="279"/>
                  </a:xfrm>
                </p:grpSpPr>
                <p:sp>
                  <p:nvSpPr>
                    <p:cNvPr id="211" name="AutoShape 129"/>
                    <p:cNvSpPr>
                      <a:spLocks noChangeArrowheads="1"/>
                    </p:cNvSpPr>
                    <p:nvPr/>
                  </p:nvSpPr>
                  <p:spPr bwMode="auto">
                    <a:xfrm rot="5263130">
                      <a:off x="190" y="-291"/>
                      <a:ext cx="219" cy="795"/>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12" name="AutoShape 130"/>
                    <p:cNvSpPr>
                      <a:spLocks noChangeArrowheads="1"/>
                    </p:cNvSpPr>
                    <p:nvPr/>
                  </p:nvSpPr>
                  <p:spPr bwMode="auto">
                    <a:xfrm rot="6078281">
                      <a:off x="316" y="-279"/>
                      <a:ext cx="224" cy="798"/>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13" name="AutoShape 131"/>
                    <p:cNvSpPr>
                      <a:spLocks noChangeArrowheads="1"/>
                    </p:cNvSpPr>
                    <p:nvPr/>
                  </p:nvSpPr>
                  <p:spPr bwMode="auto">
                    <a:xfrm rot="6373927">
                      <a:off x="396" y="-257"/>
                      <a:ext cx="224" cy="798"/>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14" name="AutoShape 132"/>
                    <p:cNvSpPr>
                      <a:spLocks noChangeArrowheads="1"/>
                    </p:cNvSpPr>
                    <p:nvPr/>
                  </p:nvSpPr>
                  <p:spPr bwMode="auto">
                    <a:xfrm rot="6906312">
                      <a:off x="493" y="-236"/>
                      <a:ext cx="224" cy="798"/>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nvGrpSpPr>
                  <p:cNvPr id="44161" name="Group 138"/>
                  <p:cNvGrpSpPr>
                    <a:grpSpLocks/>
                  </p:cNvGrpSpPr>
                  <p:nvPr/>
                </p:nvGrpSpPr>
                <p:grpSpPr bwMode="auto">
                  <a:xfrm rot="1353540">
                    <a:off x="156" y="50"/>
                    <a:ext cx="742" cy="186"/>
                    <a:chOff x="0" y="0"/>
                    <a:chExt cx="1118" cy="279"/>
                  </a:xfrm>
                </p:grpSpPr>
                <p:sp>
                  <p:nvSpPr>
                    <p:cNvPr id="207" name="AutoShape 134"/>
                    <p:cNvSpPr>
                      <a:spLocks noChangeArrowheads="1"/>
                    </p:cNvSpPr>
                    <p:nvPr/>
                  </p:nvSpPr>
                  <p:spPr bwMode="auto">
                    <a:xfrm rot="5263130">
                      <a:off x="175" y="-289"/>
                      <a:ext cx="227" cy="803"/>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08" name="AutoShape 135"/>
                    <p:cNvSpPr>
                      <a:spLocks noChangeArrowheads="1"/>
                    </p:cNvSpPr>
                    <p:nvPr/>
                  </p:nvSpPr>
                  <p:spPr bwMode="auto">
                    <a:xfrm rot="6078281">
                      <a:off x="294" y="-264"/>
                      <a:ext cx="227" cy="806"/>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09" name="AutoShape 136"/>
                    <p:cNvSpPr>
                      <a:spLocks noChangeArrowheads="1"/>
                    </p:cNvSpPr>
                    <p:nvPr/>
                  </p:nvSpPr>
                  <p:spPr bwMode="auto">
                    <a:xfrm rot="6373927">
                      <a:off x="376" y="-241"/>
                      <a:ext cx="224" cy="795"/>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10" name="AutoShape 137"/>
                    <p:cNvSpPr>
                      <a:spLocks noChangeArrowheads="1"/>
                    </p:cNvSpPr>
                    <p:nvPr/>
                  </p:nvSpPr>
                  <p:spPr bwMode="auto">
                    <a:xfrm rot="6906312">
                      <a:off x="480" y="-188"/>
                      <a:ext cx="216" cy="782"/>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grpSp>
              <p:nvGrpSpPr>
                <p:cNvPr id="44149" name="Group 143"/>
                <p:cNvGrpSpPr>
                  <a:grpSpLocks/>
                </p:cNvGrpSpPr>
                <p:nvPr/>
              </p:nvGrpSpPr>
              <p:grpSpPr bwMode="auto">
                <a:xfrm rot="-9970459" flipH="1" flipV="1">
                  <a:off x="83" y="26"/>
                  <a:ext cx="788" cy="191"/>
                  <a:chOff x="0" y="0"/>
                  <a:chExt cx="898" cy="236"/>
                </a:xfrm>
              </p:grpSpPr>
              <p:grpSp>
                <p:nvGrpSpPr>
                  <p:cNvPr id="44150" name="Group 144"/>
                  <p:cNvGrpSpPr>
                    <a:grpSpLocks/>
                  </p:cNvGrpSpPr>
                  <p:nvPr/>
                </p:nvGrpSpPr>
                <p:grpSpPr bwMode="auto">
                  <a:xfrm>
                    <a:off x="0" y="0"/>
                    <a:ext cx="742" cy="186"/>
                    <a:chOff x="0" y="0"/>
                    <a:chExt cx="1118" cy="279"/>
                  </a:xfrm>
                </p:grpSpPr>
                <p:sp>
                  <p:nvSpPr>
                    <p:cNvPr id="201" name="AutoShape 140"/>
                    <p:cNvSpPr>
                      <a:spLocks noChangeArrowheads="1"/>
                    </p:cNvSpPr>
                    <p:nvPr/>
                  </p:nvSpPr>
                  <p:spPr bwMode="auto">
                    <a:xfrm rot="5263130">
                      <a:off x="111" y="-419"/>
                      <a:ext cx="222" cy="826"/>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02" name="AutoShape 141"/>
                    <p:cNvSpPr>
                      <a:spLocks noChangeArrowheads="1"/>
                    </p:cNvSpPr>
                    <p:nvPr/>
                  </p:nvSpPr>
                  <p:spPr bwMode="auto">
                    <a:xfrm rot="6078281">
                      <a:off x="260" y="-413"/>
                      <a:ext cx="204" cy="838"/>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03" name="AutoShape 142"/>
                    <p:cNvSpPr>
                      <a:spLocks noChangeArrowheads="1"/>
                    </p:cNvSpPr>
                    <p:nvPr/>
                  </p:nvSpPr>
                  <p:spPr bwMode="auto">
                    <a:xfrm rot="6373927">
                      <a:off x="331" y="-406"/>
                      <a:ext cx="222" cy="835"/>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04" name="AutoShape 143"/>
                    <p:cNvSpPr>
                      <a:spLocks noChangeArrowheads="1"/>
                    </p:cNvSpPr>
                    <p:nvPr/>
                  </p:nvSpPr>
                  <p:spPr bwMode="auto">
                    <a:xfrm rot="6906312">
                      <a:off x="415" y="-323"/>
                      <a:ext cx="222" cy="838"/>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nvGrpSpPr>
                  <p:cNvPr id="44151" name="Group 149"/>
                  <p:cNvGrpSpPr>
                    <a:grpSpLocks/>
                  </p:cNvGrpSpPr>
                  <p:nvPr/>
                </p:nvGrpSpPr>
                <p:grpSpPr bwMode="auto">
                  <a:xfrm rot="1353540">
                    <a:off x="156" y="50"/>
                    <a:ext cx="742" cy="186"/>
                    <a:chOff x="0" y="0"/>
                    <a:chExt cx="1118" cy="279"/>
                  </a:xfrm>
                </p:grpSpPr>
                <p:sp>
                  <p:nvSpPr>
                    <p:cNvPr id="197" name="AutoShape 145"/>
                    <p:cNvSpPr>
                      <a:spLocks noChangeArrowheads="1"/>
                    </p:cNvSpPr>
                    <p:nvPr/>
                  </p:nvSpPr>
                  <p:spPr bwMode="auto">
                    <a:xfrm rot="5263130">
                      <a:off x="37" y="-278"/>
                      <a:ext cx="208" cy="826"/>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98" name="AutoShape 146"/>
                    <p:cNvSpPr>
                      <a:spLocks noChangeArrowheads="1"/>
                    </p:cNvSpPr>
                    <p:nvPr/>
                  </p:nvSpPr>
                  <p:spPr bwMode="auto">
                    <a:xfrm rot="6078281">
                      <a:off x="174" y="-298"/>
                      <a:ext cx="215" cy="826"/>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99" name="AutoShape 147"/>
                    <p:cNvSpPr>
                      <a:spLocks noChangeArrowheads="1"/>
                    </p:cNvSpPr>
                    <p:nvPr/>
                  </p:nvSpPr>
                  <p:spPr bwMode="auto">
                    <a:xfrm rot="6373927">
                      <a:off x="278" y="-276"/>
                      <a:ext cx="222" cy="845"/>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200" name="AutoShape 148"/>
                    <p:cNvSpPr>
                      <a:spLocks noChangeArrowheads="1"/>
                    </p:cNvSpPr>
                    <p:nvPr/>
                  </p:nvSpPr>
                  <p:spPr bwMode="auto">
                    <a:xfrm rot="6906312">
                      <a:off x="368" y="-251"/>
                      <a:ext cx="215" cy="832"/>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grpSp>
          <p:grpSp>
            <p:nvGrpSpPr>
              <p:cNvPr id="44125" name="Group 154"/>
              <p:cNvGrpSpPr>
                <a:grpSpLocks/>
              </p:cNvGrpSpPr>
              <p:nvPr/>
            </p:nvGrpSpPr>
            <p:grpSpPr bwMode="auto">
              <a:xfrm rot="513316">
                <a:off x="30" y="24"/>
                <a:ext cx="962" cy="234"/>
                <a:chOff x="0" y="0"/>
                <a:chExt cx="962" cy="234"/>
              </a:xfrm>
            </p:grpSpPr>
            <p:grpSp>
              <p:nvGrpSpPr>
                <p:cNvPr id="44126" name="Group 155"/>
                <p:cNvGrpSpPr>
                  <a:grpSpLocks/>
                </p:cNvGrpSpPr>
                <p:nvPr/>
              </p:nvGrpSpPr>
              <p:grpSpPr bwMode="auto">
                <a:xfrm rot="-9970459" flipH="1" flipV="1">
                  <a:off x="0" y="0"/>
                  <a:ext cx="962" cy="234"/>
                  <a:chOff x="0" y="0"/>
                  <a:chExt cx="898" cy="236"/>
                </a:xfrm>
              </p:grpSpPr>
              <p:grpSp>
                <p:nvGrpSpPr>
                  <p:cNvPr id="44138" name="Group 156"/>
                  <p:cNvGrpSpPr>
                    <a:grpSpLocks/>
                  </p:cNvGrpSpPr>
                  <p:nvPr/>
                </p:nvGrpSpPr>
                <p:grpSpPr bwMode="auto">
                  <a:xfrm>
                    <a:off x="0" y="0"/>
                    <a:ext cx="742" cy="186"/>
                    <a:chOff x="0" y="0"/>
                    <a:chExt cx="1118" cy="279"/>
                  </a:xfrm>
                </p:grpSpPr>
                <p:sp>
                  <p:nvSpPr>
                    <p:cNvPr id="189" name="AutoShape 152"/>
                    <p:cNvSpPr>
                      <a:spLocks noChangeArrowheads="1"/>
                    </p:cNvSpPr>
                    <p:nvPr/>
                  </p:nvSpPr>
                  <p:spPr bwMode="auto">
                    <a:xfrm rot="5263130">
                      <a:off x="186" y="-282"/>
                      <a:ext cx="227" cy="795"/>
                    </a:xfrm>
                    <a:prstGeom prst="moon">
                      <a:avLst>
                        <a:gd name="adj" fmla="val 49773"/>
                      </a:avLst>
                    </a:prstGeom>
                    <a:solidFill>
                      <a:srgbClr val="FFFFFF">
                        <a:alpha val="1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90" name="AutoShape 153"/>
                    <p:cNvSpPr>
                      <a:spLocks noChangeArrowheads="1"/>
                    </p:cNvSpPr>
                    <p:nvPr/>
                  </p:nvSpPr>
                  <p:spPr bwMode="auto">
                    <a:xfrm rot="6078281">
                      <a:off x="316" y="-285"/>
                      <a:ext cx="227" cy="795"/>
                    </a:xfrm>
                    <a:prstGeom prst="moon">
                      <a:avLst>
                        <a:gd name="adj" fmla="val 49773"/>
                      </a:avLst>
                    </a:prstGeom>
                    <a:solidFill>
                      <a:srgbClr val="FFFFFF">
                        <a:alpha val="1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91" name="AutoShape 154"/>
                    <p:cNvSpPr>
                      <a:spLocks noChangeArrowheads="1"/>
                    </p:cNvSpPr>
                    <p:nvPr/>
                  </p:nvSpPr>
                  <p:spPr bwMode="auto">
                    <a:xfrm rot="6373927">
                      <a:off x="392" y="-258"/>
                      <a:ext cx="227" cy="795"/>
                    </a:xfrm>
                    <a:prstGeom prst="moon">
                      <a:avLst>
                        <a:gd name="adj" fmla="val 49773"/>
                      </a:avLst>
                    </a:prstGeom>
                    <a:solidFill>
                      <a:srgbClr val="FFFFFF">
                        <a:alpha val="1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92" name="AutoShape 155"/>
                    <p:cNvSpPr>
                      <a:spLocks noChangeArrowheads="1"/>
                    </p:cNvSpPr>
                    <p:nvPr/>
                  </p:nvSpPr>
                  <p:spPr bwMode="auto">
                    <a:xfrm rot="6906312">
                      <a:off x="485" y="-200"/>
                      <a:ext cx="224" cy="795"/>
                    </a:xfrm>
                    <a:prstGeom prst="moon">
                      <a:avLst>
                        <a:gd name="adj" fmla="val 49773"/>
                      </a:avLst>
                    </a:prstGeom>
                    <a:solidFill>
                      <a:srgbClr val="FFFFFF">
                        <a:alpha val="1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nvGrpSpPr>
                  <p:cNvPr id="44139" name="Group 161"/>
                  <p:cNvGrpSpPr>
                    <a:grpSpLocks/>
                  </p:cNvGrpSpPr>
                  <p:nvPr/>
                </p:nvGrpSpPr>
                <p:grpSpPr bwMode="auto">
                  <a:xfrm rot="1353540">
                    <a:off x="156" y="50"/>
                    <a:ext cx="742" cy="186"/>
                    <a:chOff x="0" y="0"/>
                    <a:chExt cx="1118" cy="279"/>
                  </a:xfrm>
                </p:grpSpPr>
                <p:sp>
                  <p:nvSpPr>
                    <p:cNvPr id="185" name="AutoShape 157"/>
                    <p:cNvSpPr>
                      <a:spLocks noChangeArrowheads="1"/>
                    </p:cNvSpPr>
                    <p:nvPr/>
                  </p:nvSpPr>
                  <p:spPr bwMode="auto">
                    <a:xfrm rot="5263130">
                      <a:off x="186" y="-255"/>
                      <a:ext cx="227" cy="795"/>
                    </a:xfrm>
                    <a:prstGeom prst="moon">
                      <a:avLst>
                        <a:gd name="adj" fmla="val 49773"/>
                      </a:avLst>
                    </a:prstGeom>
                    <a:solidFill>
                      <a:srgbClr val="FFFFFF">
                        <a:alpha val="1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86" name="AutoShape 158"/>
                    <p:cNvSpPr>
                      <a:spLocks noChangeArrowheads="1"/>
                    </p:cNvSpPr>
                    <p:nvPr/>
                  </p:nvSpPr>
                  <p:spPr bwMode="auto">
                    <a:xfrm rot="6078281">
                      <a:off x="307" y="-242"/>
                      <a:ext cx="224" cy="806"/>
                    </a:xfrm>
                    <a:prstGeom prst="moon">
                      <a:avLst>
                        <a:gd name="adj" fmla="val 49773"/>
                      </a:avLst>
                    </a:prstGeom>
                    <a:solidFill>
                      <a:srgbClr val="FFFFFF">
                        <a:alpha val="1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87" name="AutoShape 159"/>
                    <p:cNvSpPr>
                      <a:spLocks noChangeArrowheads="1"/>
                    </p:cNvSpPr>
                    <p:nvPr/>
                  </p:nvSpPr>
                  <p:spPr bwMode="auto">
                    <a:xfrm rot="6373927">
                      <a:off x="401" y="-211"/>
                      <a:ext cx="224" cy="793"/>
                    </a:xfrm>
                    <a:prstGeom prst="moon">
                      <a:avLst>
                        <a:gd name="adj" fmla="val 49773"/>
                      </a:avLst>
                    </a:prstGeom>
                    <a:solidFill>
                      <a:srgbClr val="FFFFFF">
                        <a:alpha val="1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88" name="AutoShape 160"/>
                    <p:cNvSpPr>
                      <a:spLocks noChangeArrowheads="1"/>
                    </p:cNvSpPr>
                    <p:nvPr/>
                  </p:nvSpPr>
                  <p:spPr bwMode="auto">
                    <a:xfrm rot="6906312">
                      <a:off x="507" y="-165"/>
                      <a:ext cx="216" cy="788"/>
                    </a:xfrm>
                    <a:prstGeom prst="moon">
                      <a:avLst>
                        <a:gd name="adj" fmla="val 49773"/>
                      </a:avLst>
                    </a:prstGeom>
                    <a:solidFill>
                      <a:srgbClr val="FFFFFF">
                        <a:alpha val="1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grpSp>
              <p:nvGrpSpPr>
                <p:cNvPr id="44127" name="Group 166"/>
                <p:cNvGrpSpPr>
                  <a:grpSpLocks/>
                </p:cNvGrpSpPr>
                <p:nvPr/>
              </p:nvGrpSpPr>
              <p:grpSpPr bwMode="auto">
                <a:xfrm rot="-9970459" flipH="1" flipV="1">
                  <a:off x="83" y="26"/>
                  <a:ext cx="788" cy="191"/>
                  <a:chOff x="0" y="0"/>
                  <a:chExt cx="898" cy="236"/>
                </a:xfrm>
              </p:grpSpPr>
              <p:grpSp>
                <p:nvGrpSpPr>
                  <p:cNvPr id="44128" name="Group 167"/>
                  <p:cNvGrpSpPr>
                    <a:grpSpLocks/>
                  </p:cNvGrpSpPr>
                  <p:nvPr/>
                </p:nvGrpSpPr>
                <p:grpSpPr bwMode="auto">
                  <a:xfrm>
                    <a:off x="0" y="0"/>
                    <a:ext cx="742" cy="186"/>
                    <a:chOff x="0" y="0"/>
                    <a:chExt cx="1118" cy="279"/>
                  </a:xfrm>
                </p:grpSpPr>
                <p:sp>
                  <p:nvSpPr>
                    <p:cNvPr id="179" name="AutoShape 163"/>
                    <p:cNvSpPr>
                      <a:spLocks noChangeArrowheads="1"/>
                    </p:cNvSpPr>
                    <p:nvPr/>
                  </p:nvSpPr>
                  <p:spPr bwMode="auto">
                    <a:xfrm rot="5263130">
                      <a:off x="128" y="-399"/>
                      <a:ext cx="208" cy="841"/>
                    </a:xfrm>
                    <a:prstGeom prst="moon">
                      <a:avLst>
                        <a:gd name="adj" fmla="val 49773"/>
                      </a:avLst>
                    </a:prstGeom>
                    <a:solidFill>
                      <a:srgbClr val="FFFFFF">
                        <a:alpha val="1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80" name="AutoShape 164"/>
                    <p:cNvSpPr>
                      <a:spLocks noChangeArrowheads="1"/>
                    </p:cNvSpPr>
                    <p:nvPr/>
                  </p:nvSpPr>
                  <p:spPr bwMode="auto">
                    <a:xfrm rot="6078281">
                      <a:off x="241" y="-378"/>
                      <a:ext cx="215" cy="832"/>
                    </a:xfrm>
                    <a:prstGeom prst="moon">
                      <a:avLst>
                        <a:gd name="adj" fmla="val 49773"/>
                      </a:avLst>
                    </a:prstGeom>
                    <a:solidFill>
                      <a:srgbClr val="FFFFFF">
                        <a:alpha val="1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81" name="AutoShape 165"/>
                    <p:cNvSpPr>
                      <a:spLocks noChangeArrowheads="1"/>
                    </p:cNvSpPr>
                    <p:nvPr/>
                  </p:nvSpPr>
                  <p:spPr bwMode="auto">
                    <a:xfrm rot="6373927">
                      <a:off x="325" y="-388"/>
                      <a:ext cx="222" cy="838"/>
                    </a:xfrm>
                    <a:prstGeom prst="moon">
                      <a:avLst>
                        <a:gd name="adj" fmla="val 49773"/>
                      </a:avLst>
                    </a:prstGeom>
                    <a:solidFill>
                      <a:srgbClr val="FFFFFF">
                        <a:alpha val="1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82" name="AutoShape 166"/>
                    <p:cNvSpPr>
                      <a:spLocks noChangeArrowheads="1"/>
                    </p:cNvSpPr>
                    <p:nvPr/>
                  </p:nvSpPr>
                  <p:spPr bwMode="auto">
                    <a:xfrm rot="6906312">
                      <a:off x="401" y="-346"/>
                      <a:ext cx="222" cy="838"/>
                    </a:xfrm>
                    <a:prstGeom prst="moon">
                      <a:avLst>
                        <a:gd name="adj" fmla="val 49773"/>
                      </a:avLst>
                    </a:prstGeom>
                    <a:solidFill>
                      <a:srgbClr val="FFFFFF">
                        <a:alpha val="1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nvGrpSpPr>
                  <p:cNvPr id="44129" name="Group 172"/>
                  <p:cNvGrpSpPr>
                    <a:grpSpLocks/>
                  </p:cNvGrpSpPr>
                  <p:nvPr/>
                </p:nvGrpSpPr>
                <p:grpSpPr bwMode="auto">
                  <a:xfrm rot="1353540">
                    <a:off x="156" y="50"/>
                    <a:ext cx="742" cy="186"/>
                    <a:chOff x="0" y="0"/>
                    <a:chExt cx="1118" cy="279"/>
                  </a:xfrm>
                </p:grpSpPr>
                <p:sp>
                  <p:nvSpPr>
                    <p:cNvPr id="175" name="AutoShape 168"/>
                    <p:cNvSpPr>
                      <a:spLocks noChangeArrowheads="1"/>
                    </p:cNvSpPr>
                    <p:nvPr/>
                  </p:nvSpPr>
                  <p:spPr bwMode="auto">
                    <a:xfrm rot="5263130">
                      <a:off x="59" y="-284"/>
                      <a:ext cx="215" cy="838"/>
                    </a:xfrm>
                    <a:prstGeom prst="moon">
                      <a:avLst>
                        <a:gd name="adj" fmla="val 49773"/>
                      </a:avLst>
                    </a:prstGeom>
                    <a:solidFill>
                      <a:srgbClr val="FFFFFF">
                        <a:alpha val="1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76" name="AutoShape 169"/>
                    <p:cNvSpPr>
                      <a:spLocks noChangeArrowheads="1"/>
                    </p:cNvSpPr>
                    <p:nvPr/>
                  </p:nvSpPr>
                  <p:spPr bwMode="auto">
                    <a:xfrm rot="6078281">
                      <a:off x="224" y="-283"/>
                      <a:ext cx="222" cy="838"/>
                    </a:xfrm>
                    <a:prstGeom prst="moon">
                      <a:avLst>
                        <a:gd name="adj" fmla="val 49773"/>
                      </a:avLst>
                    </a:prstGeom>
                    <a:solidFill>
                      <a:srgbClr val="FFFFFF">
                        <a:alpha val="1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77" name="AutoShape 170"/>
                    <p:cNvSpPr>
                      <a:spLocks noChangeArrowheads="1"/>
                    </p:cNvSpPr>
                    <p:nvPr/>
                  </p:nvSpPr>
                  <p:spPr bwMode="auto">
                    <a:xfrm rot="6373927">
                      <a:off x="292" y="-259"/>
                      <a:ext cx="208" cy="838"/>
                    </a:xfrm>
                    <a:prstGeom prst="moon">
                      <a:avLst>
                        <a:gd name="adj" fmla="val 49773"/>
                      </a:avLst>
                    </a:prstGeom>
                    <a:solidFill>
                      <a:srgbClr val="FFFFFF">
                        <a:alpha val="1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78" name="AutoShape 171"/>
                    <p:cNvSpPr>
                      <a:spLocks noChangeArrowheads="1"/>
                    </p:cNvSpPr>
                    <p:nvPr/>
                  </p:nvSpPr>
                  <p:spPr bwMode="auto">
                    <a:xfrm rot="6906312">
                      <a:off x="381" y="-223"/>
                      <a:ext cx="215" cy="832"/>
                    </a:xfrm>
                    <a:prstGeom prst="moon">
                      <a:avLst>
                        <a:gd name="adj" fmla="val 49773"/>
                      </a:avLst>
                    </a:prstGeom>
                    <a:solidFill>
                      <a:srgbClr val="FFFFFF">
                        <a:alpha val="1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grpSp>
        </p:grpSp>
      </p:grpSp>
      <p:grpSp>
        <p:nvGrpSpPr>
          <p:cNvPr id="44042" name="Group 177"/>
          <p:cNvGrpSpPr>
            <a:grpSpLocks/>
          </p:cNvGrpSpPr>
          <p:nvPr/>
        </p:nvGrpSpPr>
        <p:grpSpPr bwMode="auto">
          <a:xfrm>
            <a:off x="1909763" y="1595438"/>
            <a:ext cx="1244600" cy="927100"/>
            <a:chOff x="0" y="0"/>
            <a:chExt cx="1358" cy="1030"/>
          </a:xfrm>
        </p:grpSpPr>
        <p:sp>
          <p:nvSpPr>
            <p:cNvPr id="95" name="Oval 173"/>
            <p:cNvSpPr>
              <a:spLocks noChangeArrowheads="1"/>
            </p:cNvSpPr>
            <p:nvPr/>
          </p:nvSpPr>
          <p:spPr bwMode="auto">
            <a:xfrm>
              <a:off x="120" y="0"/>
              <a:ext cx="1022" cy="1028"/>
            </a:xfrm>
            <a:prstGeom prst="ellipse">
              <a:avLst/>
            </a:prstGeom>
            <a:solidFill>
              <a:srgbClr val="053275"/>
            </a:solidFill>
            <a:ln w="38100" cmpd="sng">
              <a:solidFill>
                <a:srgbClr val="EAEAEA"/>
              </a:solidFill>
              <a:round/>
              <a:headEnd/>
              <a:tailEnd/>
            </a:ln>
          </p:spPr>
          <p:txBody>
            <a:bodyPr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nvGrpSpPr>
            <p:cNvPr id="44051" name="Group 179"/>
            <p:cNvGrpSpPr>
              <a:grpSpLocks/>
            </p:cNvGrpSpPr>
            <p:nvPr/>
          </p:nvGrpSpPr>
          <p:grpSpPr bwMode="auto">
            <a:xfrm rot="10082854">
              <a:off x="-3" y="743"/>
              <a:ext cx="933" cy="228"/>
              <a:chOff x="0" y="0"/>
              <a:chExt cx="962" cy="234"/>
            </a:xfrm>
          </p:grpSpPr>
          <p:grpSp>
            <p:nvGrpSpPr>
              <p:cNvPr id="44099" name="Group 180"/>
              <p:cNvGrpSpPr>
                <a:grpSpLocks/>
              </p:cNvGrpSpPr>
              <p:nvPr/>
            </p:nvGrpSpPr>
            <p:grpSpPr bwMode="auto">
              <a:xfrm rot="-9970459" flipH="1" flipV="1">
                <a:off x="0" y="0"/>
                <a:ext cx="962" cy="234"/>
                <a:chOff x="0" y="0"/>
                <a:chExt cx="898" cy="236"/>
              </a:xfrm>
            </p:grpSpPr>
            <p:grpSp>
              <p:nvGrpSpPr>
                <p:cNvPr id="44111" name="Group 181"/>
                <p:cNvGrpSpPr>
                  <a:grpSpLocks/>
                </p:cNvGrpSpPr>
                <p:nvPr/>
              </p:nvGrpSpPr>
              <p:grpSpPr bwMode="auto">
                <a:xfrm>
                  <a:off x="0" y="0"/>
                  <a:ext cx="742" cy="186"/>
                  <a:chOff x="0" y="0"/>
                  <a:chExt cx="1118" cy="279"/>
                </a:xfrm>
              </p:grpSpPr>
              <p:sp>
                <p:nvSpPr>
                  <p:cNvPr id="162" name="AutoShape 177"/>
                  <p:cNvSpPr>
                    <a:spLocks noChangeArrowheads="1"/>
                  </p:cNvSpPr>
                  <p:nvPr/>
                </p:nvSpPr>
                <p:spPr bwMode="auto">
                  <a:xfrm rot="5263130">
                    <a:off x="321" y="-252"/>
                    <a:ext cx="227" cy="816"/>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63" name="AutoShape 178"/>
                  <p:cNvSpPr>
                    <a:spLocks noChangeArrowheads="1"/>
                  </p:cNvSpPr>
                  <p:nvPr/>
                </p:nvSpPr>
                <p:spPr bwMode="auto">
                  <a:xfrm rot="6078281">
                    <a:off x="470" y="-267"/>
                    <a:ext cx="227" cy="814"/>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64" name="AutoShape 179"/>
                  <p:cNvSpPr>
                    <a:spLocks noChangeArrowheads="1"/>
                  </p:cNvSpPr>
                  <p:nvPr/>
                </p:nvSpPr>
                <p:spPr bwMode="auto">
                  <a:xfrm rot="6373927">
                    <a:off x="531" y="-247"/>
                    <a:ext cx="227" cy="814"/>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65" name="AutoShape 180"/>
                  <p:cNvSpPr>
                    <a:spLocks noChangeArrowheads="1"/>
                  </p:cNvSpPr>
                  <p:nvPr/>
                </p:nvSpPr>
                <p:spPr bwMode="auto">
                  <a:xfrm rot="6906312">
                    <a:off x="594" y="-241"/>
                    <a:ext cx="227" cy="814"/>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nvGrpSpPr>
                <p:cNvPr id="44112" name="Group 186"/>
                <p:cNvGrpSpPr>
                  <a:grpSpLocks/>
                </p:cNvGrpSpPr>
                <p:nvPr/>
              </p:nvGrpSpPr>
              <p:grpSpPr bwMode="auto">
                <a:xfrm rot="1353540">
                  <a:off x="156" y="50"/>
                  <a:ext cx="742" cy="186"/>
                  <a:chOff x="0" y="0"/>
                  <a:chExt cx="1118" cy="279"/>
                </a:xfrm>
              </p:grpSpPr>
              <p:sp>
                <p:nvSpPr>
                  <p:cNvPr id="158" name="AutoShape 182"/>
                  <p:cNvSpPr>
                    <a:spLocks noChangeArrowheads="1"/>
                  </p:cNvSpPr>
                  <p:nvPr/>
                </p:nvSpPr>
                <p:spPr bwMode="auto">
                  <a:xfrm rot="5263130">
                    <a:off x="357" y="-245"/>
                    <a:ext cx="225" cy="814"/>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59" name="AutoShape 183"/>
                  <p:cNvSpPr>
                    <a:spLocks noChangeArrowheads="1"/>
                  </p:cNvSpPr>
                  <p:nvPr/>
                </p:nvSpPr>
                <p:spPr bwMode="auto">
                  <a:xfrm rot="6078281">
                    <a:off x="497" y="-246"/>
                    <a:ext cx="222" cy="814"/>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60" name="AutoShape 184"/>
                  <p:cNvSpPr>
                    <a:spLocks noChangeArrowheads="1"/>
                  </p:cNvSpPr>
                  <p:nvPr/>
                </p:nvSpPr>
                <p:spPr bwMode="auto">
                  <a:xfrm rot="6373927">
                    <a:off x="581" y="-229"/>
                    <a:ext cx="227" cy="814"/>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61" name="AutoShape 185"/>
                  <p:cNvSpPr>
                    <a:spLocks noChangeArrowheads="1"/>
                  </p:cNvSpPr>
                  <p:nvPr/>
                </p:nvSpPr>
                <p:spPr bwMode="auto">
                  <a:xfrm rot="6906312">
                    <a:off x="681" y="-238"/>
                    <a:ext cx="227" cy="814"/>
                  </a:xfrm>
                  <a:prstGeom prst="moon">
                    <a:avLst>
                      <a:gd name="adj" fmla="val 49773"/>
                    </a:avLst>
                  </a:prstGeom>
                  <a:solidFill>
                    <a:srgbClr val="FFFFFF">
                      <a:alpha val="3999"/>
                    </a:srgbClr>
                  </a:solidFill>
                  <a:ln w="9525">
                    <a:noFill/>
                    <a:miter lim="800000"/>
                    <a:headEnd/>
                    <a:tailEnd/>
                  </a:ln>
                </p:spPr>
                <p:txBody>
                  <a:bodyPr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grpSp>
            <p:nvGrpSpPr>
              <p:cNvPr id="44100" name="Group 191"/>
              <p:cNvGrpSpPr>
                <a:grpSpLocks/>
              </p:cNvGrpSpPr>
              <p:nvPr/>
            </p:nvGrpSpPr>
            <p:grpSpPr bwMode="auto">
              <a:xfrm rot="-9970459" flipH="1" flipV="1">
                <a:off x="83" y="26"/>
                <a:ext cx="788" cy="191"/>
                <a:chOff x="0" y="0"/>
                <a:chExt cx="898" cy="236"/>
              </a:xfrm>
            </p:grpSpPr>
            <p:grpSp>
              <p:nvGrpSpPr>
                <p:cNvPr id="44101" name="Group 192"/>
                <p:cNvGrpSpPr>
                  <a:grpSpLocks/>
                </p:cNvGrpSpPr>
                <p:nvPr/>
              </p:nvGrpSpPr>
              <p:grpSpPr bwMode="auto">
                <a:xfrm>
                  <a:off x="0" y="0"/>
                  <a:ext cx="742" cy="186"/>
                  <a:chOff x="0" y="0"/>
                  <a:chExt cx="1118" cy="279"/>
                </a:xfrm>
              </p:grpSpPr>
              <p:sp>
                <p:nvSpPr>
                  <p:cNvPr id="152" name="AutoShape 188"/>
                  <p:cNvSpPr>
                    <a:spLocks noChangeArrowheads="1"/>
                  </p:cNvSpPr>
                  <p:nvPr/>
                </p:nvSpPr>
                <p:spPr bwMode="auto">
                  <a:xfrm rot="5263130">
                    <a:off x="357" y="-166"/>
                    <a:ext cx="248" cy="788"/>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53" name="AutoShape 189"/>
                  <p:cNvSpPr>
                    <a:spLocks noChangeArrowheads="1"/>
                  </p:cNvSpPr>
                  <p:nvPr/>
                </p:nvSpPr>
                <p:spPr bwMode="auto">
                  <a:xfrm rot="6078281">
                    <a:off x="477" y="-150"/>
                    <a:ext cx="278" cy="782"/>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54" name="AutoShape 190"/>
                  <p:cNvSpPr>
                    <a:spLocks noChangeArrowheads="1"/>
                  </p:cNvSpPr>
                  <p:nvPr/>
                </p:nvSpPr>
                <p:spPr bwMode="auto">
                  <a:xfrm rot="6373927">
                    <a:off x="559" y="-138"/>
                    <a:ext cx="238" cy="794"/>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55" name="AutoShape 191"/>
                  <p:cNvSpPr>
                    <a:spLocks noChangeArrowheads="1"/>
                  </p:cNvSpPr>
                  <p:nvPr/>
                </p:nvSpPr>
                <p:spPr bwMode="auto">
                  <a:xfrm rot="6906312">
                    <a:off x="655" y="-98"/>
                    <a:ext cx="238" cy="788"/>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nvGrpSpPr>
                <p:cNvPr id="44102" name="Group 197"/>
                <p:cNvGrpSpPr>
                  <a:grpSpLocks/>
                </p:cNvGrpSpPr>
                <p:nvPr/>
              </p:nvGrpSpPr>
              <p:grpSpPr bwMode="auto">
                <a:xfrm rot="1353540">
                  <a:off x="156" y="50"/>
                  <a:ext cx="742" cy="186"/>
                  <a:chOff x="0" y="0"/>
                  <a:chExt cx="1118" cy="279"/>
                </a:xfrm>
              </p:grpSpPr>
              <p:sp>
                <p:nvSpPr>
                  <p:cNvPr id="148" name="AutoShape 193"/>
                  <p:cNvSpPr>
                    <a:spLocks noChangeArrowheads="1"/>
                  </p:cNvSpPr>
                  <p:nvPr/>
                </p:nvSpPr>
                <p:spPr bwMode="auto">
                  <a:xfrm rot="5263130">
                    <a:off x="410" y="-139"/>
                    <a:ext cx="278" cy="788"/>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49" name="AutoShape 194"/>
                  <p:cNvSpPr>
                    <a:spLocks noChangeArrowheads="1"/>
                  </p:cNvSpPr>
                  <p:nvPr/>
                </p:nvSpPr>
                <p:spPr bwMode="auto">
                  <a:xfrm rot="6078281">
                    <a:off x="541" y="-142"/>
                    <a:ext cx="282" cy="791"/>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50" name="AutoShape 195"/>
                  <p:cNvSpPr>
                    <a:spLocks noChangeArrowheads="1"/>
                  </p:cNvSpPr>
                  <p:nvPr/>
                </p:nvSpPr>
                <p:spPr bwMode="auto">
                  <a:xfrm rot="6373927">
                    <a:off x="626" y="-112"/>
                    <a:ext cx="265" cy="791"/>
                  </a:xfrm>
                  <a:prstGeom prst="moon">
                    <a:avLst>
                      <a:gd name="adj" fmla="val 49773"/>
                    </a:avLst>
                  </a:prstGeom>
                  <a:solidFill>
                    <a:srgbClr val="FFFFFF">
                      <a:alpha val="3999"/>
                    </a:srgbClr>
                  </a:solidFill>
                  <a:ln w="9525">
                    <a:noFill/>
                    <a:miter lim="800000"/>
                    <a:headEnd/>
                    <a:tailEnd/>
                  </a:ln>
                </p:spPr>
                <p:txBody>
                  <a:bodyPr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51" name="AutoShape 196"/>
                  <p:cNvSpPr>
                    <a:spLocks noChangeArrowheads="1"/>
                  </p:cNvSpPr>
                  <p:nvPr/>
                </p:nvSpPr>
                <p:spPr bwMode="auto">
                  <a:xfrm rot="6906312">
                    <a:off x="720" y="-92"/>
                    <a:ext cx="258" cy="794"/>
                  </a:xfrm>
                  <a:prstGeom prst="moon">
                    <a:avLst>
                      <a:gd name="adj" fmla="val 49773"/>
                    </a:avLst>
                  </a:prstGeom>
                  <a:solidFill>
                    <a:srgbClr val="FFFFFF">
                      <a:alpha val="3999"/>
                    </a:srgbClr>
                  </a:solidFill>
                  <a:ln w="9525">
                    <a:noFill/>
                    <a:miter lim="800000"/>
                    <a:headEnd/>
                    <a:tailEnd/>
                  </a:ln>
                </p:spPr>
                <p:txBody>
                  <a:bodyPr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grpSp>
        <p:grpSp>
          <p:nvGrpSpPr>
            <p:cNvPr id="44052" name="Group 202"/>
            <p:cNvGrpSpPr>
              <a:grpSpLocks/>
            </p:cNvGrpSpPr>
            <p:nvPr/>
          </p:nvGrpSpPr>
          <p:grpSpPr bwMode="auto">
            <a:xfrm rot="-232145">
              <a:off x="380" y="64"/>
              <a:ext cx="961" cy="247"/>
              <a:chOff x="0" y="0"/>
              <a:chExt cx="992" cy="258"/>
            </a:xfrm>
          </p:grpSpPr>
          <p:grpSp>
            <p:nvGrpSpPr>
              <p:cNvPr id="44053" name="Group 203"/>
              <p:cNvGrpSpPr>
                <a:grpSpLocks/>
              </p:cNvGrpSpPr>
              <p:nvPr/>
            </p:nvGrpSpPr>
            <p:grpSpPr bwMode="auto">
              <a:xfrm rot="513316">
                <a:off x="0" y="0"/>
                <a:ext cx="962" cy="234"/>
                <a:chOff x="0" y="0"/>
                <a:chExt cx="962" cy="234"/>
              </a:xfrm>
            </p:grpSpPr>
            <p:grpSp>
              <p:nvGrpSpPr>
                <p:cNvPr id="44077" name="Group 204"/>
                <p:cNvGrpSpPr>
                  <a:grpSpLocks/>
                </p:cNvGrpSpPr>
                <p:nvPr/>
              </p:nvGrpSpPr>
              <p:grpSpPr bwMode="auto">
                <a:xfrm rot="-9970459" flipH="1" flipV="1">
                  <a:off x="0" y="0"/>
                  <a:ext cx="962" cy="234"/>
                  <a:chOff x="0" y="0"/>
                  <a:chExt cx="898" cy="236"/>
                </a:xfrm>
              </p:grpSpPr>
              <p:grpSp>
                <p:nvGrpSpPr>
                  <p:cNvPr id="44089" name="Group 205"/>
                  <p:cNvGrpSpPr>
                    <a:grpSpLocks/>
                  </p:cNvGrpSpPr>
                  <p:nvPr/>
                </p:nvGrpSpPr>
                <p:grpSpPr bwMode="auto">
                  <a:xfrm>
                    <a:off x="0" y="0"/>
                    <a:ext cx="742" cy="186"/>
                    <a:chOff x="0" y="0"/>
                    <a:chExt cx="1118" cy="279"/>
                  </a:xfrm>
                </p:grpSpPr>
                <p:sp>
                  <p:nvSpPr>
                    <p:cNvPr id="140" name="AutoShape 201"/>
                    <p:cNvSpPr>
                      <a:spLocks noChangeArrowheads="1"/>
                    </p:cNvSpPr>
                    <p:nvPr/>
                  </p:nvSpPr>
                  <p:spPr bwMode="auto">
                    <a:xfrm rot="5263130">
                      <a:off x="168" y="-364"/>
                      <a:ext cx="226" cy="830"/>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41" name="AutoShape 202"/>
                    <p:cNvSpPr>
                      <a:spLocks noChangeArrowheads="1"/>
                    </p:cNvSpPr>
                    <p:nvPr/>
                  </p:nvSpPr>
                  <p:spPr bwMode="auto">
                    <a:xfrm rot="6078281">
                      <a:off x="315" y="-368"/>
                      <a:ext cx="226" cy="822"/>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42" name="AutoShape 203"/>
                    <p:cNvSpPr>
                      <a:spLocks noChangeArrowheads="1"/>
                    </p:cNvSpPr>
                    <p:nvPr/>
                  </p:nvSpPr>
                  <p:spPr bwMode="auto">
                    <a:xfrm rot="6373927">
                      <a:off x="381" y="-349"/>
                      <a:ext cx="226" cy="825"/>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43" name="AutoShape 204"/>
                    <p:cNvSpPr>
                      <a:spLocks noChangeArrowheads="1"/>
                    </p:cNvSpPr>
                    <p:nvPr/>
                  </p:nvSpPr>
                  <p:spPr bwMode="auto">
                    <a:xfrm rot="6906312">
                      <a:off x="476" y="-299"/>
                      <a:ext cx="226" cy="817"/>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nvGrpSpPr>
                  <p:cNvPr id="44090" name="Group 210"/>
                  <p:cNvGrpSpPr>
                    <a:grpSpLocks/>
                  </p:cNvGrpSpPr>
                  <p:nvPr/>
                </p:nvGrpSpPr>
                <p:grpSpPr bwMode="auto">
                  <a:xfrm rot="1353540">
                    <a:off x="156" y="50"/>
                    <a:ext cx="742" cy="186"/>
                    <a:chOff x="0" y="0"/>
                    <a:chExt cx="1118" cy="279"/>
                  </a:xfrm>
                </p:grpSpPr>
                <p:sp>
                  <p:nvSpPr>
                    <p:cNvPr id="136" name="AutoShape 206"/>
                    <p:cNvSpPr>
                      <a:spLocks noChangeArrowheads="1"/>
                    </p:cNvSpPr>
                    <p:nvPr/>
                  </p:nvSpPr>
                  <p:spPr bwMode="auto">
                    <a:xfrm rot="5263130">
                      <a:off x="161" y="-309"/>
                      <a:ext cx="226" cy="822"/>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37" name="AutoShape 207"/>
                    <p:cNvSpPr>
                      <a:spLocks noChangeArrowheads="1"/>
                    </p:cNvSpPr>
                    <p:nvPr/>
                  </p:nvSpPr>
                  <p:spPr bwMode="auto">
                    <a:xfrm rot="6078281">
                      <a:off x="295" y="-301"/>
                      <a:ext cx="226" cy="822"/>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38" name="AutoShape 208"/>
                    <p:cNvSpPr>
                      <a:spLocks noChangeArrowheads="1"/>
                    </p:cNvSpPr>
                    <p:nvPr/>
                  </p:nvSpPr>
                  <p:spPr bwMode="auto">
                    <a:xfrm rot="6373927">
                      <a:off x="364" y="-272"/>
                      <a:ext cx="226" cy="822"/>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39" name="AutoShape 209"/>
                    <p:cNvSpPr>
                      <a:spLocks noChangeArrowheads="1"/>
                    </p:cNvSpPr>
                    <p:nvPr/>
                  </p:nvSpPr>
                  <p:spPr bwMode="auto">
                    <a:xfrm rot="6906312">
                      <a:off x="466" y="-248"/>
                      <a:ext cx="226" cy="822"/>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grpSp>
              <p:nvGrpSpPr>
                <p:cNvPr id="44078" name="Group 215"/>
                <p:cNvGrpSpPr>
                  <a:grpSpLocks/>
                </p:cNvGrpSpPr>
                <p:nvPr/>
              </p:nvGrpSpPr>
              <p:grpSpPr bwMode="auto">
                <a:xfrm rot="-9970459" flipH="1" flipV="1">
                  <a:off x="83" y="26"/>
                  <a:ext cx="788" cy="191"/>
                  <a:chOff x="0" y="0"/>
                  <a:chExt cx="898" cy="236"/>
                </a:xfrm>
              </p:grpSpPr>
              <p:grpSp>
                <p:nvGrpSpPr>
                  <p:cNvPr id="44079" name="Group 216"/>
                  <p:cNvGrpSpPr>
                    <a:grpSpLocks/>
                  </p:cNvGrpSpPr>
                  <p:nvPr/>
                </p:nvGrpSpPr>
                <p:grpSpPr bwMode="auto">
                  <a:xfrm>
                    <a:off x="0" y="0"/>
                    <a:ext cx="742" cy="186"/>
                    <a:chOff x="0" y="0"/>
                    <a:chExt cx="1118" cy="279"/>
                  </a:xfrm>
                </p:grpSpPr>
                <p:sp>
                  <p:nvSpPr>
                    <p:cNvPr id="130" name="AutoShape 212"/>
                    <p:cNvSpPr>
                      <a:spLocks noChangeArrowheads="1"/>
                    </p:cNvSpPr>
                    <p:nvPr/>
                  </p:nvSpPr>
                  <p:spPr bwMode="auto">
                    <a:xfrm rot="5263130">
                      <a:off x="113" y="-418"/>
                      <a:ext cx="246" cy="801"/>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31" name="AutoShape 213"/>
                    <p:cNvSpPr>
                      <a:spLocks noChangeArrowheads="1"/>
                    </p:cNvSpPr>
                    <p:nvPr/>
                  </p:nvSpPr>
                  <p:spPr bwMode="auto">
                    <a:xfrm rot="6078281">
                      <a:off x="267" y="-428"/>
                      <a:ext cx="249" cy="801"/>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32" name="AutoShape 214"/>
                    <p:cNvSpPr>
                      <a:spLocks noChangeArrowheads="1"/>
                    </p:cNvSpPr>
                    <p:nvPr/>
                  </p:nvSpPr>
                  <p:spPr bwMode="auto">
                    <a:xfrm rot="6373927">
                      <a:off x="325" y="-429"/>
                      <a:ext cx="236" cy="801"/>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33" name="AutoShape 215"/>
                    <p:cNvSpPr>
                      <a:spLocks noChangeArrowheads="1"/>
                    </p:cNvSpPr>
                    <p:nvPr/>
                  </p:nvSpPr>
                  <p:spPr bwMode="auto">
                    <a:xfrm rot="6906312">
                      <a:off x="420" y="-366"/>
                      <a:ext cx="239" cy="801"/>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nvGrpSpPr>
                  <p:cNvPr id="44080" name="Group 221"/>
                  <p:cNvGrpSpPr>
                    <a:grpSpLocks/>
                  </p:cNvGrpSpPr>
                  <p:nvPr/>
                </p:nvGrpSpPr>
                <p:grpSpPr bwMode="auto">
                  <a:xfrm rot="1353540">
                    <a:off x="156" y="50"/>
                    <a:ext cx="742" cy="186"/>
                    <a:chOff x="0" y="0"/>
                    <a:chExt cx="1118" cy="279"/>
                  </a:xfrm>
                </p:grpSpPr>
                <p:sp>
                  <p:nvSpPr>
                    <p:cNvPr id="126" name="AutoShape 217"/>
                    <p:cNvSpPr>
                      <a:spLocks noChangeArrowheads="1"/>
                    </p:cNvSpPr>
                    <p:nvPr/>
                  </p:nvSpPr>
                  <p:spPr bwMode="auto">
                    <a:xfrm rot="5263130">
                      <a:off x="95" y="-393"/>
                      <a:ext cx="236" cy="798"/>
                    </a:xfrm>
                    <a:prstGeom prst="moon">
                      <a:avLst>
                        <a:gd name="adj" fmla="val 49773"/>
                      </a:avLst>
                    </a:prstGeom>
                    <a:solidFill>
                      <a:srgbClr val="FFFFFF">
                        <a:alpha val="3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27" name="AutoShape 218"/>
                    <p:cNvSpPr>
                      <a:spLocks noChangeArrowheads="1"/>
                    </p:cNvSpPr>
                    <p:nvPr/>
                  </p:nvSpPr>
                  <p:spPr bwMode="auto">
                    <a:xfrm rot="6078281">
                      <a:off x="243" y="-366"/>
                      <a:ext cx="236" cy="804"/>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28" name="AutoShape 219"/>
                    <p:cNvSpPr>
                      <a:spLocks noChangeArrowheads="1"/>
                    </p:cNvSpPr>
                    <p:nvPr/>
                  </p:nvSpPr>
                  <p:spPr bwMode="auto">
                    <a:xfrm rot="6373927">
                      <a:off x="313" y="-348"/>
                      <a:ext cx="236" cy="801"/>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29" name="AutoShape 220"/>
                    <p:cNvSpPr>
                      <a:spLocks noChangeArrowheads="1"/>
                    </p:cNvSpPr>
                    <p:nvPr/>
                  </p:nvSpPr>
                  <p:spPr bwMode="auto">
                    <a:xfrm rot="6906312">
                      <a:off x="389" y="-325"/>
                      <a:ext cx="242" cy="804"/>
                    </a:xfrm>
                    <a:prstGeom prst="moon">
                      <a:avLst>
                        <a:gd name="adj" fmla="val 49773"/>
                      </a:avLst>
                    </a:prstGeom>
                    <a:solidFill>
                      <a:srgbClr val="FFFFFF">
                        <a:alpha val="3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grpSp>
          <p:grpSp>
            <p:nvGrpSpPr>
              <p:cNvPr id="44054" name="Group 226"/>
              <p:cNvGrpSpPr>
                <a:grpSpLocks/>
              </p:cNvGrpSpPr>
              <p:nvPr/>
            </p:nvGrpSpPr>
            <p:grpSpPr bwMode="auto">
              <a:xfrm rot="513316">
                <a:off x="30" y="24"/>
                <a:ext cx="962" cy="234"/>
                <a:chOff x="0" y="0"/>
                <a:chExt cx="962" cy="234"/>
              </a:xfrm>
            </p:grpSpPr>
            <p:grpSp>
              <p:nvGrpSpPr>
                <p:cNvPr id="44055" name="Group 227"/>
                <p:cNvGrpSpPr>
                  <a:grpSpLocks/>
                </p:cNvGrpSpPr>
                <p:nvPr/>
              </p:nvGrpSpPr>
              <p:grpSpPr bwMode="auto">
                <a:xfrm rot="-9970459" flipH="1" flipV="1">
                  <a:off x="0" y="0"/>
                  <a:ext cx="962" cy="234"/>
                  <a:chOff x="0" y="0"/>
                  <a:chExt cx="898" cy="236"/>
                </a:xfrm>
              </p:grpSpPr>
              <p:grpSp>
                <p:nvGrpSpPr>
                  <p:cNvPr id="44067" name="Group 228"/>
                  <p:cNvGrpSpPr>
                    <a:grpSpLocks/>
                  </p:cNvGrpSpPr>
                  <p:nvPr/>
                </p:nvGrpSpPr>
                <p:grpSpPr bwMode="auto">
                  <a:xfrm>
                    <a:off x="0" y="0"/>
                    <a:ext cx="742" cy="186"/>
                    <a:chOff x="0" y="0"/>
                    <a:chExt cx="1118" cy="279"/>
                  </a:xfrm>
                </p:grpSpPr>
                <p:sp>
                  <p:nvSpPr>
                    <p:cNvPr id="118" name="AutoShape 224"/>
                    <p:cNvSpPr>
                      <a:spLocks noChangeArrowheads="1"/>
                    </p:cNvSpPr>
                    <p:nvPr/>
                  </p:nvSpPr>
                  <p:spPr bwMode="auto">
                    <a:xfrm rot="5263130">
                      <a:off x="187" y="-367"/>
                      <a:ext cx="226" cy="827"/>
                    </a:xfrm>
                    <a:prstGeom prst="moon">
                      <a:avLst>
                        <a:gd name="adj" fmla="val 49773"/>
                      </a:avLst>
                    </a:prstGeom>
                    <a:solidFill>
                      <a:srgbClr val="FFFFFF">
                        <a:alpha val="1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19" name="AutoShape 225"/>
                    <p:cNvSpPr>
                      <a:spLocks noChangeArrowheads="1"/>
                    </p:cNvSpPr>
                    <p:nvPr/>
                  </p:nvSpPr>
                  <p:spPr bwMode="auto">
                    <a:xfrm rot="6078281">
                      <a:off x="321" y="-350"/>
                      <a:ext cx="226" cy="817"/>
                    </a:xfrm>
                    <a:prstGeom prst="moon">
                      <a:avLst>
                        <a:gd name="adj" fmla="val 49773"/>
                      </a:avLst>
                    </a:prstGeom>
                    <a:solidFill>
                      <a:srgbClr val="FFFFFF">
                        <a:alpha val="1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20" name="AutoShape 226"/>
                    <p:cNvSpPr>
                      <a:spLocks noChangeArrowheads="1"/>
                    </p:cNvSpPr>
                    <p:nvPr/>
                  </p:nvSpPr>
                  <p:spPr bwMode="auto">
                    <a:xfrm rot="6373927">
                      <a:off x="401" y="-343"/>
                      <a:ext cx="226" cy="827"/>
                    </a:xfrm>
                    <a:prstGeom prst="moon">
                      <a:avLst>
                        <a:gd name="adj" fmla="val 49773"/>
                      </a:avLst>
                    </a:prstGeom>
                    <a:solidFill>
                      <a:srgbClr val="FFFFFF">
                        <a:alpha val="1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21" name="AutoShape 227"/>
                    <p:cNvSpPr>
                      <a:spLocks noChangeArrowheads="1"/>
                    </p:cNvSpPr>
                    <p:nvPr/>
                  </p:nvSpPr>
                  <p:spPr bwMode="auto">
                    <a:xfrm rot="6906312">
                      <a:off x="502" y="-310"/>
                      <a:ext cx="226" cy="827"/>
                    </a:xfrm>
                    <a:prstGeom prst="moon">
                      <a:avLst>
                        <a:gd name="adj" fmla="val 49773"/>
                      </a:avLst>
                    </a:prstGeom>
                    <a:solidFill>
                      <a:srgbClr val="FFFFFF">
                        <a:alpha val="1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nvGrpSpPr>
                  <p:cNvPr id="44068" name="Group 233"/>
                  <p:cNvGrpSpPr>
                    <a:grpSpLocks/>
                  </p:cNvGrpSpPr>
                  <p:nvPr/>
                </p:nvGrpSpPr>
                <p:grpSpPr bwMode="auto">
                  <a:xfrm rot="1353540">
                    <a:off x="156" y="50"/>
                    <a:ext cx="742" cy="186"/>
                    <a:chOff x="0" y="0"/>
                    <a:chExt cx="1118" cy="279"/>
                  </a:xfrm>
                </p:grpSpPr>
                <p:sp>
                  <p:nvSpPr>
                    <p:cNvPr id="114" name="AutoShape 229"/>
                    <p:cNvSpPr>
                      <a:spLocks noChangeArrowheads="1"/>
                    </p:cNvSpPr>
                    <p:nvPr/>
                  </p:nvSpPr>
                  <p:spPr bwMode="auto">
                    <a:xfrm rot="5263130">
                      <a:off x="171" y="-323"/>
                      <a:ext cx="226" cy="825"/>
                    </a:xfrm>
                    <a:prstGeom prst="moon">
                      <a:avLst>
                        <a:gd name="adj" fmla="val 49773"/>
                      </a:avLst>
                    </a:prstGeom>
                    <a:solidFill>
                      <a:srgbClr val="FFFFFF">
                        <a:alpha val="1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15" name="AutoShape 230"/>
                    <p:cNvSpPr>
                      <a:spLocks noChangeArrowheads="1"/>
                    </p:cNvSpPr>
                    <p:nvPr/>
                  </p:nvSpPr>
                  <p:spPr bwMode="auto">
                    <a:xfrm rot="6078281">
                      <a:off x="303" y="-301"/>
                      <a:ext cx="226" cy="822"/>
                    </a:xfrm>
                    <a:prstGeom prst="moon">
                      <a:avLst>
                        <a:gd name="adj" fmla="val 49773"/>
                      </a:avLst>
                    </a:prstGeom>
                    <a:solidFill>
                      <a:srgbClr val="FFFFFF">
                        <a:alpha val="1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16" name="AutoShape 231"/>
                    <p:cNvSpPr>
                      <a:spLocks noChangeArrowheads="1"/>
                    </p:cNvSpPr>
                    <p:nvPr/>
                  </p:nvSpPr>
                  <p:spPr bwMode="auto">
                    <a:xfrm rot="6373927">
                      <a:off x="395" y="-282"/>
                      <a:ext cx="226" cy="825"/>
                    </a:xfrm>
                    <a:prstGeom prst="moon">
                      <a:avLst>
                        <a:gd name="adj" fmla="val 49773"/>
                      </a:avLst>
                    </a:prstGeom>
                    <a:solidFill>
                      <a:srgbClr val="FFFFFF">
                        <a:alpha val="1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17" name="AutoShape 232"/>
                    <p:cNvSpPr>
                      <a:spLocks noChangeArrowheads="1"/>
                    </p:cNvSpPr>
                    <p:nvPr/>
                  </p:nvSpPr>
                  <p:spPr bwMode="auto">
                    <a:xfrm rot="6906312">
                      <a:off x="483" y="-250"/>
                      <a:ext cx="226" cy="822"/>
                    </a:xfrm>
                    <a:prstGeom prst="moon">
                      <a:avLst>
                        <a:gd name="adj" fmla="val 49773"/>
                      </a:avLst>
                    </a:prstGeom>
                    <a:solidFill>
                      <a:srgbClr val="FFFFFF">
                        <a:alpha val="1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grpSp>
              <p:nvGrpSpPr>
                <p:cNvPr id="44056" name="Group 238"/>
                <p:cNvGrpSpPr>
                  <a:grpSpLocks/>
                </p:cNvGrpSpPr>
                <p:nvPr/>
              </p:nvGrpSpPr>
              <p:grpSpPr bwMode="auto">
                <a:xfrm rot="-9970459" flipH="1" flipV="1">
                  <a:off x="83" y="26"/>
                  <a:ext cx="788" cy="191"/>
                  <a:chOff x="0" y="0"/>
                  <a:chExt cx="898" cy="236"/>
                </a:xfrm>
              </p:grpSpPr>
              <p:grpSp>
                <p:nvGrpSpPr>
                  <p:cNvPr id="44057" name="Group 239"/>
                  <p:cNvGrpSpPr>
                    <a:grpSpLocks/>
                  </p:cNvGrpSpPr>
                  <p:nvPr/>
                </p:nvGrpSpPr>
                <p:grpSpPr bwMode="auto">
                  <a:xfrm>
                    <a:off x="0" y="0"/>
                    <a:ext cx="742" cy="186"/>
                    <a:chOff x="0" y="0"/>
                    <a:chExt cx="1118" cy="279"/>
                  </a:xfrm>
                </p:grpSpPr>
                <p:sp>
                  <p:nvSpPr>
                    <p:cNvPr id="108" name="AutoShape 235"/>
                    <p:cNvSpPr>
                      <a:spLocks noChangeArrowheads="1"/>
                    </p:cNvSpPr>
                    <p:nvPr/>
                  </p:nvSpPr>
                  <p:spPr bwMode="auto">
                    <a:xfrm rot="5263130">
                      <a:off x="133" y="-450"/>
                      <a:ext cx="236" cy="807"/>
                    </a:xfrm>
                    <a:prstGeom prst="moon">
                      <a:avLst>
                        <a:gd name="adj" fmla="val 49773"/>
                      </a:avLst>
                    </a:prstGeom>
                    <a:solidFill>
                      <a:srgbClr val="FFFFFF">
                        <a:alpha val="1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09" name="AutoShape 236"/>
                    <p:cNvSpPr>
                      <a:spLocks noChangeArrowheads="1"/>
                    </p:cNvSpPr>
                    <p:nvPr/>
                  </p:nvSpPr>
                  <p:spPr bwMode="auto">
                    <a:xfrm rot="6078281">
                      <a:off x="267" y="-443"/>
                      <a:ext cx="236" cy="801"/>
                    </a:xfrm>
                    <a:prstGeom prst="moon">
                      <a:avLst>
                        <a:gd name="adj" fmla="val 49773"/>
                      </a:avLst>
                    </a:prstGeom>
                    <a:solidFill>
                      <a:srgbClr val="FFFFFF">
                        <a:alpha val="1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10" name="AutoShape 237"/>
                    <p:cNvSpPr>
                      <a:spLocks noChangeArrowheads="1"/>
                    </p:cNvSpPr>
                    <p:nvPr/>
                  </p:nvSpPr>
                  <p:spPr bwMode="auto">
                    <a:xfrm rot="6373927">
                      <a:off x="343" y="-411"/>
                      <a:ext cx="236" cy="804"/>
                    </a:xfrm>
                    <a:prstGeom prst="moon">
                      <a:avLst>
                        <a:gd name="adj" fmla="val 49773"/>
                      </a:avLst>
                    </a:prstGeom>
                    <a:solidFill>
                      <a:srgbClr val="FFFFFF">
                        <a:alpha val="1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11" name="AutoShape 238"/>
                    <p:cNvSpPr>
                      <a:spLocks noChangeArrowheads="1"/>
                    </p:cNvSpPr>
                    <p:nvPr/>
                  </p:nvSpPr>
                  <p:spPr bwMode="auto">
                    <a:xfrm rot="6906312">
                      <a:off x="443" y="-408"/>
                      <a:ext cx="236" cy="811"/>
                    </a:xfrm>
                    <a:prstGeom prst="moon">
                      <a:avLst>
                        <a:gd name="adj" fmla="val 49773"/>
                      </a:avLst>
                    </a:prstGeom>
                    <a:solidFill>
                      <a:srgbClr val="FFFFFF">
                        <a:alpha val="1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nvGrpSpPr>
                  <p:cNvPr id="44058" name="Group 244"/>
                  <p:cNvGrpSpPr>
                    <a:grpSpLocks/>
                  </p:cNvGrpSpPr>
                  <p:nvPr/>
                </p:nvGrpSpPr>
                <p:grpSpPr bwMode="auto">
                  <a:xfrm rot="1353540">
                    <a:off x="156" y="50"/>
                    <a:ext cx="742" cy="186"/>
                    <a:chOff x="0" y="0"/>
                    <a:chExt cx="1118" cy="279"/>
                  </a:xfrm>
                </p:grpSpPr>
                <p:sp>
                  <p:nvSpPr>
                    <p:cNvPr id="104" name="AutoShape 240"/>
                    <p:cNvSpPr>
                      <a:spLocks noChangeArrowheads="1"/>
                    </p:cNvSpPr>
                    <p:nvPr/>
                  </p:nvSpPr>
                  <p:spPr bwMode="auto">
                    <a:xfrm rot="5263130">
                      <a:off x="103" y="-406"/>
                      <a:ext cx="242" cy="801"/>
                    </a:xfrm>
                    <a:prstGeom prst="moon">
                      <a:avLst>
                        <a:gd name="adj" fmla="val 49773"/>
                      </a:avLst>
                    </a:prstGeom>
                    <a:solidFill>
                      <a:srgbClr val="FFFFFF">
                        <a:alpha val="1999"/>
                      </a:srgbClr>
                    </a:solidFill>
                    <a:ln w="9525">
                      <a:noFill/>
                      <a:miter lim="800000"/>
                      <a:headEnd/>
                      <a:tailEnd/>
                    </a:ln>
                  </p:spPr>
                  <p:txBody>
                    <a:bodyPr rot="10800000" vert="eaVert"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05" name="AutoShape 241"/>
                    <p:cNvSpPr>
                      <a:spLocks noChangeArrowheads="1"/>
                    </p:cNvSpPr>
                    <p:nvPr/>
                  </p:nvSpPr>
                  <p:spPr bwMode="auto">
                    <a:xfrm rot="6078281">
                      <a:off x="251" y="-383"/>
                      <a:ext cx="246" cy="801"/>
                    </a:xfrm>
                    <a:prstGeom prst="moon">
                      <a:avLst>
                        <a:gd name="adj" fmla="val 49773"/>
                      </a:avLst>
                    </a:prstGeom>
                    <a:solidFill>
                      <a:srgbClr val="FFFFFF">
                        <a:alpha val="1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06" name="AutoShape 242"/>
                    <p:cNvSpPr>
                      <a:spLocks noChangeArrowheads="1"/>
                    </p:cNvSpPr>
                    <p:nvPr/>
                  </p:nvSpPr>
                  <p:spPr bwMode="auto">
                    <a:xfrm rot="6373927">
                      <a:off x="323" y="-365"/>
                      <a:ext cx="242" cy="804"/>
                    </a:xfrm>
                    <a:prstGeom prst="moon">
                      <a:avLst>
                        <a:gd name="adj" fmla="val 49773"/>
                      </a:avLst>
                    </a:prstGeom>
                    <a:solidFill>
                      <a:srgbClr val="FFFFFF">
                        <a:alpha val="1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sp>
                  <p:nvSpPr>
                    <p:cNvPr id="107" name="AutoShape 243"/>
                    <p:cNvSpPr>
                      <a:spLocks noChangeArrowheads="1"/>
                    </p:cNvSpPr>
                    <p:nvPr/>
                  </p:nvSpPr>
                  <p:spPr bwMode="auto">
                    <a:xfrm rot="6906312">
                      <a:off x="430" y="-328"/>
                      <a:ext cx="236" cy="807"/>
                    </a:xfrm>
                    <a:prstGeom prst="moon">
                      <a:avLst>
                        <a:gd name="adj" fmla="val 49773"/>
                      </a:avLst>
                    </a:prstGeom>
                    <a:solidFill>
                      <a:srgbClr val="FFFFFF">
                        <a:alpha val="1999"/>
                      </a:srgbClr>
                    </a:solidFill>
                    <a:ln w="9525">
                      <a:noFill/>
                      <a:miter lim="800000"/>
                      <a:headEnd/>
                      <a:tailEnd/>
                    </a:ln>
                  </p:spPr>
                  <p:txBody>
                    <a:bodyPr rot="10800000" wrap="none" anchor="ctr"/>
                    <a:lstStyle/>
                    <a:p>
                      <a:pPr algn="ctr" eaLnBrk="1" fontAlgn="auto" hangingPunct="1">
                        <a:spcBef>
                          <a:spcPts val="0"/>
                        </a:spcBef>
                        <a:spcAft>
                          <a:spcPts val="0"/>
                        </a:spcAft>
                        <a:buFont typeface="Arial" pitchFamily="34" charset="0"/>
                        <a:buNone/>
                        <a:defRPr/>
                      </a:pPr>
                      <a:endParaRPr lang="zh-CN" altLang="en-US" sz="3200" kern="0">
                        <a:solidFill>
                          <a:srgbClr val="000000"/>
                        </a:solidFill>
                        <a:latin typeface="+mj-ea"/>
                        <a:ea typeface="+mj-ea"/>
                      </a:endParaRPr>
                    </a:p>
                  </p:txBody>
                </p:sp>
              </p:grpSp>
            </p:grpSp>
          </p:grpSp>
        </p:grpSp>
      </p:grpSp>
      <p:sp>
        <p:nvSpPr>
          <p:cNvPr id="14" name="Text Box 23"/>
          <p:cNvSpPr txBox="1">
            <a:spLocks noChangeArrowheads="1"/>
          </p:cNvSpPr>
          <p:nvPr/>
        </p:nvSpPr>
        <p:spPr bwMode="auto">
          <a:xfrm>
            <a:off x="3098800" y="2906713"/>
            <a:ext cx="3351213" cy="743986"/>
          </a:xfrm>
          <a:prstGeom prst="rect">
            <a:avLst/>
          </a:prstGeom>
          <a:noFill/>
          <a:ln w="9525">
            <a:noFill/>
            <a:miter lim="800000"/>
            <a:headEnd/>
            <a:tailEnd/>
          </a:ln>
        </p:spPr>
        <p:txBody>
          <a:bodyPr>
            <a:spAutoFit/>
          </a:bodyPr>
          <a:lstStyle/>
          <a:p>
            <a:pPr eaLnBrk="1" hangingPunct="1">
              <a:lnSpc>
                <a:spcPct val="150000"/>
              </a:lnSpc>
              <a:defRPr/>
            </a:pPr>
            <a:r>
              <a:rPr lang="zh-CN" altLang="en-US" sz="3200" dirty="0" smtClean="0">
                <a:latin typeface="+mj-ea"/>
                <a:ea typeface="+mj-ea"/>
              </a:rPr>
              <a:t>运行开放情况</a:t>
            </a:r>
            <a:endParaRPr lang="zh-CN" altLang="en-US" sz="3200" dirty="0">
              <a:latin typeface="+mj-ea"/>
              <a:ea typeface="+mj-ea"/>
            </a:endParaRPr>
          </a:p>
        </p:txBody>
      </p:sp>
      <p:sp>
        <p:nvSpPr>
          <p:cNvPr id="15" name="Text Box 23"/>
          <p:cNvSpPr txBox="1">
            <a:spLocks noChangeArrowheads="1"/>
          </p:cNvSpPr>
          <p:nvPr/>
        </p:nvSpPr>
        <p:spPr bwMode="auto">
          <a:xfrm>
            <a:off x="3098800" y="4310063"/>
            <a:ext cx="4279900" cy="584775"/>
          </a:xfrm>
          <a:prstGeom prst="rect">
            <a:avLst/>
          </a:prstGeom>
          <a:noFill/>
          <a:ln w="9525">
            <a:noFill/>
            <a:miter lim="800000"/>
            <a:headEnd/>
            <a:tailEnd/>
          </a:ln>
        </p:spPr>
        <p:txBody>
          <a:bodyPr>
            <a:spAutoFit/>
          </a:bodyPr>
          <a:lstStyle/>
          <a:p>
            <a:pPr marL="457200" indent="-457200">
              <a:spcBef>
                <a:spcPct val="50000"/>
              </a:spcBef>
              <a:buClr>
                <a:srgbClr val="000000"/>
              </a:buClr>
              <a:buFont typeface="Arial" pitchFamily="34" charset="0"/>
              <a:buNone/>
              <a:defRPr/>
            </a:pPr>
            <a:r>
              <a:rPr lang="zh-CN" altLang="en-US" sz="3200" dirty="0">
                <a:solidFill>
                  <a:srgbClr val="000000"/>
                </a:solidFill>
                <a:latin typeface="+mj-ea"/>
                <a:ea typeface="+mj-ea"/>
              </a:rPr>
              <a:t>恒</a:t>
            </a:r>
            <a:r>
              <a:rPr lang="zh-CN" altLang="en-US" sz="3200" dirty="0" smtClean="0">
                <a:solidFill>
                  <a:srgbClr val="000000"/>
                </a:solidFill>
                <a:latin typeface="+mj-ea"/>
                <a:ea typeface="+mj-ea"/>
              </a:rPr>
              <a:t>流运行改造项目</a:t>
            </a:r>
            <a:endParaRPr lang="zh-CN" altLang="en-US" sz="3200" dirty="0">
              <a:solidFill>
                <a:srgbClr val="000000"/>
              </a:solidFill>
              <a:latin typeface="+mj-ea"/>
              <a:ea typeface="+mj-ea"/>
            </a:endParaRPr>
          </a:p>
        </p:txBody>
      </p:sp>
      <p:sp>
        <p:nvSpPr>
          <p:cNvPr id="16" name="Text Box 23"/>
          <p:cNvSpPr txBox="1">
            <a:spLocks noChangeArrowheads="1"/>
          </p:cNvSpPr>
          <p:nvPr/>
        </p:nvSpPr>
        <p:spPr bwMode="auto">
          <a:xfrm>
            <a:off x="3098800" y="5572125"/>
            <a:ext cx="3351213" cy="585788"/>
          </a:xfrm>
          <a:prstGeom prst="rect">
            <a:avLst/>
          </a:prstGeom>
          <a:noFill/>
          <a:ln w="9525">
            <a:noFill/>
            <a:miter lim="800000"/>
            <a:headEnd/>
            <a:tailEnd/>
          </a:ln>
        </p:spPr>
        <p:txBody>
          <a:bodyPr>
            <a:spAutoFit/>
          </a:bodyPr>
          <a:lstStyle/>
          <a:p>
            <a:pPr marL="457200" indent="-457200">
              <a:spcBef>
                <a:spcPct val="50000"/>
              </a:spcBef>
              <a:buClr>
                <a:srgbClr val="000000"/>
              </a:buClr>
              <a:buFont typeface="Arial" pitchFamily="34" charset="0"/>
              <a:buNone/>
              <a:defRPr/>
            </a:pPr>
            <a:r>
              <a:rPr lang="zh-CN" altLang="en-US" sz="3200" b="1" dirty="0">
                <a:solidFill>
                  <a:srgbClr val="C00000"/>
                </a:solidFill>
                <a:latin typeface="+mj-ea"/>
                <a:ea typeface="+mj-ea"/>
              </a:rPr>
              <a:t>小结</a:t>
            </a:r>
          </a:p>
        </p:txBody>
      </p:sp>
      <p:sp>
        <p:nvSpPr>
          <p:cNvPr id="19" name="Text Box 10"/>
          <p:cNvSpPr txBox="1">
            <a:spLocks noChangeArrowheads="1"/>
          </p:cNvSpPr>
          <p:nvPr/>
        </p:nvSpPr>
        <p:spPr bwMode="auto">
          <a:xfrm>
            <a:off x="2187575" y="1665288"/>
            <a:ext cx="539750" cy="584200"/>
          </a:xfrm>
          <a:prstGeom prst="rect">
            <a:avLst/>
          </a:prstGeom>
          <a:noFill/>
          <a:ln w="9525">
            <a:noFill/>
            <a:miter lim="800000"/>
            <a:headEnd/>
            <a:tailEnd/>
          </a:ln>
        </p:spPr>
        <p:txBody>
          <a:bodyPr>
            <a:spAutoFit/>
          </a:bodyPr>
          <a:lstStyle/>
          <a:p>
            <a:pPr algn="ctr">
              <a:spcBef>
                <a:spcPct val="50000"/>
              </a:spcBef>
              <a:buFont typeface="Arial" pitchFamily="34" charset="0"/>
              <a:buNone/>
              <a:defRPr/>
            </a:pPr>
            <a:r>
              <a:rPr lang="en-US" sz="3200" i="1">
                <a:solidFill>
                  <a:srgbClr val="FFFFFF"/>
                </a:solidFill>
                <a:latin typeface="+mj-ea"/>
                <a:ea typeface="+mj-ea"/>
                <a:cs typeface="Arial" pitchFamily="34" charset="0"/>
              </a:rPr>
              <a:t>1</a:t>
            </a:r>
          </a:p>
        </p:txBody>
      </p:sp>
      <p:sp>
        <p:nvSpPr>
          <p:cNvPr id="20" name="Text Box 14"/>
          <p:cNvSpPr txBox="1">
            <a:spLocks noChangeArrowheads="1"/>
          </p:cNvSpPr>
          <p:nvPr/>
        </p:nvSpPr>
        <p:spPr bwMode="auto">
          <a:xfrm>
            <a:off x="2181225" y="2922588"/>
            <a:ext cx="571500" cy="584200"/>
          </a:xfrm>
          <a:prstGeom prst="rect">
            <a:avLst/>
          </a:prstGeom>
          <a:noFill/>
          <a:ln w="9525">
            <a:noFill/>
            <a:miter lim="800000"/>
            <a:headEnd/>
            <a:tailEnd/>
          </a:ln>
        </p:spPr>
        <p:txBody>
          <a:bodyPr>
            <a:spAutoFit/>
          </a:bodyPr>
          <a:lstStyle/>
          <a:p>
            <a:pPr algn="ctr">
              <a:spcBef>
                <a:spcPct val="50000"/>
              </a:spcBef>
              <a:buFont typeface="Arial" pitchFamily="34" charset="0"/>
              <a:buNone/>
              <a:defRPr/>
            </a:pPr>
            <a:r>
              <a:rPr lang="en-US" sz="3200" i="1">
                <a:solidFill>
                  <a:srgbClr val="FFFFFF"/>
                </a:solidFill>
                <a:latin typeface="+mj-ea"/>
                <a:ea typeface="+mj-ea"/>
                <a:cs typeface="Arial" pitchFamily="34" charset="0"/>
              </a:rPr>
              <a:t>2</a:t>
            </a:r>
          </a:p>
        </p:txBody>
      </p:sp>
      <p:sp>
        <p:nvSpPr>
          <p:cNvPr id="21" name="Text Box 18"/>
          <p:cNvSpPr txBox="1">
            <a:spLocks noChangeArrowheads="1"/>
          </p:cNvSpPr>
          <p:nvPr/>
        </p:nvSpPr>
        <p:spPr bwMode="auto">
          <a:xfrm>
            <a:off x="2189163" y="4270375"/>
            <a:ext cx="519112" cy="584200"/>
          </a:xfrm>
          <a:prstGeom prst="rect">
            <a:avLst/>
          </a:prstGeom>
          <a:noFill/>
          <a:ln w="9525">
            <a:noFill/>
            <a:miter lim="800000"/>
            <a:headEnd/>
            <a:tailEnd/>
          </a:ln>
        </p:spPr>
        <p:txBody>
          <a:bodyPr>
            <a:spAutoFit/>
          </a:bodyPr>
          <a:lstStyle/>
          <a:p>
            <a:pPr algn="ctr">
              <a:spcBef>
                <a:spcPct val="50000"/>
              </a:spcBef>
              <a:buFont typeface="Arial" pitchFamily="34" charset="0"/>
              <a:buNone/>
              <a:defRPr/>
            </a:pPr>
            <a:r>
              <a:rPr lang="en-US" sz="3200" i="1">
                <a:solidFill>
                  <a:srgbClr val="FFFFFF"/>
                </a:solidFill>
                <a:latin typeface="+mj-ea"/>
                <a:ea typeface="+mj-ea"/>
                <a:cs typeface="Arial" pitchFamily="34" charset="0"/>
              </a:rPr>
              <a:t>3</a:t>
            </a:r>
          </a:p>
        </p:txBody>
      </p:sp>
      <p:sp>
        <p:nvSpPr>
          <p:cNvPr id="22" name="Text Box 22"/>
          <p:cNvSpPr txBox="1">
            <a:spLocks noChangeArrowheads="1"/>
          </p:cNvSpPr>
          <p:nvPr/>
        </p:nvSpPr>
        <p:spPr bwMode="auto">
          <a:xfrm>
            <a:off x="2165350" y="5508625"/>
            <a:ext cx="539750" cy="585788"/>
          </a:xfrm>
          <a:prstGeom prst="rect">
            <a:avLst/>
          </a:prstGeom>
          <a:noFill/>
          <a:ln w="9525">
            <a:noFill/>
            <a:miter lim="800000"/>
            <a:headEnd/>
            <a:tailEnd/>
          </a:ln>
        </p:spPr>
        <p:txBody>
          <a:bodyPr>
            <a:spAutoFit/>
          </a:bodyPr>
          <a:lstStyle/>
          <a:p>
            <a:pPr algn="ctr">
              <a:spcBef>
                <a:spcPct val="50000"/>
              </a:spcBef>
              <a:buFont typeface="Arial" pitchFamily="34" charset="0"/>
              <a:buNone/>
              <a:defRPr/>
            </a:pPr>
            <a:r>
              <a:rPr lang="en-US" sz="3200" i="1">
                <a:solidFill>
                  <a:srgbClr val="FFFFFF"/>
                </a:solidFill>
                <a:latin typeface="+mj-ea"/>
                <a:ea typeface="+mj-ea"/>
                <a:cs typeface="Arial" pitchFamily="34" charset="0"/>
              </a:rPr>
              <a:t>4</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标题 1"/>
          <p:cNvSpPr>
            <a:spLocks noGrp="1"/>
          </p:cNvSpPr>
          <p:nvPr>
            <p:ph type="title"/>
          </p:nvPr>
        </p:nvSpPr>
        <p:spPr/>
        <p:txBody>
          <a:bodyPr/>
          <a:lstStyle/>
          <a:p>
            <a:r>
              <a:rPr lang="zh-CN" altLang="en-US" smtClean="0"/>
              <a:t>小结</a:t>
            </a:r>
          </a:p>
        </p:txBody>
      </p:sp>
      <p:sp>
        <p:nvSpPr>
          <p:cNvPr id="45059" name="内容占位符 2"/>
          <p:cNvSpPr>
            <a:spLocks noGrp="1"/>
          </p:cNvSpPr>
          <p:nvPr>
            <p:ph idx="1"/>
          </p:nvPr>
        </p:nvSpPr>
        <p:spPr>
          <a:xfrm>
            <a:off x="229394" y="1584252"/>
            <a:ext cx="8686800" cy="4540102"/>
          </a:xfrm>
        </p:spPr>
        <p:txBody>
          <a:bodyPr/>
          <a:lstStyle/>
          <a:p>
            <a:pPr>
              <a:lnSpc>
                <a:spcPct val="200000"/>
              </a:lnSpc>
              <a:buFont typeface="Wingdings" panose="05000000000000000000" pitchFamily="2" charset="2"/>
              <a:buChar char="Ø"/>
            </a:pPr>
            <a:r>
              <a:rPr lang="zh-CN" altLang="en-US" dirty="0" smtClean="0">
                <a:solidFill>
                  <a:srgbClr val="0000CC"/>
                </a:solidFill>
                <a:latin typeface="华文新魏" panose="02010800040101010101" pitchFamily="2" charset="-122"/>
                <a:ea typeface="华文新魏" panose="02010800040101010101" pitchFamily="2" charset="-122"/>
              </a:rPr>
              <a:t>完成了</a:t>
            </a:r>
            <a:r>
              <a:rPr lang="en-US" altLang="zh-CN" dirty="0" smtClean="0">
                <a:solidFill>
                  <a:srgbClr val="0000CC"/>
                </a:solidFill>
                <a:latin typeface="华文新魏" panose="02010800040101010101" pitchFamily="2" charset="-122"/>
                <a:ea typeface="华文新魏" panose="02010800040101010101" pitchFamily="2" charset="-122"/>
              </a:rPr>
              <a:t>2017-2018</a:t>
            </a:r>
            <a:r>
              <a:rPr lang="zh-CN" altLang="en-US" dirty="0" smtClean="0">
                <a:solidFill>
                  <a:srgbClr val="0000CC"/>
                </a:solidFill>
                <a:latin typeface="华文新魏" panose="02010800040101010101" pitchFamily="2" charset="-122"/>
                <a:ea typeface="华文新魏" panose="02010800040101010101" pitchFamily="2" charset="-122"/>
              </a:rPr>
              <a:t>年度运行计划</a:t>
            </a:r>
            <a:endParaRPr lang="en-US" altLang="zh-CN" dirty="0" smtClean="0">
              <a:solidFill>
                <a:srgbClr val="0000CC"/>
              </a:solidFill>
              <a:latin typeface="华文新魏" panose="02010800040101010101" pitchFamily="2" charset="-122"/>
              <a:ea typeface="华文新魏" panose="02010800040101010101" pitchFamily="2" charset="-122"/>
            </a:endParaRPr>
          </a:p>
          <a:p>
            <a:pPr>
              <a:lnSpc>
                <a:spcPct val="200000"/>
              </a:lnSpc>
              <a:buFont typeface="Wingdings" panose="05000000000000000000" pitchFamily="2" charset="2"/>
              <a:buChar char="Ø"/>
            </a:pPr>
            <a:r>
              <a:rPr lang="zh-CN" altLang="en-US" dirty="0" smtClean="0">
                <a:solidFill>
                  <a:srgbClr val="0000CC"/>
                </a:solidFill>
                <a:latin typeface="华文新魏" panose="02010800040101010101" pitchFamily="2" charset="-122"/>
                <a:ea typeface="华文新魏" panose="02010800040101010101" pitchFamily="2" charset="-122"/>
              </a:rPr>
              <a:t>所有线站运行稳定，用户开放成果显著</a:t>
            </a:r>
            <a:endParaRPr lang="en-US" altLang="zh-CN" dirty="0" smtClean="0">
              <a:solidFill>
                <a:srgbClr val="0000CC"/>
              </a:solidFill>
              <a:latin typeface="华文新魏" panose="02010800040101010101" pitchFamily="2" charset="-122"/>
              <a:ea typeface="华文新魏" panose="02010800040101010101" pitchFamily="2" charset="-122"/>
            </a:endParaRPr>
          </a:p>
          <a:p>
            <a:pPr>
              <a:lnSpc>
                <a:spcPct val="200000"/>
              </a:lnSpc>
              <a:buFont typeface="Wingdings" panose="05000000000000000000" pitchFamily="2" charset="2"/>
              <a:buChar char="Ø"/>
            </a:pPr>
            <a:r>
              <a:rPr lang="zh-CN" altLang="en-US" dirty="0" smtClean="0">
                <a:solidFill>
                  <a:srgbClr val="0000CC"/>
                </a:solidFill>
                <a:latin typeface="华文新魏" panose="02010800040101010101" pitchFamily="2" charset="-122"/>
                <a:ea typeface="华文新魏" panose="02010800040101010101" pitchFamily="2" charset="-122"/>
              </a:rPr>
              <a:t>恒流运行关键系统改造项目顺利通过工艺测试</a:t>
            </a:r>
            <a:endParaRPr lang="en-US" altLang="zh-CN" dirty="0" smtClean="0">
              <a:solidFill>
                <a:srgbClr val="0000CC"/>
              </a:solidFill>
              <a:latin typeface="华文新魏" panose="02010800040101010101" pitchFamily="2" charset="-122"/>
              <a:ea typeface="华文新魏" panose="02010800040101010101" pitchFamily="2" charset="-122"/>
            </a:endParaRPr>
          </a:p>
          <a:p>
            <a:pPr>
              <a:lnSpc>
                <a:spcPct val="200000"/>
              </a:lnSpc>
              <a:buFont typeface="Wingdings" panose="05000000000000000000" pitchFamily="2" charset="2"/>
              <a:buChar char="Ø"/>
            </a:pPr>
            <a:r>
              <a:rPr lang="zh-CN" altLang="en-US" dirty="0" smtClean="0">
                <a:solidFill>
                  <a:srgbClr val="0000CC"/>
                </a:solidFill>
                <a:latin typeface="华文新魏" panose="02010800040101010101" pitchFamily="2" charset="-122"/>
                <a:ea typeface="华文新魏" panose="02010800040101010101" pitchFamily="2" charset="-122"/>
              </a:rPr>
              <a:t>下半年正式恒流运行，将面临新的挑战</a:t>
            </a:r>
            <a:endParaRPr lang="en-US" altLang="zh-CN" dirty="0" smtClean="0">
              <a:solidFill>
                <a:srgbClr val="0000CC"/>
              </a:solidFill>
              <a:latin typeface="华文新魏" panose="02010800040101010101" pitchFamily="2" charset="-122"/>
              <a:ea typeface="华文新魏" panose="02010800040101010101" pitchFamily="2" charset="-122"/>
            </a:endParaRPr>
          </a:p>
        </p:txBody>
      </p:sp>
    </p:spTree>
    <p:extLst>
      <p:ext uri="{BB962C8B-B14F-4D97-AF65-F5344CB8AC3E}">
        <p14:creationId xmlns:p14="http://schemas.microsoft.com/office/powerpoint/2010/main" val="2033784854"/>
      </p:ext>
    </p:extLst>
  </p:cSld>
  <p:clrMapOvr>
    <a:masterClrMapping/>
  </p:clrMapOvr>
  <p:transition spd="slow" advTm="1552"/>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B2E732D8-8905-44A4-BEA6-C048B0DFA57B}"/>
              </a:ext>
            </a:extLst>
          </p:cNvPr>
          <p:cNvPicPr>
            <a:picLocks noChangeAspect="1"/>
          </p:cNvPicPr>
          <p:nvPr/>
        </p:nvPicPr>
        <p:blipFill>
          <a:blip r:embed="rId2"/>
          <a:stretch>
            <a:fillRect/>
          </a:stretch>
        </p:blipFill>
        <p:spPr>
          <a:xfrm>
            <a:off x="0" y="0"/>
            <a:ext cx="9144000" cy="6858001"/>
          </a:xfrm>
          <a:prstGeom prst="rect">
            <a:avLst/>
          </a:prstGeom>
        </p:spPr>
      </p:pic>
      <p:pic>
        <p:nvPicPr>
          <p:cNvPr id="4" name="图片 1"/>
          <p:cNvPicPr>
            <a:picLocks noChangeAspect="1"/>
          </p:cNvPicPr>
          <p:nvPr/>
        </p:nvPicPr>
        <p:blipFill>
          <a:blip r:embed="rId3" cstate="print"/>
          <a:srcRect/>
          <a:stretch>
            <a:fillRect/>
          </a:stretch>
        </p:blipFill>
        <p:spPr bwMode="auto">
          <a:xfrm>
            <a:off x="115784" y="1277296"/>
            <a:ext cx="8900625" cy="45812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3351308" y="1951067"/>
            <a:ext cx="3176337" cy="784830"/>
          </a:xfrm>
          <a:prstGeom prst="rect">
            <a:avLst/>
          </a:prstGeom>
          <a:noFill/>
        </p:spPr>
        <p:txBody>
          <a:bodyPr wrap="square" rtlCol="0">
            <a:spAutoFit/>
          </a:bodyPr>
          <a:lstStyle/>
          <a:p>
            <a:pPr algn="ctr"/>
            <a:r>
              <a:rPr lang="zh-CN" altLang="en-US" sz="4500" dirty="0">
                <a:solidFill>
                  <a:srgbClr val="FFFF00"/>
                </a:solidFill>
                <a:latin typeface="华文隶书" pitchFamily="2" charset="-122"/>
                <a:ea typeface="华文隶书" pitchFamily="2" charset="-122"/>
              </a:rPr>
              <a:t>谢谢大家！</a:t>
            </a:r>
          </a:p>
        </p:txBody>
      </p:sp>
    </p:spTree>
    <p:extLst>
      <p:ext uri="{BB962C8B-B14F-4D97-AF65-F5344CB8AC3E}">
        <p14:creationId xmlns:p14="http://schemas.microsoft.com/office/powerpoint/2010/main" val="6530189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p:txBody>
          <a:bodyPr/>
          <a:lstStyle/>
          <a:p>
            <a:r>
              <a:rPr lang="zh-CN" altLang="en-US" dirty="0" smtClean="0"/>
              <a:t>年度运行时间统计</a:t>
            </a:r>
          </a:p>
        </p:txBody>
      </p:sp>
      <p:graphicFrame>
        <p:nvGraphicFramePr>
          <p:cNvPr id="4" name="Group 108"/>
          <p:cNvGraphicFramePr>
            <a:graphicFrameLocks noGrp="1"/>
          </p:cNvGraphicFramePr>
          <p:nvPr>
            <p:ph sz="half" idx="4294967295"/>
            <p:extLst>
              <p:ext uri="{D42A27DB-BD31-4B8C-83A1-F6EECF244321}">
                <p14:modId xmlns:p14="http://schemas.microsoft.com/office/powerpoint/2010/main" val="867812716"/>
              </p:ext>
            </p:extLst>
          </p:nvPr>
        </p:nvGraphicFramePr>
        <p:xfrm>
          <a:off x="573088" y="2559050"/>
          <a:ext cx="8180387" cy="3863975"/>
        </p:xfrm>
        <a:graphic>
          <a:graphicData uri="http://schemas.openxmlformats.org/drawingml/2006/table">
            <a:tbl>
              <a:tblPr/>
              <a:tblGrid>
                <a:gridCol w="1512866">
                  <a:extLst>
                    <a:ext uri="{9D8B030D-6E8A-4147-A177-3AD203B41FA5}">
                      <a16:colId xmlns:a16="http://schemas.microsoft.com/office/drawing/2014/main" xmlns="" val="20000"/>
                    </a:ext>
                  </a:extLst>
                </a:gridCol>
                <a:gridCol w="1232824">
                  <a:extLst>
                    <a:ext uri="{9D8B030D-6E8A-4147-A177-3AD203B41FA5}">
                      <a16:colId xmlns:a16="http://schemas.microsoft.com/office/drawing/2014/main" xmlns="" val="20001"/>
                    </a:ext>
                  </a:extLst>
                </a:gridCol>
                <a:gridCol w="1063217">
                  <a:extLst>
                    <a:ext uri="{9D8B030D-6E8A-4147-A177-3AD203B41FA5}">
                      <a16:colId xmlns:a16="http://schemas.microsoft.com/office/drawing/2014/main" xmlns="" val="20002"/>
                    </a:ext>
                  </a:extLst>
                </a:gridCol>
                <a:gridCol w="1207233">
                  <a:extLst>
                    <a:ext uri="{9D8B030D-6E8A-4147-A177-3AD203B41FA5}">
                      <a16:colId xmlns:a16="http://schemas.microsoft.com/office/drawing/2014/main" xmlns="" val="20003"/>
                    </a:ext>
                  </a:extLst>
                </a:gridCol>
                <a:gridCol w="1006806">
                  <a:extLst>
                    <a:ext uri="{9D8B030D-6E8A-4147-A177-3AD203B41FA5}">
                      <a16:colId xmlns:a16="http://schemas.microsoft.com/office/drawing/2014/main" xmlns="" val="20004"/>
                    </a:ext>
                  </a:extLst>
                </a:gridCol>
                <a:gridCol w="1078721">
                  <a:extLst>
                    <a:ext uri="{9D8B030D-6E8A-4147-A177-3AD203B41FA5}">
                      <a16:colId xmlns:a16="http://schemas.microsoft.com/office/drawing/2014/main" xmlns="" val="20005"/>
                    </a:ext>
                  </a:extLst>
                </a:gridCol>
                <a:gridCol w="1078720">
                  <a:extLst>
                    <a:ext uri="{9D8B030D-6E8A-4147-A177-3AD203B41FA5}">
                      <a16:colId xmlns:a16="http://schemas.microsoft.com/office/drawing/2014/main" xmlns="" val="20006"/>
                    </a:ext>
                  </a:extLst>
                </a:gridCol>
              </a:tblGrid>
              <a:tr h="655525">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dirty="0" smtClean="0">
                        <a:ln>
                          <a:noFill/>
                        </a:ln>
                        <a:solidFill>
                          <a:schemeClr val="tx1"/>
                        </a:solidFill>
                        <a:effectLst/>
                        <a:latin typeface="+mj-ea"/>
                        <a:ea typeface="+mj-ea"/>
                        <a:cs typeface="Times New Roman" pitchFamily="18" charset="0"/>
                      </a:endParaRPr>
                    </a:p>
                  </a:txBody>
                  <a:tcPr marL="95396" marR="95396" marT="47531" marB="47531" anchor="ctr" horzOverflow="overflow">
                    <a:lnL w="12700" cap="flat" cmpd="sng" algn="ctr">
                      <a:solidFill>
                        <a:srgbClr val="0051A3"/>
                      </a:solidFill>
                      <a:prstDash val="solid"/>
                      <a:round/>
                      <a:headEnd type="none" w="med" len="med"/>
                      <a:tailEnd type="none" w="med" len="med"/>
                    </a:lnL>
                    <a:lnR w="12700" cap="flat" cmpd="sng" algn="ctr">
                      <a:solidFill>
                        <a:srgbClr val="0051A3"/>
                      </a:solidFill>
                      <a:prstDash val="solid"/>
                      <a:round/>
                      <a:headEnd type="none" w="med" len="med"/>
                      <a:tailEnd type="none" w="med" len="med"/>
                    </a:lnR>
                    <a:lnT w="12700" cap="flat" cmpd="sng" algn="ctr">
                      <a:solidFill>
                        <a:srgbClr val="0051A3"/>
                      </a:solidFill>
                      <a:prstDash val="solid"/>
                      <a:round/>
                      <a:headEnd type="none" w="med" len="med"/>
                      <a:tailEnd type="none" w="med" len="med"/>
                    </a:lnT>
                    <a:lnB w="12700" cap="flat" cmpd="sng" algn="ctr">
                      <a:solidFill>
                        <a:srgbClr val="0051A3"/>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dirty="0" smtClean="0">
                          <a:ln>
                            <a:noFill/>
                          </a:ln>
                          <a:solidFill>
                            <a:schemeClr val="tx1"/>
                          </a:solidFill>
                          <a:effectLst/>
                          <a:latin typeface="+mj-ea"/>
                          <a:ea typeface="+mj-ea"/>
                          <a:cs typeface="Times New Roman" pitchFamily="18" charset="0"/>
                        </a:rPr>
                        <a:t>总机时</a:t>
                      </a:r>
                    </a:p>
                  </a:txBody>
                  <a:tcPr marL="95396" marR="95396" marT="47531" marB="47531" anchor="ctr" horzOverflow="overflow">
                    <a:lnL w="12700" cap="flat" cmpd="sng" algn="ctr">
                      <a:solidFill>
                        <a:srgbClr val="0051A3"/>
                      </a:solidFill>
                      <a:prstDash val="solid"/>
                      <a:round/>
                      <a:headEnd type="none" w="med" len="med"/>
                      <a:tailEnd type="none" w="med" len="med"/>
                    </a:lnL>
                    <a:lnR w="12700" cap="flat" cmpd="sng" algn="ctr">
                      <a:solidFill>
                        <a:srgbClr val="0051A3"/>
                      </a:solidFill>
                      <a:prstDash val="solid"/>
                      <a:round/>
                      <a:headEnd type="none" w="med" len="med"/>
                      <a:tailEnd type="none" w="med" len="med"/>
                    </a:lnR>
                    <a:lnT w="12700" cap="flat" cmpd="sng" algn="ctr">
                      <a:solidFill>
                        <a:srgbClr val="0051A3"/>
                      </a:solidFill>
                      <a:prstDash val="solid"/>
                      <a:round/>
                      <a:headEnd type="none" w="med" len="med"/>
                      <a:tailEnd type="none" w="med" len="med"/>
                    </a:lnT>
                    <a:lnB w="12700" cap="flat" cmpd="sng" algn="ctr">
                      <a:solidFill>
                        <a:srgbClr val="0051A3"/>
                      </a:solidFill>
                      <a:prstDash val="solid"/>
                      <a:round/>
                      <a:headEnd type="none" w="med" len="med"/>
                      <a:tailEnd type="none" w="med" len="med"/>
                    </a:lnB>
                    <a:lnTlToBr>
                      <a:noFill/>
                    </a:lnTlToBr>
                    <a:lnBlToTr>
                      <a:noFill/>
                    </a:lnBlToTr>
                    <a:noFill/>
                  </a:tcPr>
                </a:tc>
                <a:tc gridSpan="5">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dirty="0" smtClean="0">
                          <a:ln>
                            <a:noFill/>
                          </a:ln>
                          <a:solidFill>
                            <a:schemeClr val="tx1"/>
                          </a:solidFill>
                          <a:effectLst/>
                          <a:latin typeface="+mj-ea"/>
                          <a:ea typeface="+mj-ea"/>
                          <a:cs typeface="Times New Roman" pitchFamily="18" charset="0"/>
                        </a:rPr>
                        <a:t>运行时间分布</a:t>
                      </a:r>
                      <a:endParaRPr kumimoji="0" lang="en-US" altLang="zh-CN" sz="2000" b="0" i="0" u="none" strike="noStrike" cap="none" normalizeH="0" baseline="0" dirty="0" smtClean="0">
                        <a:ln>
                          <a:noFill/>
                        </a:ln>
                        <a:solidFill>
                          <a:schemeClr val="tx1"/>
                        </a:solidFill>
                        <a:effectLst/>
                        <a:latin typeface="+mj-ea"/>
                        <a:ea typeface="+mj-ea"/>
                        <a:cs typeface="Times New Roman" pitchFamily="18" charset="0"/>
                      </a:endParaRPr>
                    </a:p>
                  </a:txBody>
                  <a:tcPr marL="95396" marR="95396" marT="47531" marB="47531" anchor="ctr" horzOverflow="overflow">
                    <a:lnL w="12700" cap="flat" cmpd="sng" algn="ctr">
                      <a:solidFill>
                        <a:srgbClr val="0051A3"/>
                      </a:solidFill>
                      <a:prstDash val="solid"/>
                      <a:round/>
                      <a:headEnd type="none" w="med" len="med"/>
                      <a:tailEnd type="none" w="med" len="med"/>
                    </a:lnL>
                    <a:lnR w="12700" cap="flat" cmpd="sng" algn="ctr">
                      <a:solidFill>
                        <a:srgbClr val="0051A3"/>
                      </a:solidFill>
                      <a:prstDash val="solid"/>
                      <a:round/>
                      <a:headEnd type="none" w="med" len="med"/>
                      <a:tailEnd type="none" w="med" len="med"/>
                    </a:lnR>
                    <a:lnT w="12700" cap="flat" cmpd="sng" algn="ctr">
                      <a:solidFill>
                        <a:srgbClr val="0051A3"/>
                      </a:solidFill>
                      <a:prstDash val="solid"/>
                      <a:round/>
                      <a:headEnd type="none" w="med" len="med"/>
                      <a:tailEnd type="none" w="med" len="med"/>
                    </a:lnT>
                    <a:lnB w="12700" cap="flat" cmpd="sng" algn="ctr">
                      <a:solidFill>
                        <a:srgbClr val="0051A3"/>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chemeClr val="tx1"/>
                        </a:solidFill>
                        <a:effectLst/>
                        <a:latin typeface="+mj-ea"/>
                        <a:ea typeface="+mj-ea"/>
                        <a:cs typeface="Times New Roman" pitchFamily="18" charset="0"/>
                      </a:endParaRPr>
                    </a:p>
                  </a:txBody>
                  <a:tcPr marL="95402" marR="95402" marT="47528" marB="47528" anchor="ctr" horzOverflow="overflow">
                    <a:lnL w="12700" cap="flat" cmpd="sng" algn="ctr">
                      <a:solidFill>
                        <a:srgbClr val="0051A3"/>
                      </a:solidFill>
                      <a:prstDash val="solid"/>
                      <a:round/>
                      <a:headEnd type="none" w="med" len="med"/>
                      <a:tailEnd type="none" w="med" len="med"/>
                    </a:lnL>
                    <a:lnR w="12700" cap="flat" cmpd="sng" algn="ctr">
                      <a:solidFill>
                        <a:srgbClr val="0051A3"/>
                      </a:solidFill>
                      <a:prstDash val="solid"/>
                      <a:round/>
                      <a:headEnd type="none" w="med" len="med"/>
                      <a:tailEnd type="none" w="med" len="med"/>
                    </a:lnR>
                    <a:lnT w="12700" cap="flat" cmpd="sng" algn="ctr">
                      <a:solidFill>
                        <a:srgbClr val="0051A3"/>
                      </a:solidFill>
                      <a:prstDash val="solid"/>
                      <a:round/>
                      <a:headEnd type="none" w="med" len="med"/>
                      <a:tailEnd type="none" w="med" len="med"/>
                    </a:lnT>
                    <a:lnB w="12700" cap="flat" cmpd="sng" algn="ctr">
                      <a:solidFill>
                        <a:srgbClr val="0051A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094440">
                <a:tc vMerge="1">
                  <a:txBody>
                    <a:bodyPr/>
                    <a:lstStyle/>
                    <a:p>
                      <a:endParaRPr lang="zh-CN" altLang="en-US"/>
                    </a:p>
                  </a:txBody>
                  <a:tcPr/>
                </a:tc>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dirty="0" smtClean="0">
                          <a:ln>
                            <a:noFill/>
                          </a:ln>
                          <a:solidFill>
                            <a:schemeClr val="tx1"/>
                          </a:solidFill>
                          <a:effectLst/>
                          <a:latin typeface="+mj-ea"/>
                          <a:ea typeface="+mj-ea"/>
                          <a:cs typeface="Times New Roman" pitchFamily="18" charset="0"/>
                        </a:rPr>
                        <a:t>供束</a:t>
                      </a:r>
                      <a:endParaRPr kumimoji="0" lang="en-US" altLang="zh-CN" sz="2000" b="0" i="0" u="none" strike="noStrike" cap="none" normalizeH="0" baseline="0" dirty="0" smtClean="0">
                        <a:ln>
                          <a:noFill/>
                        </a:ln>
                        <a:solidFill>
                          <a:schemeClr val="tx1"/>
                        </a:solidFill>
                        <a:effectLst/>
                        <a:latin typeface="+mj-ea"/>
                        <a:ea typeface="+mj-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dirty="0" smtClean="0">
                          <a:ln>
                            <a:noFill/>
                          </a:ln>
                          <a:solidFill>
                            <a:schemeClr val="tx1"/>
                          </a:solidFill>
                          <a:effectLst/>
                          <a:latin typeface="+mj-ea"/>
                          <a:ea typeface="+mj-ea"/>
                          <a:cs typeface="Times New Roman" pitchFamily="18" charset="0"/>
                        </a:rPr>
                        <a:t>机时</a:t>
                      </a:r>
                    </a:p>
                  </a:txBody>
                  <a:tcPr marL="95396" marR="95396" marT="47531" marB="47531" anchor="ctr" horzOverflow="overflow">
                    <a:lnL w="12700" cap="flat" cmpd="sng" algn="ctr">
                      <a:solidFill>
                        <a:srgbClr val="0051A3"/>
                      </a:solidFill>
                      <a:prstDash val="solid"/>
                      <a:round/>
                      <a:headEnd type="none" w="med" len="med"/>
                      <a:tailEnd type="none" w="med" len="med"/>
                    </a:lnL>
                    <a:lnR w="12700" cap="flat" cmpd="sng" algn="ctr">
                      <a:solidFill>
                        <a:srgbClr val="0051A3"/>
                      </a:solidFill>
                      <a:prstDash val="solid"/>
                      <a:round/>
                      <a:headEnd type="none" w="med" len="med"/>
                      <a:tailEnd type="none" w="med" len="med"/>
                    </a:lnR>
                    <a:lnT w="12700" cap="flat" cmpd="sng" algn="ctr">
                      <a:solidFill>
                        <a:srgbClr val="0051A3"/>
                      </a:solidFill>
                      <a:prstDash val="solid"/>
                      <a:round/>
                      <a:headEnd type="none" w="med" len="med"/>
                      <a:tailEnd type="none" w="med" len="med"/>
                    </a:lnT>
                    <a:lnB w="12700" cap="flat" cmpd="sng" algn="ctr">
                      <a:solidFill>
                        <a:srgbClr val="0051A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dirty="0" smtClean="0">
                          <a:ln>
                            <a:noFill/>
                          </a:ln>
                          <a:solidFill>
                            <a:schemeClr val="tx1"/>
                          </a:solidFill>
                          <a:effectLst/>
                          <a:latin typeface="+mj-ea"/>
                          <a:ea typeface="+mj-ea"/>
                          <a:cs typeface="Times New Roman" pitchFamily="18" charset="0"/>
                        </a:rPr>
                        <a:t>机器</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dirty="0" smtClean="0">
                          <a:ln>
                            <a:noFill/>
                          </a:ln>
                          <a:solidFill>
                            <a:schemeClr val="tx1"/>
                          </a:solidFill>
                          <a:effectLst/>
                          <a:latin typeface="+mj-ea"/>
                          <a:ea typeface="+mj-ea"/>
                          <a:cs typeface="Times New Roman" pitchFamily="18" charset="0"/>
                        </a:rPr>
                        <a:t>研究</a:t>
                      </a:r>
                    </a:p>
                  </a:txBody>
                  <a:tcPr marL="95396" marR="95396" marT="47531" marB="47531" anchor="ctr" horzOverflow="overflow">
                    <a:lnL w="12700" cap="flat" cmpd="sng" algn="ctr">
                      <a:solidFill>
                        <a:srgbClr val="0051A3"/>
                      </a:solidFill>
                      <a:prstDash val="solid"/>
                      <a:round/>
                      <a:headEnd type="none" w="med" len="med"/>
                      <a:tailEnd type="none" w="med" len="med"/>
                    </a:lnL>
                    <a:lnR w="12700" cap="flat" cmpd="sng" algn="ctr">
                      <a:solidFill>
                        <a:srgbClr val="0051A3"/>
                      </a:solidFill>
                      <a:prstDash val="solid"/>
                      <a:round/>
                      <a:headEnd type="none" w="med" len="med"/>
                      <a:tailEnd type="none" w="med" len="med"/>
                    </a:lnR>
                    <a:lnT w="12700" cap="flat" cmpd="sng" algn="ctr">
                      <a:solidFill>
                        <a:srgbClr val="0051A3"/>
                      </a:solidFill>
                      <a:prstDash val="solid"/>
                      <a:round/>
                      <a:headEnd type="none" w="med" len="med"/>
                      <a:tailEnd type="none" w="med" len="med"/>
                    </a:lnT>
                    <a:lnB w="12700" cap="flat" cmpd="sng" algn="ctr">
                      <a:solidFill>
                        <a:srgbClr val="0051A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000" b="0" i="0" u="none" strike="noStrike" cap="none" normalizeH="0" baseline="0" dirty="0" smtClean="0">
                          <a:ln>
                            <a:noFill/>
                          </a:ln>
                          <a:solidFill>
                            <a:schemeClr val="tx1"/>
                          </a:solidFill>
                          <a:effectLst/>
                          <a:latin typeface="+mj-ea"/>
                          <a:ea typeface="+mj-ea"/>
                          <a:cs typeface="Times New Roman" pitchFamily="18" charset="0"/>
                        </a:rPr>
                        <a:t>注入</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dirty="0" smtClean="0">
                          <a:ln>
                            <a:noFill/>
                          </a:ln>
                          <a:solidFill>
                            <a:schemeClr val="tx1"/>
                          </a:solidFill>
                          <a:effectLst/>
                          <a:latin typeface="+mj-ea"/>
                          <a:ea typeface="+mj-ea"/>
                          <a:cs typeface="Times New Roman" pitchFamily="18" charset="0"/>
                        </a:rPr>
                        <a:t>调整</a:t>
                      </a:r>
                    </a:p>
                  </a:txBody>
                  <a:tcPr marL="95396" marR="95396" marT="47531" marB="47531" anchor="ctr" horzOverflow="overflow">
                    <a:lnL w="12700" cap="flat" cmpd="sng" algn="ctr">
                      <a:solidFill>
                        <a:srgbClr val="0051A3"/>
                      </a:solidFill>
                      <a:prstDash val="solid"/>
                      <a:round/>
                      <a:headEnd type="none" w="med" len="med"/>
                      <a:tailEnd type="none" w="med" len="med"/>
                    </a:lnL>
                    <a:lnR w="12700" cap="flat" cmpd="sng" algn="ctr">
                      <a:solidFill>
                        <a:srgbClr val="0051A3"/>
                      </a:solidFill>
                      <a:prstDash val="solid"/>
                      <a:round/>
                      <a:headEnd type="none" w="med" len="med"/>
                      <a:tailEnd type="none" w="med" len="med"/>
                    </a:lnR>
                    <a:lnT w="12700" cap="flat" cmpd="sng" algn="ctr">
                      <a:solidFill>
                        <a:srgbClr val="0051A3"/>
                      </a:solidFill>
                      <a:prstDash val="solid"/>
                      <a:round/>
                      <a:headEnd type="none" w="med" len="med"/>
                      <a:tailEnd type="none" w="med" len="med"/>
                    </a:lnT>
                    <a:lnB w="12700" cap="flat" cmpd="sng" algn="ctr">
                      <a:solidFill>
                        <a:srgbClr val="0051A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dirty="0" smtClean="0">
                          <a:ln>
                            <a:noFill/>
                          </a:ln>
                          <a:solidFill>
                            <a:schemeClr val="tx1"/>
                          </a:solidFill>
                          <a:effectLst/>
                          <a:latin typeface="+mj-ea"/>
                          <a:ea typeface="+mj-ea"/>
                          <a:cs typeface="Times New Roman" pitchFamily="18" charset="0"/>
                        </a:rPr>
                        <a:t>常规</a:t>
                      </a:r>
                      <a:endParaRPr kumimoji="0" lang="en-US" altLang="zh-CN" sz="2000" b="0" i="0" u="none" strike="noStrike" cap="none" normalizeH="0" baseline="0" dirty="0" smtClean="0">
                        <a:ln>
                          <a:noFill/>
                        </a:ln>
                        <a:solidFill>
                          <a:schemeClr val="tx1"/>
                        </a:solidFill>
                        <a:effectLst/>
                        <a:latin typeface="+mj-ea"/>
                        <a:ea typeface="+mj-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dirty="0" smtClean="0">
                          <a:ln>
                            <a:noFill/>
                          </a:ln>
                          <a:solidFill>
                            <a:schemeClr val="tx1"/>
                          </a:solidFill>
                          <a:effectLst/>
                          <a:latin typeface="+mj-ea"/>
                          <a:ea typeface="+mj-ea"/>
                          <a:cs typeface="Times New Roman" pitchFamily="18" charset="0"/>
                        </a:rPr>
                        <a:t>维护</a:t>
                      </a:r>
                    </a:p>
                  </a:txBody>
                  <a:tcPr marL="95396" marR="95396" marT="47531" marB="47531" anchor="ctr" horzOverflow="overflow">
                    <a:lnL w="12700" cap="flat" cmpd="sng" algn="ctr">
                      <a:solidFill>
                        <a:srgbClr val="0051A3"/>
                      </a:solidFill>
                      <a:prstDash val="solid"/>
                      <a:round/>
                      <a:headEnd type="none" w="med" len="med"/>
                      <a:tailEnd type="none" w="med" len="med"/>
                    </a:lnL>
                    <a:lnR w="12700" cap="flat" cmpd="sng" algn="ctr">
                      <a:solidFill>
                        <a:srgbClr val="0051A3"/>
                      </a:solidFill>
                      <a:prstDash val="solid"/>
                      <a:round/>
                      <a:headEnd type="none" w="med" len="med"/>
                      <a:tailEnd type="none" w="med" len="med"/>
                    </a:lnR>
                    <a:lnT w="12700" cap="flat" cmpd="sng" algn="ctr">
                      <a:solidFill>
                        <a:srgbClr val="0051A3"/>
                      </a:solidFill>
                      <a:prstDash val="solid"/>
                      <a:round/>
                      <a:headEnd type="none" w="med" len="med"/>
                      <a:tailEnd type="none" w="med" len="med"/>
                    </a:lnT>
                    <a:lnB w="12700" cap="flat" cmpd="sng" algn="ctr">
                      <a:solidFill>
                        <a:srgbClr val="0051A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dirty="0" smtClean="0">
                          <a:ln>
                            <a:noFill/>
                          </a:ln>
                          <a:solidFill>
                            <a:schemeClr val="tx1"/>
                          </a:solidFill>
                          <a:effectLst/>
                          <a:latin typeface="+mj-ea"/>
                          <a:ea typeface="+mj-ea"/>
                          <a:cs typeface="Times New Roman" pitchFamily="18" charset="0"/>
                        </a:rPr>
                        <a:t>故障</a:t>
                      </a:r>
                    </a:p>
                  </a:txBody>
                  <a:tcPr marL="95396" marR="95396" marT="47531" marB="47531" anchor="ctr" horzOverflow="overflow">
                    <a:lnL w="12700" cap="flat" cmpd="sng" algn="ctr">
                      <a:solidFill>
                        <a:srgbClr val="0051A3"/>
                      </a:solidFill>
                      <a:prstDash val="solid"/>
                      <a:round/>
                      <a:headEnd type="none" w="med" len="med"/>
                      <a:tailEnd type="none" w="med" len="med"/>
                    </a:lnL>
                    <a:lnR w="12700" cap="flat" cmpd="sng" algn="ctr">
                      <a:solidFill>
                        <a:srgbClr val="0051A3"/>
                      </a:solidFill>
                      <a:prstDash val="solid"/>
                      <a:round/>
                      <a:headEnd type="none" w="med" len="med"/>
                      <a:tailEnd type="none" w="med" len="med"/>
                    </a:lnR>
                    <a:lnT w="12700" cap="flat" cmpd="sng" algn="ctr">
                      <a:solidFill>
                        <a:srgbClr val="0051A3"/>
                      </a:solidFill>
                      <a:prstDash val="solid"/>
                      <a:round/>
                      <a:headEnd type="none" w="med" len="med"/>
                      <a:tailEnd type="none" w="med" len="med"/>
                    </a:lnT>
                    <a:lnB w="12700" cap="flat" cmpd="sng" algn="ctr">
                      <a:solidFill>
                        <a:srgbClr val="0051A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704672">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dirty="0" smtClean="0">
                          <a:ln>
                            <a:noFill/>
                          </a:ln>
                          <a:solidFill>
                            <a:schemeClr val="tx1"/>
                          </a:solidFill>
                          <a:effectLst/>
                          <a:latin typeface="+mj-ea"/>
                          <a:ea typeface="+mj-ea"/>
                          <a:cs typeface="Times New Roman" pitchFamily="18" charset="0"/>
                        </a:rPr>
                        <a:t>计划运行</a:t>
                      </a:r>
                      <a:r>
                        <a:rPr kumimoji="0" lang="en-US" altLang="zh-CN" sz="2000" b="0" i="0" u="none" strike="noStrike" kern="1200" cap="none" normalizeH="0" baseline="0" dirty="0" smtClean="0">
                          <a:ln>
                            <a:noFill/>
                          </a:ln>
                          <a:solidFill>
                            <a:schemeClr val="tx1"/>
                          </a:solidFill>
                          <a:effectLst/>
                          <a:latin typeface="+mj-ea"/>
                          <a:ea typeface="+mn-ea"/>
                          <a:cs typeface="Times New Roman" pitchFamily="18" charset="0"/>
                        </a:rPr>
                        <a:t>(</a:t>
                      </a:r>
                      <a:r>
                        <a:rPr kumimoji="0" lang="zh-CN" altLang="en-US" sz="2000" b="0" i="0" u="none" strike="noStrike" kern="1200" cap="none" normalizeH="0" baseline="0" dirty="0" smtClean="0">
                          <a:ln>
                            <a:noFill/>
                          </a:ln>
                          <a:solidFill>
                            <a:schemeClr val="tx1"/>
                          </a:solidFill>
                          <a:effectLst/>
                          <a:latin typeface="+mj-ea"/>
                          <a:ea typeface="+mn-ea"/>
                          <a:cs typeface="Times New Roman" pitchFamily="18" charset="0"/>
                        </a:rPr>
                        <a:t>小时</a:t>
                      </a:r>
                      <a:r>
                        <a:rPr kumimoji="0" lang="en-US" altLang="zh-CN" sz="2000" b="0" i="0" u="none" strike="noStrike" kern="1200" cap="none" normalizeH="0" baseline="0" dirty="0" smtClean="0">
                          <a:ln>
                            <a:noFill/>
                          </a:ln>
                          <a:solidFill>
                            <a:schemeClr val="tx1"/>
                          </a:solidFill>
                          <a:effectLst/>
                          <a:latin typeface="+mj-ea"/>
                          <a:ea typeface="+mn-ea"/>
                          <a:cs typeface="Times New Roman" pitchFamily="18" charset="0"/>
                        </a:rPr>
                        <a:t>)</a:t>
                      </a:r>
                      <a:endParaRPr kumimoji="0" lang="zh-CN" altLang="en-US" sz="2000" b="0" i="0" u="none" strike="noStrike" cap="none" normalizeH="0" baseline="0" dirty="0" smtClean="0">
                        <a:ln>
                          <a:noFill/>
                        </a:ln>
                        <a:solidFill>
                          <a:schemeClr val="tx1"/>
                        </a:solidFill>
                        <a:effectLst/>
                        <a:latin typeface="+mj-ea"/>
                        <a:ea typeface="+mj-ea"/>
                        <a:cs typeface="Times New Roman" pitchFamily="18" charset="0"/>
                      </a:endParaRPr>
                    </a:p>
                  </a:txBody>
                  <a:tcPr marL="95396" marR="95396" marT="47531" marB="47531" anchor="ctr" horzOverflow="overflow">
                    <a:lnL w="12700" cap="flat" cmpd="sng" algn="ctr">
                      <a:solidFill>
                        <a:srgbClr val="0051A3"/>
                      </a:solidFill>
                      <a:prstDash val="solid"/>
                      <a:round/>
                      <a:headEnd type="none" w="med" len="med"/>
                      <a:tailEnd type="none" w="med" len="med"/>
                    </a:lnL>
                    <a:lnR w="12700" cap="flat" cmpd="sng" algn="ctr">
                      <a:solidFill>
                        <a:srgbClr val="0051A3"/>
                      </a:solidFill>
                      <a:prstDash val="solid"/>
                      <a:round/>
                      <a:headEnd type="none" w="med" len="med"/>
                      <a:tailEnd type="none" w="med" len="med"/>
                    </a:lnR>
                    <a:lnT w="12700" cap="flat" cmpd="sng" algn="ctr">
                      <a:solidFill>
                        <a:srgbClr val="0051A3"/>
                      </a:solidFill>
                      <a:prstDash val="solid"/>
                      <a:round/>
                      <a:headEnd type="none" w="med" len="med"/>
                      <a:tailEnd type="none" w="med" len="med"/>
                    </a:lnT>
                    <a:lnB w="12700" cap="flat" cmpd="sng" algn="ctr">
                      <a:solidFill>
                        <a:srgbClr val="0051A3"/>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kern="1200" cap="none" normalizeH="0" baseline="0" dirty="0" smtClean="0">
                          <a:ln>
                            <a:noFill/>
                          </a:ln>
                          <a:solidFill>
                            <a:schemeClr val="tx1"/>
                          </a:solidFill>
                          <a:effectLst/>
                          <a:latin typeface="+mj-ea"/>
                          <a:ea typeface="+mj-ea"/>
                          <a:cs typeface="Times New Roman" pitchFamily="18" charset="0"/>
                        </a:rPr>
                        <a:t>6981</a:t>
                      </a:r>
                    </a:p>
                  </a:txBody>
                  <a:tcPr marL="95388" marR="95388" marT="47506" marB="47506" anchor="ctr" horzOverflow="overflow">
                    <a:lnL w="12700" cap="flat" cmpd="sng" algn="ctr">
                      <a:solidFill>
                        <a:srgbClr val="0051A3"/>
                      </a:solidFill>
                      <a:prstDash val="solid"/>
                      <a:round/>
                      <a:headEnd type="none" w="med" len="med"/>
                      <a:tailEnd type="none" w="med" len="med"/>
                    </a:lnL>
                    <a:lnR w="12700" cap="flat" cmpd="sng" algn="ctr">
                      <a:solidFill>
                        <a:srgbClr val="0051A3"/>
                      </a:solidFill>
                      <a:prstDash val="solid"/>
                      <a:round/>
                      <a:headEnd type="none" w="med" len="med"/>
                      <a:tailEnd type="none" w="med" len="med"/>
                    </a:lnR>
                    <a:lnT w="12700" cap="flat" cmpd="sng" algn="ctr">
                      <a:solidFill>
                        <a:srgbClr val="0051A3"/>
                      </a:solidFill>
                      <a:prstDash val="solid"/>
                      <a:round/>
                      <a:headEnd type="none" w="med" len="med"/>
                      <a:tailEnd type="none" w="med" len="med"/>
                    </a:lnT>
                    <a:lnB w="12700" cap="flat" cmpd="sng" algn="ctr">
                      <a:solidFill>
                        <a:srgbClr val="0051A3"/>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kern="1200" cap="none" normalizeH="0" baseline="0" dirty="0" smtClean="0">
                          <a:ln>
                            <a:noFill/>
                          </a:ln>
                          <a:solidFill>
                            <a:schemeClr val="tx1"/>
                          </a:solidFill>
                          <a:effectLst/>
                          <a:latin typeface="+mj-ea"/>
                          <a:ea typeface="+mj-ea"/>
                          <a:cs typeface="Times New Roman" pitchFamily="18" charset="0"/>
                        </a:rPr>
                        <a:t>5135.5</a:t>
                      </a:r>
                    </a:p>
                  </a:txBody>
                  <a:tcPr marL="95388" marR="95388" marT="47506" marB="47506" anchor="ctr" horzOverflow="overflow">
                    <a:lnL w="12700" cap="flat" cmpd="sng" algn="ctr">
                      <a:solidFill>
                        <a:srgbClr val="0051A3"/>
                      </a:solidFill>
                      <a:prstDash val="solid"/>
                      <a:round/>
                      <a:headEnd type="none" w="med" len="med"/>
                      <a:tailEnd type="none" w="med" len="med"/>
                    </a:lnL>
                    <a:lnR w="12700" cap="flat" cmpd="sng" algn="ctr">
                      <a:solidFill>
                        <a:srgbClr val="0051A3"/>
                      </a:solidFill>
                      <a:prstDash val="solid"/>
                      <a:round/>
                      <a:headEnd type="none" w="med" len="med"/>
                      <a:tailEnd type="none" w="med" len="med"/>
                    </a:lnR>
                    <a:lnT w="12700" cap="flat" cmpd="sng" algn="ctr">
                      <a:solidFill>
                        <a:srgbClr val="0051A3"/>
                      </a:solidFill>
                      <a:prstDash val="solid"/>
                      <a:round/>
                      <a:headEnd type="none" w="med" len="med"/>
                      <a:tailEnd type="none" w="med" len="med"/>
                    </a:lnT>
                    <a:lnB w="12700" cap="flat" cmpd="sng" algn="ctr">
                      <a:solidFill>
                        <a:srgbClr val="0051A3"/>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kern="1200" cap="none" normalizeH="0" baseline="0" dirty="0" smtClean="0">
                          <a:ln>
                            <a:noFill/>
                          </a:ln>
                          <a:solidFill>
                            <a:schemeClr val="tx1"/>
                          </a:solidFill>
                          <a:effectLst/>
                          <a:latin typeface="+mj-ea"/>
                          <a:ea typeface="+mj-ea"/>
                          <a:cs typeface="Times New Roman" pitchFamily="18" charset="0"/>
                        </a:rPr>
                        <a:t>1065</a:t>
                      </a:r>
                    </a:p>
                  </a:txBody>
                  <a:tcPr marL="95388" marR="95388" marT="47506" marB="47506" anchor="ctr" horzOverflow="overflow">
                    <a:lnL w="12700" cap="flat" cmpd="sng" algn="ctr">
                      <a:solidFill>
                        <a:srgbClr val="0051A3"/>
                      </a:solidFill>
                      <a:prstDash val="solid"/>
                      <a:round/>
                      <a:headEnd type="none" w="med" len="med"/>
                      <a:tailEnd type="none" w="med" len="med"/>
                    </a:lnL>
                    <a:lnR w="12700" cap="flat" cmpd="sng" algn="ctr">
                      <a:solidFill>
                        <a:srgbClr val="0051A3"/>
                      </a:solidFill>
                      <a:prstDash val="solid"/>
                      <a:round/>
                      <a:headEnd type="none" w="med" len="med"/>
                      <a:tailEnd type="none" w="med" len="med"/>
                    </a:lnR>
                    <a:lnT w="12700" cap="flat" cmpd="sng" algn="ctr">
                      <a:solidFill>
                        <a:srgbClr val="0051A3"/>
                      </a:solidFill>
                      <a:prstDash val="solid"/>
                      <a:round/>
                      <a:headEnd type="none" w="med" len="med"/>
                      <a:tailEnd type="none" w="med" len="med"/>
                    </a:lnT>
                    <a:lnB w="12700" cap="flat" cmpd="sng" algn="ctr">
                      <a:solidFill>
                        <a:srgbClr val="0051A3"/>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kern="1200" cap="none" normalizeH="0" baseline="0" dirty="0" smtClean="0">
                          <a:ln>
                            <a:noFill/>
                          </a:ln>
                          <a:solidFill>
                            <a:schemeClr val="tx1"/>
                          </a:solidFill>
                          <a:effectLst/>
                          <a:latin typeface="+mj-ea"/>
                          <a:ea typeface="+mj-ea"/>
                          <a:cs typeface="Times New Roman" pitchFamily="18" charset="0"/>
                        </a:rPr>
                        <a:t>228.5</a:t>
                      </a:r>
                    </a:p>
                  </a:txBody>
                  <a:tcPr marL="95388" marR="95388" marT="47506" marB="47506" anchor="ctr" horzOverflow="overflow">
                    <a:lnL w="12700" cap="flat" cmpd="sng" algn="ctr">
                      <a:solidFill>
                        <a:srgbClr val="0051A3"/>
                      </a:solidFill>
                      <a:prstDash val="solid"/>
                      <a:round/>
                      <a:headEnd type="none" w="med" len="med"/>
                      <a:tailEnd type="none" w="med" len="med"/>
                    </a:lnL>
                    <a:lnR w="12700" cap="flat" cmpd="sng" algn="ctr">
                      <a:solidFill>
                        <a:srgbClr val="0051A3"/>
                      </a:solidFill>
                      <a:prstDash val="solid"/>
                      <a:round/>
                      <a:headEnd type="none" w="med" len="med"/>
                      <a:tailEnd type="none" w="med" len="med"/>
                    </a:lnR>
                    <a:lnT w="12700" cap="flat" cmpd="sng" algn="ctr">
                      <a:solidFill>
                        <a:srgbClr val="0051A3"/>
                      </a:solidFill>
                      <a:prstDash val="solid"/>
                      <a:round/>
                      <a:headEnd type="none" w="med" len="med"/>
                      <a:tailEnd type="none" w="med" len="med"/>
                    </a:lnT>
                    <a:lnB w="12700" cap="flat" cmpd="sng" algn="ctr">
                      <a:solidFill>
                        <a:srgbClr val="0051A3"/>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kern="1200" cap="none" normalizeH="0" baseline="0" dirty="0" smtClean="0">
                          <a:ln>
                            <a:noFill/>
                          </a:ln>
                          <a:solidFill>
                            <a:schemeClr val="tx1"/>
                          </a:solidFill>
                          <a:effectLst/>
                          <a:latin typeface="+mj-ea"/>
                          <a:ea typeface="+mj-ea"/>
                          <a:cs typeface="Times New Roman" pitchFamily="18" charset="0"/>
                        </a:rPr>
                        <a:t>552</a:t>
                      </a:r>
                    </a:p>
                  </a:txBody>
                  <a:tcPr marL="95388" marR="95388" marT="47506" marB="47506" anchor="ctr" horzOverflow="overflow">
                    <a:lnL w="12700" cap="flat" cmpd="sng" algn="ctr">
                      <a:solidFill>
                        <a:srgbClr val="0051A3"/>
                      </a:solidFill>
                      <a:prstDash val="solid"/>
                      <a:round/>
                      <a:headEnd type="none" w="med" len="med"/>
                      <a:tailEnd type="none" w="med" len="med"/>
                    </a:lnL>
                    <a:lnR w="12700" cap="flat" cmpd="sng" algn="ctr">
                      <a:solidFill>
                        <a:srgbClr val="0051A3"/>
                      </a:solidFill>
                      <a:prstDash val="solid"/>
                      <a:round/>
                      <a:headEnd type="none" w="med" len="med"/>
                      <a:tailEnd type="none" w="med" len="med"/>
                    </a:lnR>
                    <a:lnT w="12700" cap="flat" cmpd="sng" algn="ctr">
                      <a:solidFill>
                        <a:srgbClr val="0051A3"/>
                      </a:solidFill>
                      <a:prstDash val="solid"/>
                      <a:round/>
                      <a:headEnd type="none" w="med" len="med"/>
                      <a:tailEnd type="none" w="med" len="med"/>
                    </a:lnT>
                    <a:lnB w="12700" cap="flat" cmpd="sng" algn="ctr">
                      <a:solidFill>
                        <a:srgbClr val="0051A3"/>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kern="1200" cap="none" normalizeH="0" baseline="0" dirty="0" smtClean="0">
                          <a:ln>
                            <a:noFill/>
                          </a:ln>
                          <a:solidFill>
                            <a:schemeClr val="tx1"/>
                          </a:solidFill>
                          <a:effectLst/>
                          <a:latin typeface="+mj-ea"/>
                          <a:ea typeface="+mj-ea"/>
                          <a:cs typeface="Times New Roman" pitchFamily="18" charset="0"/>
                        </a:rPr>
                        <a:t>&lt;300</a:t>
                      </a:r>
                    </a:p>
                  </a:txBody>
                  <a:tcPr marL="95396" marR="95396" marT="47528" marB="47528" anchor="ctr" horzOverflow="overflow">
                    <a:lnL w="12700" cap="flat" cmpd="sng" algn="ctr">
                      <a:solidFill>
                        <a:srgbClr val="0051A3"/>
                      </a:solidFill>
                      <a:prstDash val="solid"/>
                      <a:round/>
                      <a:headEnd type="none" w="med" len="med"/>
                      <a:tailEnd type="none" w="med" len="med"/>
                    </a:lnL>
                    <a:lnR w="12700" cap="flat" cmpd="sng" algn="ctr">
                      <a:solidFill>
                        <a:srgbClr val="0051A3"/>
                      </a:solidFill>
                      <a:prstDash val="solid"/>
                      <a:round/>
                      <a:headEnd type="none" w="med" len="med"/>
                      <a:tailEnd type="none" w="med" len="med"/>
                    </a:lnR>
                    <a:lnT w="12700" cap="flat" cmpd="sng" algn="ctr">
                      <a:solidFill>
                        <a:srgbClr val="0051A3"/>
                      </a:solidFill>
                      <a:prstDash val="solid"/>
                      <a:round/>
                      <a:headEnd type="none" w="med" len="med"/>
                      <a:tailEnd type="none" w="med" len="med"/>
                    </a:lnT>
                    <a:lnB w="12700" cap="flat" cmpd="sng" algn="ctr">
                      <a:solidFill>
                        <a:srgbClr val="0051A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704672">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dirty="0" smtClean="0">
                          <a:ln>
                            <a:noFill/>
                          </a:ln>
                          <a:solidFill>
                            <a:schemeClr val="tx1"/>
                          </a:solidFill>
                          <a:effectLst/>
                          <a:latin typeface="+mj-ea"/>
                          <a:ea typeface="+mj-ea"/>
                          <a:cs typeface="Times New Roman" pitchFamily="18" charset="0"/>
                        </a:rPr>
                        <a:t>实际运行</a:t>
                      </a:r>
                      <a:r>
                        <a:rPr kumimoji="0" lang="en-US" altLang="zh-CN" sz="2000" b="0" i="0" u="none" strike="noStrike" kern="1200" cap="none" normalizeH="0" baseline="0" dirty="0" smtClean="0">
                          <a:ln>
                            <a:noFill/>
                          </a:ln>
                          <a:solidFill>
                            <a:schemeClr val="tx1"/>
                          </a:solidFill>
                          <a:effectLst/>
                          <a:latin typeface="+mj-ea"/>
                          <a:ea typeface="+mn-ea"/>
                          <a:cs typeface="Times New Roman" pitchFamily="18" charset="0"/>
                        </a:rPr>
                        <a:t>(</a:t>
                      </a:r>
                      <a:r>
                        <a:rPr kumimoji="0" lang="zh-CN" altLang="en-US" sz="2000" b="0" i="0" u="none" strike="noStrike" kern="1200" cap="none" normalizeH="0" baseline="0" dirty="0" smtClean="0">
                          <a:ln>
                            <a:noFill/>
                          </a:ln>
                          <a:solidFill>
                            <a:schemeClr val="tx1"/>
                          </a:solidFill>
                          <a:effectLst/>
                          <a:latin typeface="+mj-ea"/>
                          <a:ea typeface="+mn-ea"/>
                          <a:cs typeface="Times New Roman" pitchFamily="18" charset="0"/>
                        </a:rPr>
                        <a:t>小时</a:t>
                      </a:r>
                      <a:r>
                        <a:rPr kumimoji="0" lang="en-US" altLang="zh-CN" sz="2000" b="0" i="0" u="none" strike="noStrike" kern="1200" cap="none" normalizeH="0" baseline="0" dirty="0" smtClean="0">
                          <a:ln>
                            <a:noFill/>
                          </a:ln>
                          <a:solidFill>
                            <a:schemeClr val="tx1"/>
                          </a:solidFill>
                          <a:effectLst/>
                          <a:latin typeface="+mj-ea"/>
                          <a:ea typeface="+mn-ea"/>
                          <a:cs typeface="Times New Roman" pitchFamily="18" charset="0"/>
                        </a:rPr>
                        <a:t>)</a:t>
                      </a:r>
                      <a:endParaRPr kumimoji="0" lang="zh-CN" altLang="en-US" sz="2000" b="0" i="0" u="none" strike="noStrike" cap="none" normalizeH="0" baseline="0" dirty="0" smtClean="0">
                        <a:ln>
                          <a:noFill/>
                        </a:ln>
                        <a:solidFill>
                          <a:schemeClr val="tx1"/>
                        </a:solidFill>
                        <a:effectLst/>
                        <a:latin typeface="+mj-ea"/>
                        <a:ea typeface="+mj-ea"/>
                        <a:cs typeface="Times New Roman" pitchFamily="18" charset="0"/>
                      </a:endParaRPr>
                    </a:p>
                  </a:txBody>
                  <a:tcPr marL="95396" marR="95396" marT="47531" marB="47531" anchor="ctr" horzOverflow="overflow">
                    <a:lnL w="12700" cap="flat" cmpd="sng" algn="ctr">
                      <a:solidFill>
                        <a:srgbClr val="0051A3"/>
                      </a:solidFill>
                      <a:prstDash val="solid"/>
                      <a:round/>
                      <a:headEnd type="none" w="med" len="med"/>
                      <a:tailEnd type="none" w="med" len="med"/>
                    </a:lnL>
                    <a:lnR w="12700" cap="flat" cmpd="sng" algn="ctr">
                      <a:solidFill>
                        <a:srgbClr val="0051A3"/>
                      </a:solidFill>
                      <a:prstDash val="solid"/>
                      <a:round/>
                      <a:headEnd type="none" w="med" len="med"/>
                      <a:tailEnd type="none" w="med" len="med"/>
                    </a:lnR>
                    <a:lnT w="12700" cap="flat" cmpd="sng" algn="ctr">
                      <a:solidFill>
                        <a:srgbClr val="0051A3"/>
                      </a:solidFill>
                      <a:prstDash val="solid"/>
                      <a:round/>
                      <a:headEnd type="none" w="med" len="med"/>
                      <a:tailEnd type="none" w="med" len="med"/>
                    </a:lnT>
                    <a:lnB w="12700" cap="flat" cmpd="sng" algn="ctr">
                      <a:solidFill>
                        <a:srgbClr val="0051A3"/>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kern="1200" cap="none" normalizeH="0" baseline="0" dirty="0" smtClean="0">
                          <a:ln>
                            <a:noFill/>
                          </a:ln>
                          <a:solidFill>
                            <a:schemeClr val="tx1"/>
                          </a:solidFill>
                          <a:effectLst/>
                          <a:latin typeface="+mj-ea"/>
                          <a:ea typeface="+mj-ea"/>
                          <a:cs typeface="Times New Roman" pitchFamily="18" charset="0"/>
                        </a:rPr>
                        <a:t>7243.25</a:t>
                      </a:r>
                    </a:p>
                  </a:txBody>
                  <a:tcPr marL="95396" marR="95396" marT="47531" marB="47531" anchor="ctr" horzOverflow="overflow">
                    <a:lnL w="12700" cap="flat" cmpd="sng" algn="ctr">
                      <a:solidFill>
                        <a:srgbClr val="0051A3"/>
                      </a:solidFill>
                      <a:prstDash val="solid"/>
                      <a:round/>
                      <a:headEnd type="none" w="med" len="med"/>
                      <a:tailEnd type="none" w="med" len="med"/>
                    </a:lnL>
                    <a:lnR w="12700" cap="flat" cmpd="sng" algn="ctr">
                      <a:solidFill>
                        <a:srgbClr val="0051A3"/>
                      </a:solidFill>
                      <a:prstDash val="solid"/>
                      <a:round/>
                      <a:headEnd type="none" w="med" len="med"/>
                      <a:tailEnd type="none" w="med" len="med"/>
                    </a:lnR>
                    <a:lnT w="12700" cap="flat" cmpd="sng" algn="ctr">
                      <a:solidFill>
                        <a:srgbClr val="0051A3"/>
                      </a:solidFill>
                      <a:prstDash val="solid"/>
                      <a:round/>
                      <a:headEnd type="none" w="med" len="med"/>
                      <a:tailEnd type="none" w="med" len="med"/>
                    </a:lnT>
                    <a:lnB w="12700" cap="flat" cmpd="sng" algn="ctr">
                      <a:solidFill>
                        <a:srgbClr val="0051A3"/>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kern="1200" cap="none" normalizeH="0" baseline="0" dirty="0" smtClean="0">
                          <a:ln>
                            <a:noFill/>
                          </a:ln>
                          <a:solidFill>
                            <a:schemeClr val="tx1"/>
                          </a:solidFill>
                          <a:effectLst/>
                          <a:latin typeface="+mj-ea"/>
                          <a:ea typeface="+mj-ea"/>
                          <a:cs typeface="Times New Roman" pitchFamily="18" charset="0"/>
                        </a:rPr>
                        <a:t>5463.64</a:t>
                      </a:r>
                    </a:p>
                  </a:txBody>
                  <a:tcPr marL="95396" marR="95396" marT="47531" marB="47531" anchor="ctr" horzOverflow="overflow">
                    <a:lnL w="12700" cap="flat" cmpd="sng" algn="ctr">
                      <a:solidFill>
                        <a:srgbClr val="0051A3"/>
                      </a:solidFill>
                      <a:prstDash val="solid"/>
                      <a:round/>
                      <a:headEnd type="none" w="med" len="med"/>
                      <a:tailEnd type="none" w="med" len="med"/>
                    </a:lnL>
                    <a:lnR w="12700" cap="flat" cmpd="sng" algn="ctr">
                      <a:solidFill>
                        <a:srgbClr val="0051A3"/>
                      </a:solidFill>
                      <a:prstDash val="solid"/>
                      <a:round/>
                      <a:headEnd type="none" w="med" len="med"/>
                      <a:tailEnd type="none" w="med" len="med"/>
                    </a:lnR>
                    <a:lnT w="12700" cap="flat" cmpd="sng" algn="ctr">
                      <a:solidFill>
                        <a:srgbClr val="0051A3"/>
                      </a:solidFill>
                      <a:prstDash val="solid"/>
                      <a:round/>
                      <a:headEnd type="none" w="med" len="med"/>
                      <a:tailEnd type="none" w="med" len="med"/>
                    </a:lnT>
                    <a:lnB w="12700" cap="flat" cmpd="sng" algn="ctr">
                      <a:solidFill>
                        <a:srgbClr val="0051A3"/>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kern="1200" cap="none" normalizeH="0" baseline="0" dirty="0" smtClean="0">
                          <a:ln>
                            <a:noFill/>
                          </a:ln>
                          <a:solidFill>
                            <a:schemeClr val="tx1"/>
                          </a:solidFill>
                          <a:effectLst/>
                          <a:latin typeface="+mj-ea"/>
                          <a:ea typeface="+mj-ea"/>
                          <a:cs typeface="Times New Roman" pitchFamily="18" charset="0"/>
                        </a:rPr>
                        <a:t>1118</a:t>
                      </a:r>
                    </a:p>
                  </a:txBody>
                  <a:tcPr marL="95396" marR="95396" marT="47531" marB="47531" anchor="ctr" horzOverflow="overflow">
                    <a:lnL w="12700" cap="flat" cmpd="sng" algn="ctr">
                      <a:solidFill>
                        <a:srgbClr val="0051A3"/>
                      </a:solidFill>
                      <a:prstDash val="solid"/>
                      <a:round/>
                      <a:headEnd type="none" w="med" len="med"/>
                      <a:tailEnd type="none" w="med" len="med"/>
                    </a:lnL>
                    <a:lnR w="12700" cap="flat" cmpd="sng" algn="ctr">
                      <a:solidFill>
                        <a:srgbClr val="0051A3"/>
                      </a:solidFill>
                      <a:prstDash val="solid"/>
                      <a:round/>
                      <a:headEnd type="none" w="med" len="med"/>
                      <a:tailEnd type="none" w="med" len="med"/>
                    </a:lnR>
                    <a:lnT w="12700" cap="flat" cmpd="sng" algn="ctr">
                      <a:solidFill>
                        <a:srgbClr val="0051A3"/>
                      </a:solidFill>
                      <a:prstDash val="solid"/>
                      <a:round/>
                      <a:headEnd type="none" w="med" len="med"/>
                      <a:tailEnd type="none" w="med" len="med"/>
                    </a:lnT>
                    <a:lnB w="12700" cap="flat" cmpd="sng" algn="ctr">
                      <a:solidFill>
                        <a:srgbClr val="0051A3"/>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kern="1200" cap="none" normalizeH="0" baseline="0" dirty="0" smtClean="0">
                          <a:ln>
                            <a:noFill/>
                          </a:ln>
                          <a:solidFill>
                            <a:schemeClr val="tx1"/>
                          </a:solidFill>
                          <a:effectLst/>
                          <a:latin typeface="+mj-ea"/>
                          <a:ea typeface="+mj-ea"/>
                          <a:cs typeface="Times New Roman" pitchFamily="18" charset="0"/>
                        </a:rPr>
                        <a:t>78.25</a:t>
                      </a:r>
                    </a:p>
                  </a:txBody>
                  <a:tcPr marL="95396" marR="95396" marT="47531" marB="47531" anchor="ctr" horzOverflow="overflow">
                    <a:lnL w="12700" cap="flat" cmpd="sng" algn="ctr">
                      <a:solidFill>
                        <a:srgbClr val="0051A3"/>
                      </a:solidFill>
                      <a:prstDash val="solid"/>
                      <a:round/>
                      <a:headEnd type="none" w="med" len="med"/>
                      <a:tailEnd type="none" w="med" len="med"/>
                    </a:lnL>
                    <a:lnR w="12700" cap="flat" cmpd="sng" algn="ctr">
                      <a:solidFill>
                        <a:srgbClr val="0051A3"/>
                      </a:solidFill>
                      <a:prstDash val="solid"/>
                      <a:round/>
                      <a:headEnd type="none" w="med" len="med"/>
                      <a:tailEnd type="none" w="med" len="med"/>
                    </a:lnR>
                    <a:lnT w="12700" cap="flat" cmpd="sng" algn="ctr">
                      <a:solidFill>
                        <a:srgbClr val="0051A3"/>
                      </a:solidFill>
                      <a:prstDash val="solid"/>
                      <a:round/>
                      <a:headEnd type="none" w="med" len="med"/>
                      <a:tailEnd type="none" w="med" len="med"/>
                    </a:lnT>
                    <a:lnB w="12700" cap="flat" cmpd="sng" algn="ctr">
                      <a:solidFill>
                        <a:srgbClr val="0051A3"/>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kern="1200" cap="none" normalizeH="0" baseline="0" dirty="0" smtClean="0">
                          <a:ln>
                            <a:noFill/>
                          </a:ln>
                          <a:solidFill>
                            <a:schemeClr val="tx1"/>
                          </a:solidFill>
                          <a:effectLst/>
                          <a:latin typeface="+mj-ea"/>
                          <a:ea typeface="+mj-ea"/>
                          <a:cs typeface="Times New Roman" pitchFamily="18" charset="0"/>
                        </a:rPr>
                        <a:t>529.25</a:t>
                      </a:r>
                    </a:p>
                  </a:txBody>
                  <a:tcPr marL="95396" marR="95396" marT="47531" marB="47531" anchor="ctr" horzOverflow="overflow">
                    <a:lnL w="12700" cap="flat" cmpd="sng" algn="ctr">
                      <a:solidFill>
                        <a:srgbClr val="0051A3"/>
                      </a:solidFill>
                      <a:prstDash val="solid"/>
                      <a:round/>
                      <a:headEnd type="none" w="med" len="med"/>
                      <a:tailEnd type="none" w="med" len="med"/>
                    </a:lnL>
                    <a:lnR w="12700" cap="flat" cmpd="sng" algn="ctr">
                      <a:solidFill>
                        <a:srgbClr val="0051A3"/>
                      </a:solidFill>
                      <a:prstDash val="solid"/>
                      <a:round/>
                      <a:headEnd type="none" w="med" len="med"/>
                      <a:tailEnd type="none" w="med" len="med"/>
                    </a:lnR>
                    <a:lnT w="12700" cap="flat" cmpd="sng" algn="ctr">
                      <a:solidFill>
                        <a:srgbClr val="0051A3"/>
                      </a:solidFill>
                      <a:prstDash val="solid"/>
                      <a:round/>
                      <a:headEnd type="none" w="med" len="med"/>
                      <a:tailEnd type="none" w="med" len="med"/>
                    </a:lnT>
                    <a:lnB w="12700" cap="flat" cmpd="sng" algn="ctr">
                      <a:solidFill>
                        <a:srgbClr val="0051A3"/>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kern="1200" cap="none" normalizeH="0" baseline="0" dirty="0" smtClean="0">
                          <a:ln>
                            <a:noFill/>
                          </a:ln>
                          <a:solidFill>
                            <a:schemeClr val="tx1"/>
                          </a:solidFill>
                          <a:effectLst/>
                          <a:latin typeface="+mj-ea"/>
                          <a:ea typeface="+mj-ea"/>
                          <a:cs typeface="Times New Roman" pitchFamily="18" charset="0"/>
                        </a:rPr>
                        <a:t>54.11</a:t>
                      </a:r>
                    </a:p>
                  </a:txBody>
                  <a:tcPr marL="95396" marR="95396" marT="47531" marB="47531" anchor="ctr" horzOverflow="overflow">
                    <a:lnL w="12700" cap="flat" cmpd="sng" algn="ctr">
                      <a:solidFill>
                        <a:srgbClr val="0051A3"/>
                      </a:solidFill>
                      <a:prstDash val="solid"/>
                      <a:round/>
                      <a:headEnd type="none" w="med" len="med"/>
                      <a:tailEnd type="none" w="med" len="med"/>
                    </a:lnL>
                    <a:lnR w="12700" cap="flat" cmpd="sng" algn="ctr">
                      <a:solidFill>
                        <a:srgbClr val="0051A3"/>
                      </a:solidFill>
                      <a:prstDash val="solid"/>
                      <a:round/>
                      <a:headEnd type="none" w="med" len="med"/>
                      <a:tailEnd type="none" w="med" len="med"/>
                    </a:lnR>
                    <a:lnT w="12700" cap="flat" cmpd="sng" algn="ctr">
                      <a:solidFill>
                        <a:srgbClr val="0051A3"/>
                      </a:solidFill>
                      <a:prstDash val="solid"/>
                      <a:round/>
                      <a:headEnd type="none" w="med" len="med"/>
                      <a:tailEnd type="none" w="med" len="med"/>
                    </a:lnT>
                    <a:lnB w="12700" cap="flat" cmpd="sng" algn="ctr">
                      <a:solidFill>
                        <a:srgbClr val="0051A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704666">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dirty="0" smtClean="0">
                          <a:ln>
                            <a:noFill/>
                          </a:ln>
                          <a:solidFill>
                            <a:schemeClr val="tx1"/>
                          </a:solidFill>
                          <a:effectLst/>
                          <a:latin typeface="+mj-ea"/>
                          <a:ea typeface="+mj-ea"/>
                          <a:cs typeface="Times New Roman" pitchFamily="18" charset="0"/>
                        </a:rPr>
                        <a:t>百分比</a:t>
                      </a:r>
                    </a:p>
                  </a:txBody>
                  <a:tcPr marL="95396" marR="95396" marT="47531" marB="47531" anchor="ctr" horzOverflow="overflow">
                    <a:lnL w="12700" cap="flat" cmpd="sng" algn="ctr">
                      <a:solidFill>
                        <a:srgbClr val="0051A3"/>
                      </a:solidFill>
                      <a:prstDash val="solid"/>
                      <a:round/>
                      <a:headEnd type="none" w="med" len="med"/>
                      <a:tailEnd type="none" w="med" len="med"/>
                    </a:lnL>
                    <a:lnR w="12700" cap="flat" cmpd="sng" algn="ctr">
                      <a:solidFill>
                        <a:srgbClr val="0051A3"/>
                      </a:solidFill>
                      <a:prstDash val="solid"/>
                      <a:round/>
                      <a:headEnd type="none" w="med" len="med"/>
                      <a:tailEnd type="none" w="med" len="med"/>
                    </a:lnR>
                    <a:lnT w="12700" cap="flat" cmpd="sng" algn="ctr">
                      <a:solidFill>
                        <a:srgbClr val="0051A3"/>
                      </a:solidFill>
                      <a:prstDash val="solid"/>
                      <a:round/>
                      <a:headEnd type="none" w="med" len="med"/>
                      <a:tailEnd type="none" w="med" len="med"/>
                    </a:lnT>
                    <a:lnB w="12700" cap="flat" cmpd="sng" algn="ctr">
                      <a:solidFill>
                        <a:srgbClr val="0051A3"/>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endParaRPr kumimoji="0" lang="en-US" altLang="zh-CN" sz="2000" b="0" i="0" u="none" strike="noStrike" kern="1200" cap="none" normalizeH="0" baseline="0" dirty="0" smtClean="0">
                        <a:ln>
                          <a:noFill/>
                        </a:ln>
                        <a:solidFill>
                          <a:schemeClr val="tx1"/>
                        </a:solidFill>
                        <a:effectLst/>
                        <a:latin typeface="+mj-ea"/>
                        <a:ea typeface="+mj-ea"/>
                        <a:cs typeface="Times New Roman" pitchFamily="18" charset="0"/>
                      </a:endParaRPr>
                    </a:p>
                  </a:txBody>
                  <a:tcPr marL="95396" marR="95396" marT="47531" marB="47531" anchor="ctr" horzOverflow="overflow">
                    <a:lnL w="12700" cap="flat" cmpd="sng" algn="ctr">
                      <a:solidFill>
                        <a:srgbClr val="0051A3"/>
                      </a:solidFill>
                      <a:prstDash val="solid"/>
                      <a:round/>
                      <a:headEnd type="none" w="med" len="med"/>
                      <a:tailEnd type="none" w="med" len="med"/>
                    </a:lnL>
                    <a:lnR w="12700" cap="flat" cmpd="sng" algn="ctr">
                      <a:solidFill>
                        <a:srgbClr val="0051A3"/>
                      </a:solidFill>
                      <a:prstDash val="solid"/>
                      <a:round/>
                      <a:headEnd type="none" w="med" len="med"/>
                      <a:tailEnd type="none" w="med" len="med"/>
                    </a:lnR>
                    <a:lnT w="12700" cap="flat" cmpd="sng" algn="ctr">
                      <a:solidFill>
                        <a:srgbClr val="0051A3"/>
                      </a:solidFill>
                      <a:prstDash val="solid"/>
                      <a:round/>
                      <a:headEnd type="none" w="med" len="med"/>
                      <a:tailEnd type="none" w="med" len="med"/>
                    </a:lnT>
                    <a:lnB w="12700" cap="flat" cmpd="sng" algn="ctr">
                      <a:solidFill>
                        <a:srgbClr val="0051A3"/>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kern="1200" cap="none" normalizeH="0" baseline="0" dirty="0" smtClean="0">
                          <a:ln>
                            <a:noFill/>
                          </a:ln>
                          <a:solidFill>
                            <a:schemeClr val="tx1"/>
                          </a:solidFill>
                          <a:effectLst/>
                          <a:latin typeface="+mj-ea"/>
                          <a:ea typeface="+mj-ea"/>
                          <a:cs typeface="Times New Roman" pitchFamily="18" charset="0"/>
                        </a:rPr>
                        <a:t>75.43</a:t>
                      </a:r>
                    </a:p>
                  </a:txBody>
                  <a:tcPr marL="95396" marR="95396" marT="47531" marB="47531" anchor="ctr" horzOverflow="overflow">
                    <a:lnL w="12700" cap="flat" cmpd="sng" algn="ctr">
                      <a:solidFill>
                        <a:srgbClr val="0051A3"/>
                      </a:solidFill>
                      <a:prstDash val="solid"/>
                      <a:round/>
                      <a:headEnd type="none" w="med" len="med"/>
                      <a:tailEnd type="none" w="med" len="med"/>
                    </a:lnL>
                    <a:lnR w="12700" cap="flat" cmpd="sng" algn="ctr">
                      <a:solidFill>
                        <a:srgbClr val="0051A3"/>
                      </a:solidFill>
                      <a:prstDash val="solid"/>
                      <a:round/>
                      <a:headEnd type="none" w="med" len="med"/>
                      <a:tailEnd type="none" w="med" len="med"/>
                    </a:lnR>
                    <a:lnT w="12700" cap="flat" cmpd="sng" algn="ctr">
                      <a:solidFill>
                        <a:srgbClr val="0051A3"/>
                      </a:solidFill>
                      <a:prstDash val="solid"/>
                      <a:round/>
                      <a:headEnd type="none" w="med" len="med"/>
                      <a:tailEnd type="none" w="med" len="med"/>
                    </a:lnT>
                    <a:lnB w="12700" cap="flat" cmpd="sng" algn="ctr">
                      <a:solidFill>
                        <a:srgbClr val="0051A3"/>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kern="1200" cap="none" normalizeH="0" baseline="0" dirty="0" smtClean="0">
                          <a:ln>
                            <a:noFill/>
                          </a:ln>
                          <a:solidFill>
                            <a:schemeClr val="tx1"/>
                          </a:solidFill>
                          <a:effectLst/>
                          <a:latin typeface="+mj-ea"/>
                          <a:ea typeface="+mj-ea"/>
                          <a:cs typeface="Times New Roman" pitchFamily="18" charset="0"/>
                        </a:rPr>
                        <a:t>15.44</a:t>
                      </a:r>
                    </a:p>
                  </a:txBody>
                  <a:tcPr marL="95396" marR="95396" marT="47531" marB="47531" anchor="ctr" horzOverflow="overflow">
                    <a:lnL w="12700" cap="flat" cmpd="sng" algn="ctr">
                      <a:solidFill>
                        <a:srgbClr val="0051A3"/>
                      </a:solidFill>
                      <a:prstDash val="solid"/>
                      <a:round/>
                      <a:headEnd type="none" w="med" len="med"/>
                      <a:tailEnd type="none" w="med" len="med"/>
                    </a:lnL>
                    <a:lnR w="12700" cap="flat" cmpd="sng" algn="ctr">
                      <a:solidFill>
                        <a:srgbClr val="0051A3"/>
                      </a:solidFill>
                      <a:prstDash val="solid"/>
                      <a:round/>
                      <a:headEnd type="none" w="med" len="med"/>
                      <a:tailEnd type="none" w="med" len="med"/>
                    </a:lnR>
                    <a:lnT w="12700" cap="flat" cmpd="sng" algn="ctr">
                      <a:solidFill>
                        <a:srgbClr val="0051A3"/>
                      </a:solidFill>
                      <a:prstDash val="solid"/>
                      <a:round/>
                      <a:headEnd type="none" w="med" len="med"/>
                      <a:tailEnd type="none" w="med" len="med"/>
                    </a:lnT>
                    <a:lnB w="12700" cap="flat" cmpd="sng" algn="ctr">
                      <a:solidFill>
                        <a:srgbClr val="0051A3"/>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kern="1200" cap="none" normalizeH="0" baseline="0" dirty="0" smtClean="0">
                          <a:ln>
                            <a:noFill/>
                          </a:ln>
                          <a:solidFill>
                            <a:schemeClr val="tx1"/>
                          </a:solidFill>
                          <a:effectLst/>
                          <a:latin typeface="+mj-ea"/>
                          <a:ea typeface="+mj-ea"/>
                          <a:cs typeface="Times New Roman" pitchFamily="18" charset="0"/>
                        </a:rPr>
                        <a:t>1.08</a:t>
                      </a:r>
                    </a:p>
                  </a:txBody>
                  <a:tcPr marL="95396" marR="95396" marT="47531" marB="47531" anchor="ctr" horzOverflow="overflow">
                    <a:lnL w="12700" cap="flat" cmpd="sng" algn="ctr">
                      <a:solidFill>
                        <a:srgbClr val="0051A3"/>
                      </a:solidFill>
                      <a:prstDash val="solid"/>
                      <a:round/>
                      <a:headEnd type="none" w="med" len="med"/>
                      <a:tailEnd type="none" w="med" len="med"/>
                    </a:lnL>
                    <a:lnR w="12700" cap="flat" cmpd="sng" algn="ctr">
                      <a:solidFill>
                        <a:srgbClr val="0051A3"/>
                      </a:solidFill>
                      <a:prstDash val="solid"/>
                      <a:round/>
                      <a:headEnd type="none" w="med" len="med"/>
                      <a:tailEnd type="none" w="med" len="med"/>
                    </a:lnR>
                    <a:lnT w="12700" cap="flat" cmpd="sng" algn="ctr">
                      <a:solidFill>
                        <a:srgbClr val="0051A3"/>
                      </a:solidFill>
                      <a:prstDash val="solid"/>
                      <a:round/>
                      <a:headEnd type="none" w="med" len="med"/>
                      <a:tailEnd type="none" w="med" len="med"/>
                    </a:lnT>
                    <a:lnB w="12700" cap="flat" cmpd="sng" algn="ctr">
                      <a:solidFill>
                        <a:srgbClr val="0051A3"/>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kern="1200" cap="none" normalizeH="0" baseline="0" dirty="0" smtClean="0">
                          <a:ln>
                            <a:noFill/>
                          </a:ln>
                          <a:solidFill>
                            <a:schemeClr val="tx1"/>
                          </a:solidFill>
                          <a:effectLst/>
                          <a:latin typeface="+mj-ea"/>
                          <a:ea typeface="+mj-ea"/>
                          <a:cs typeface="Times New Roman" pitchFamily="18" charset="0"/>
                        </a:rPr>
                        <a:t>7.31</a:t>
                      </a:r>
                    </a:p>
                  </a:txBody>
                  <a:tcPr marL="95396" marR="95396" marT="47531" marB="47531" anchor="ctr" horzOverflow="overflow">
                    <a:lnL w="12700" cap="flat" cmpd="sng" algn="ctr">
                      <a:solidFill>
                        <a:srgbClr val="0051A3"/>
                      </a:solidFill>
                      <a:prstDash val="solid"/>
                      <a:round/>
                      <a:headEnd type="none" w="med" len="med"/>
                      <a:tailEnd type="none" w="med" len="med"/>
                    </a:lnL>
                    <a:lnR w="12700" cap="flat" cmpd="sng" algn="ctr">
                      <a:solidFill>
                        <a:srgbClr val="0051A3"/>
                      </a:solidFill>
                      <a:prstDash val="solid"/>
                      <a:round/>
                      <a:headEnd type="none" w="med" len="med"/>
                      <a:tailEnd type="none" w="med" len="med"/>
                    </a:lnR>
                    <a:lnT w="12700" cap="flat" cmpd="sng" algn="ctr">
                      <a:solidFill>
                        <a:srgbClr val="0051A3"/>
                      </a:solidFill>
                      <a:prstDash val="solid"/>
                      <a:round/>
                      <a:headEnd type="none" w="med" len="med"/>
                      <a:tailEnd type="none" w="med" len="med"/>
                    </a:lnT>
                    <a:lnB w="12700" cap="flat" cmpd="sng" algn="ctr">
                      <a:solidFill>
                        <a:srgbClr val="0051A3"/>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kern="1200" cap="none" normalizeH="0" baseline="0" dirty="0" smtClean="0">
                          <a:ln>
                            <a:noFill/>
                          </a:ln>
                          <a:solidFill>
                            <a:schemeClr val="tx1"/>
                          </a:solidFill>
                          <a:effectLst/>
                          <a:latin typeface="+mj-ea"/>
                          <a:ea typeface="+mj-ea"/>
                          <a:cs typeface="Times New Roman" pitchFamily="18" charset="0"/>
                        </a:rPr>
                        <a:t>0.75</a:t>
                      </a:r>
                    </a:p>
                  </a:txBody>
                  <a:tcPr marL="95396" marR="95396" marT="47531" marB="47531" anchor="ctr" horzOverflow="overflow">
                    <a:lnL w="12700" cap="flat" cmpd="sng" algn="ctr">
                      <a:solidFill>
                        <a:srgbClr val="0051A3"/>
                      </a:solidFill>
                      <a:prstDash val="solid"/>
                      <a:round/>
                      <a:headEnd type="none" w="med" len="med"/>
                      <a:tailEnd type="none" w="med" len="med"/>
                    </a:lnL>
                    <a:lnR w="12700" cap="flat" cmpd="sng" algn="ctr">
                      <a:solidFill>
                        <a:srgbClr val="0051A3"/>
                      </a:solidFill>
                      <a:prstDash val="solid"/>
                      <a:round/>
                      <a:headEnd type="none" w="med" len="med"/>
                      <a:tailEnd type="none" w="med" len="med"/>
                    </a:lnR>
                    <a:lnT w="12700" cap="flat" cmpd="sng" algn="ctr">
                      <a:solidFill>
                        <a:srgbClr val="0051A3"/>
                      </a:solidFill>
                      <a:prstDash val="solid"/>
                      <a:round/>
                      <a:headEnd type="none" w="med" len="med"/>
                      <a:tailEnd type="none" w="med" len="med"/>
                    </a:lnT>
                    <a:lnB w="12700" cap="flat" cmpd="sng" algn="ctr">
                      <a:solidFill>
                        <a:srgbClr val="0051A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
        <p:nvSpPr>
          <p:cNvPr id="5" name="内容占位符 2"/>
          <p:cNvSpPr txBox="1">
            <a:spLocks/>
          </p:cNvSpPr>
          <p:nvPr/>
        </p:nvSpPr>
        <p:spPr>
          <a:xfrm>
            <a:off x="473075" y="1138239"/>
            <a:ext cx="7415213" cy="1026228"/>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a:lnSpc>
                <a:spcPct val="120000"/>
              </a:lnSpc>
              <a:buFont typeface="Wingdings" panose="05000000000000000000" pitchFamily="2" charset="2"/>
              <a:buChar char="Ø"/>
              <a:defRPr/>
            </a:pPr>
            <a:r>
              <a:rPr lang="zh-CN" altLang="en-US" sz="2400" kern="0" dirty="0" smtClean="0">
                <a:latin typeface="微软雅黑" panose="020B0503020204020204" pitchFamily="34" charset="-122"/>
                <a:ea typeface="微软雅黑" panose="020B0503020204020204" pitchFamily="34" charset="-122"/>
              </a:rPr>
              <a:t>运行时间：</a:t>
            </a:r>
            <a:r>
              <a:rPr lang="en-US" altLang="zh-CN" sz="2400" kern="0" dirty="0" smtClean="0">
                <a:latin typeface="微软雅黑" panose="020B0503020204020204" pitchFamily="34" charset="-122"/>
                <a:ea typeface="微软雅黑" panose="020B0503020204020204" pitchFamily="34" charset="-122"/>
              </a:rPr>
              <a:t>2017</a:t>
            </a:r>
            <a:r>
              <a:rPr lang="zh-CN" altLang="en-US" sz="2400" kern="0" dirty="0" smtClean="0">
                <a:latin typeface="微软雅黑" panose="020B0503020204020204" pitchFamily="34" charset="-122"/>
                <a:ea typeface="微软雅黑" panose="020B0503020204020204" pitchFamily="34" charset="-122"/>
              </a:rPr>
              <a:t>年</a:t>
            </a:r>
            <a:r>
              <a:rPr lang="en-US" altLang="zh-CN" sz="2400" kern="0" dirty="0">
                <a:latin typeface="微软雅黑" panose="020B0503020204020204" pitchFamily="34" charset="-122"/>
                <a:ea typeface="微软雅黑" panose="020B0503020204020204" pitchFamily="34" charset="-122"/>
              </a:rPr>
              <a:t>9</a:t>
            </a:r>
            <a:r>
              <a:rPr lang="zh-CN" altLang="en-US" sz="2400" kern="0" dirty="0" smtClean="0">
                <a:latin typeface="微软雅黑" panose="020B0503020204020204" pitchFamily="34" charset="-122"/>
                <a:ea typeface="微软雅黑" panose="020B0503020204020204" pitchFamily="34" charset="-122"/>
              </a:rPr>
              <a:t>月</a:t>
            </a:r>
            <a:r>
              <a:rPr lang="en-US" altLang="zh-CN" sz="2400" kern="0" dirty="0">
                <a:latin typeface="微软雅黑" panose="020B0503020204020204" pitchFamily="34" charset="-122"/>
                <a:ea typeface="微软雅黑" panose="020B0503020204020204" pitchFamily="34" charset="-122"/>
              </a:rPr>
              <a:t>1</a:t>
            </a:r>
            <a:r>
              <a:rPr lang="zh-CN" altLang="en-US" sz="2400" kern="0" dirty="0" smtClean="0">
                <a:latin typeface="微软雅黑" panose="020B0503020204020204" pitchFamily="34" charset="-122"/>
                <a:ea typeface="微软雅黑" panose="020B0503020204020204" pitchFamily="34" charset="-122"/>
              </a:rPr>
              <a:t>日至</a:t>
            </a:r>
            <a:r>
              <a:rPr lang="en-US" altLang="zh-CN" sz="2400" kern="0" dirty="0" smtClean="0">
                <a:latin typeface="微软雅黑" panose="020B0503020204020204" pitchFamily="34" charset="-122"/>
                <a:ea typeface="微软雅黑" panose="020B0503020204020204" pitchFamily="34" charset="-122"/>
              </a:rPr>
              <a:t>2018</a:t>
            </a:r>
            <a:r>
              <a:rPr lang="zh-CN" altLang="en-US" sz="2400" kern="0" dirty="0" smtClean="0">
                <a:latin typeface="微软雅黑" panose="020B0503020204020204" pitchFamily="34" charset="-122"/>
                <a:ea typeface="微软雅黑" panose="020B0503020204020204" pitchFamily="34" charset="-122"/>
              </a:rPr>
              <a:t>年</a:t>
            </a:r>
            <a:r>
              <a:rPr lang="en-US" altLang="zh-CN" sz="2400" kern="0" dirty="0" smtClean="0">
                <a:latin typeface="微软雅黑" panose="020B0503020204020204" pitchFamily="34" charset="-122"/>
                <a:ea typeface="微软雅黑" panose="020B0503020204020204" pitchFamily="34" charset="-122"/>
              </a:rPr>
              <a:t>7</a:t>
            </a:r>
            <a:r>
              <a:rPr lang="zh-CN" altLang="en-US" sz="2400" kern="0" dirty="0" smtClean="0">
                <a:latin typeface="微软雅黑" panose="020B0503020204020204" pitchFamily="34" charset="-122"/>
                <a:ea typeface="微软雅黑" panose="020B0503020204020204" pitchFamily="34" charset="-122"/>
              </a:rPr>
              <a:t>月</a:t>
            </a:r>
            <a:r>
              <a:rPr lang="en-US" altLang="zh-CN" sz="2400" kern="0" dirty="0" smtClean="0">
                <a:latin typeface="微软雅黑" panose="020B0503020204020204" pitchFamily="34" charset="-122"/>
                <a:ea typeface="微软雅黑" panose="020B0503020204020204" pitchFamily="34" charset="-122"/>
              </a:rPr>
              <a:t>31</a:t>
            </a:r>
            <a:r>
              <a:rPr lang="zh-CN" altLang="en-US" sz="2400" kern="0" dirty="0" smtClean="0">
                <a:latin typeface="微软雅黑" panose="020B0503020204020204" pitchFamily="34" charset="-122"/>
                <a:ea typeface="微软雅黑" panose="020B0503020204020204" pitchFamily="34" charset="-122"/>
              </a:rPr>
              <a:t>日</a:t>
            </a:r>
          </a:p>
          <a:p>
            <a:pPr>
              <a:lnSpc>
                <a:spcPct val="120000"/>
              </a:lnSpc>
              <a:buFont typeface="Wingdings" panose="05000000000000000000" pitchFamily="2" charset="2"/>
              <a:buChar char="Ø"/>
              <a:defRPr/>
            </a:pPr>
            <a:r>
              <a:rPr lang="zh-CN" altLang="en-US" sz="2400" kern="0" dirty="0" smtClean="0">
                <a:latin typeface="微软雅黑" panose="020B0503020204020204" pitchFamily="34" charset="-122"/>
                <a:ea typeface="微软雅黑" panose="020B0503020204020204" pitchFamily="34" charset="-122"/>
              </a:rPr>
              <a:t>供束模式：衰减模式（</a:t>
            </a:r>
            <a:r>
              <a:rPr lang="en-US" altLang="zh-CN" sz="2400" kern="0" dirty="0" smtClean="0">
                <a:latin typeface="微软雅黑" panose="020B0503020204020204" pitchFamily="34" charset="-122"/>
                <a:ea typeface="微软雅黑" panose="020B0503020204020204" pitchFamily="34" charset="-122"/>
              </a:rPr>
              <a:t>7</a:t>
            </a:r>
            <a:r>
              <a:rPr lang="zh-CN" altLang="en-US" sz="2400" kern="0" dirty="0" smtClean="0">
                <a:latin typeface="微软雅黑" panose="020B0503020204020204" pitchFamily="34" charset="-122"/>
                <a:ea typeface="微软雅黑" panose="020B0503020204020204" pitchFamily="34" charset="-122"/>
              </a:rPr>
              <a:t>月</a:t>
            </a:r>
            <a:r>
              <a:rPr lang="en-US" altLang="zh-CN" sz="2400" kern="0" dirty="0" smtClean="0">
                <a:latin typeface="微软雅黑" panose="020B0503020204020204" pitchFamily="34" charset="-122"/>
                <a:ea typeface="微软雅黑" panose="020B0503020204020204" pitchFamily="34" charset="-122"/>
              </a:rPr>
              <a:t>25</a:t>
            </a:r>
            <a:r>
              <a:rPr lang="zh-CN" altLang="en-US" sz="2400" kern="0" dirty="0" smtClean="0">
                <a:latin typeface="微软雅黑" panose="020B0503020204020204" pitchFamily="34" charset="-122"/>
                <a:ea typeface="微软雅黑" panose="020B0503020204020204" pitchFamily="34" charset="-122"/>
              </a:rPr>
              <a:t>号开始恒流运行）</a:t>
            </a:r>
            <a:endParaRPr lang="en-US" altLang="zh-CN" sz="2400" kern="0" dirty="0" smtClean="0">
              <a:latin typeface="微软雅黑" panose="020B0503020204020204" pitchFamily="34" charset="-122"/>
              <a:ea typeface="微软雅黑" panose="020B0503020204020204" pitchFamily="34" charset="-122"/>
            </a:endParaRPr>
          </a:p>
        </p:txBody>
      </p:sp>
      <p:sp>
        <p:nvSpPr>
          <p:cNvPr id="2" name="Rectangle 49"/>
          <p:cNvSpPr>
            <a:spLocks noChangeArrowheads="1"/>
          </p:cNvSpPr>
          <p:nvPr/>
        </p:nvSpPr>
        <p:spPr bwMode="auto">
          <a:xfrm>
            <a:off x="9094788" y="1138238"/>
            <a:ext cx="4208462" cy="46037"/>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pPr>
              <a:defRPr/>
            </a:pPr>
            <a:endParaRPr lang="zh-CN" altLang="en-US"/>
          </a:p>
        </p:txBody>
      </p:sp>
    </p:spTree>
  </p:cSld>
  <p:clrMapOvr>
    <a:masterClrMapping/>
  </p:clrMapOvr>
  <p:transition spd="slow" advTm="32397"/>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0" y="1088019"/>
            <a:ext cx="9143494" cy="5758405"/>
          </a:xfrm>
          <a:prstGeom prst="rect">
            <a:avLst/>
          </a:prstGeom>
        </p:spPr>
      </p:pic>
      <p:sp>
        <p:nvSpPr>
          <p:cNvPr id="11267" name="标题 1"/>
          <p:cNvSpPr>
            <a:spLocks noGrp="1"/>
          </p:cNvSpPr>
          <p:nvPr>
            <p:ph type="title"/>
          </p:nvPr>
        </p:nvSpPr>
        <p:spPr/>
        <p:txBody>
          <a:bodyPr/>
          <a:lstStyle/>
          <a:p>
            <a:r>
              <a:rPr lang="zh-CN" altLang="en-US" dirty="0" smtClean="0"/>
              <a:t>年度供光情况</a:t>
            </a:r>
          </a:p>
        </p:txBody>
      </p:sp>
      <p:sp>
        <p:nvSpPr>
          <p:cNvPr id="4" name="内容占位符 2"/>
          <p:cNvSpPr txBox="1">
            <a:spLocks/>
          </p:cNvSpPr>
          <p:nvPr/>
        </p:nvSpPr>
        <p:spPr>
          <a:xfrm>
            <a:off x="4194214" y="1428146"/>
            <a:ext cx="3716338" cy="10588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lnSpc>
                <a:spcPct val="120000"/>
              </a:lnSpc>
              <a:buFontTx/>
              <a:buNone/>
              <a:defRPr/>
            </a:pPr>
            <a:r>
              <a:rPr lang="zh-CN" altLang="en-US" sz="2200" kern="0" dirty="0" smtClean="0">
                <a:solidFill>
                  <a:srgbClr val="0000CC"/>
                </a:solidFill>
                <a:latin typeface="+mj-ea"/>
                <a:ea typeface="+mj-ea"/>
              </a:rPr>
              <a:t>计划供光时间：</a:t>
            </a:r>
            <a:r>
              <a:rPr lang="en-US" altLang="zh-CN" sz="2200" kern="0" dirty="0" smtClean="0">
                <a:solidFill>
                  <a:srgbClr val="0000CC"/>
                </a:solidFill>
                <a:latin typeface="+mj-ea"/>
                <a:ea typeface="+mj-ea"/>
              </a:rPr>
              <a:t>5135.5</a:t>
            </a:r>
            <a:r>
              <a:rPr lang="zh-CN" altLang="en-US" sz="2200" kern="0" dirty="0" smtClean="0">
                <a:solidFill>
                  <a:srgbClr val="0000CC"/>
                </a:solidFill>
                <a:latin typeface="+mj-ea"/>
                <a:ea typeface="+mj-ea"/>
              </a:rPr>
              <a:t>小时</a:t>
            </a:r>
            <a:endParaRPr lang="en-US" altLang="zh-CN" sz="2200" kern="0" dirty="0">
              <a:solidFill>
                <a:srgbClr val="0000CC"/>
              </a:solidFill>
              <a:latin typeface="+mj-ea"/>
              <a:ea typeface="+mj-ea"/>
            </a:endParaRPr>
          </a:p>
          <a:p>
            <a:pPr marL="0" indent="0">
              <a:lnSpc>
                <a:spcPct val="120000"/>
              </a:lnSpc>
              <a:buFontTx/>
              <a:buNone/>
              <a:defRPr/>
            </a:pPr>
            <a:r>
              <a:rPr lang="zh-CN" altLang="en-US" sz="2200" kern="0" dirty="0" smtClean="0">
                <a:solidFill>
                  <a:srgbClr val="0000CC"/>
                </a:solidFill>
                <a:latin typeface="+mj-ea"/>
                <a:ea typeface="+mj-ea"/>
              </a:rPr>
              <a:t>实际供光时间：</a:t>
            </a:r>
            <a:r>
              <a:rPr lang="en-US" altLang="zh-CN" sz="2200" kern="0" dirty="0" smtClean="0">
                <a:solidFill>
                  <a:srgbClr val="0000CC"/>
                </a:solidFill>
                <a:latin typeface="+mj-ea"/>
                <a:ea typeface="+mj-ea"/>
              </a:rPr>
              <a:t>5463.6</a:t>
            </a:r>
            <a:r>
              <a:rPr lang="zh-CN" altLang="en-US" sz="2200" kern="0" dirty="0" smtClean="0">
                <a:solidFill>
                  <a:srgbClr val="0000CC"/>
                </a:solidFill>
                <a:latin typeface="+mj-ea"/>
                <a:ea typeface="+mj-ea"/>
              </a:rPr>
              <a:t>小时</a:t>
            </a:r>
          </a:p>
        </p:txBody>
      </p:sp>
    </p:spTree>
  </p:cSld>
  <p:clrMapOvr>
    <a:masterClrMapping/>
  </p:clrMapOvr>
  <p:transition spd="slow" advTm="40024"/>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p:nvPr>
        </p:nvSpPr>
        <p:spPr/>
        <p:txBody>
          <a:bodyPr/>
          <a:lstStyle/>
          <a:p>
            <a:r>
              <a:rPr lang="zh-CN" altLang="en-US" dirty="0" smtClean="0"/>
              <a:t>年度故障统计</a:t>
            </a:r>
          </a:p>
        </p:txBody>
      </p:sp>
      <p:graphicFrame>
        <p:nvGraphicFramePr>
          <p:cNvPr id="5" name="表格 4"/>
          <p:cNvGraphicFramePr>
            <a:graphicFrameLocks noGrp="1"/>
          </p:cNvGraphicFramePr>
          <p:nvPr>
            <p:extLst>
              <p:ext uri="{D42A27DB-BD31-4B8C-83A1-F6EECF244321}">
                <p14:modId xmlns:p14="http://schemas.microsoft.com/office/powerpoint/2010/main" val="3959130762"/>
              </p:ext>
            </p:extLst>
          </p:nvPr>
        </p:nvGraphicFramePr>
        <p:xfrm>
          <a:off x="84552" y="1204912"/>
          <a:ext cx="4053999" cy="5508405"/>
        </p:xfrm>
        <a:graphic>
          <a:graphicData uri="http://schemas.openxmlformats.org/drawingml/2006/table">
            <a:tbl>
              <a:tblPr firstRow="1" bandRow="1">
                <a:tableStyleId>{5C22544A-7EE6-4342-B048-85BDC9FD1C3A}</a:tableStyleId>
              </a:tblPr>
              <a:tblGrid>
                <a:gridCol w="1307730">
                  <a:extLst>
                    <a:ext uri="{9D8B030D-6E8A-4147-A177-3AD203B41FA5}">
                      <a16:colId xmlns:a16="http://schemas.microsoft.com/office/drawing/2014/main" xmlns="" val="20000"/>
                    </a:ext>
                  </a:extLst>
                </a:gridCol>
                <a:gridCol w="1511236">
                  <a:extLst>
                    <a:ext uri="{9D8B030D-6E8A-4147-A177-3AD203B41FA5}">
                      <a16:colId xmlns:a16="http://schemas.microsoft.com/office/drawing/2014/main" xmlns="" val="20001"/>
                    </a:ext>
                  </a:extLst>
                </a:gridCol>
                <a:gridCol w="1235033">
                  <a:extLst>
                    <a:ext uri="{9D8B030D-6E8A-4147-A177-3AD203B41FA5}">
                      <a16:colId xmlns:a16="http://schemas.microsoft.com/office/drawing/2014/main" xmlns="" val="20002"/>
                    </a:ext>
                  </a:extLst>
                </a:gridCol>
              </a:tblGrid>
              <a:tr h="612045">
                <a:tc>
                  <a:txBody>
                    <a:bodyPr/>
                    <a:lstStyle/>
                    <a:p>
                      <a:r>
                        <a:rPr lang="zh-CN" altLang="en-US" sz="2000" b="0" dirty="0" smtClean="0">
                          <a:solidFill>
                            <a:srgbClr val="0000CC"/>
                          </a:solidFill>
                          <a:latin typeface="+mj-ea"/>
                          <a:ea typeface="+mj-ea"/>
                        </a:rPr>
                        <a:t>系统名称</a:t>
                      </a:r>
                      <a:endParaRPr lang="zh-CN" altLang="en-US" sz="2000" b="0" dirty="0">
                        <a:solidFill>
                          <a:srgbClr val="0000CC"/>
                        </a:solidFill>
                        <a:latin typeface="+mj-ea"/>
                        <a:ea typeface="+mj-ea"/>
                      </a:endParaRPr>
                    </a:p>
                  </a:txBody>
                  <a:tcPr marL="91426" marR="91426" marT="45730" marB="457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0">
                          <a:schemeClr val="bg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zh-CN" altLang="en-US" sz="2000" b="0" dirty="0" smtClean="0">
                          <a:solidFill>
                            <a:srgbClr val="0000CC"/>
                          </a:solidFill>
                          <a:latin typeface="+mj-ea"/>
                          <a:ea typeface="+mj-ea"/>
                        </a:rPr>
                        <a:t>时间（小时）</a:t>
                      </a:r>
                      <a:endParaRPr lang="zh-CN" altLang="en-US" sz="2000" b="0" dirty="0">
                        <a:solidFill>
                          <a:srgbClr val="0000CC"/>
                        </a:solidFill>
                        <a:latin typeface="+mj-ea"/>
                        <a:ea typeface="+mj-ea"/>
                      </a:endParaRPr>
                    </a:p>
                  </a:txBody>
                  <a:tcPr marL="91426" marR="91426" marT="45730" marB="457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0">
                          <a:schemeClr val="bg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zh-CN" altLang="en-US" sz="2000" b="0" dirty="0" smtClean="0">
                          <a:solidFill>
                            <a:srgbClr val="0000CC"/>
                          </a:solidFill>
                          <a:latin typeface="+mj-ea"/>
                          <a:ea typeface="+mj-ea"/>
                        </a:rPr>
                        <a:t>比例（</a:t>
                      </a:r>
                      <a:r>
                        <a:rPr lang="en-US" altLang="zh-CN" sz="2000" b="0" dirty="0" smtClean="0">
                          <a:solidFill>
                            <a:srgbClr val="0000CC"/>
                          </a:solidFill>
                          <a:latin typeface="+mj-ea"/>
                          <a:ea typeface="+mj-ea"/>
                        </a:rPr>
                        <a:t>%</a:t>
                      </a:r>
                      <a:r>
                        <a:rPr lang="zh-CN" altLang="en-US" sz="2000" b="0" dirty="0" smtClean="0">
                          <a:solidFill>
                            <a:srgbClr val="0000CC"/>
                          </a:solidFill>
                          <a:latin typeface="+mj-ea"/>
                          <a:ea typeface="+mj-ea"/>
                        </a:rPr>
                        <a:t>）</a:t>
                      </a:r>
                      <a:endParaRPr lang="zh-CN" altLang="en-US" sz="2000" b="0" dirty="0">
                        <a:solidFill>
                          <a:srgbClr val="0000CC"/>
                        </a:solidFill>
                        <a:latin typeface="+mj-ea"/>
                        <a:ea typeface="+mj-ea"/>
                      </a:endParaRPr>
                    </a:p>
                  </a:txBody>
                  <a:tcPr marL="91426" marR="91426" marT="45730" marB="457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0">
                          <a:schemeClr val="bg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xmlns="" val="10000"/>
                  </a:ext>
                </a:extLst>
              </a:tr>
              <a:tr h="612045">
                <a:tc>
                  <a:txBody>
                    <a:bodyPr/>
                    <a:lstStyle/>
                    <a:p>
                      <a:pPr marL="0" algn="just" defTabSz="914400" rtl="0" eaLnBrk="1" latinLnBrk="0" hangingPunct="1">
                        <a:spcAft>
                          <a:spcPts val="0"/>
                        </a:spcAft>
                      </a:pPr>
                      <a:r>
                        <a:rPr lang="zh-CN" sz="2000" kern="100" dirty="0">
                          <a:solidFill>
                            <a:schemeClr val="tx1"/>
                          </a:solidFill>
                          <a:effectLst/>
                          <a:latin typeface="+mj-ea"/>
                          <a:ea typeface="+mj-ea"/>
                          <a:cs typeface="+mn-cs"/>
                        </a:rPr>
                        <a:t>微波高频</a:t>
                      </a:r>
                    </a:p>
                  </a:txBody>
                  <a:tcPr marL="68570" marR="6857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0">
                          <a:schemeClr val="bg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ctr" defTabSz="914400" rtl="0" eaLnBrk="1" latinLnBrk="0" hangingPunct="1">
                        <a:lnSpc>
                          <a:spcPts val="1500"/>
                        </a:lnSpc>
                        <a:spcAft>
                          <a:spcPts val="0"/>
                        </a:spcAft>
                      </a:pPr>
                      <a:r>
                        <a:rPr lang="en-US" sz="2000" kern="100" dirty="0">
                          <a:solidFill>
                            <a:schemeClr val="tx1"/>
                          </a:solidFill>
                          <a:effectLst/>
                          <a:latin typeface="+mj-ea"/>
                          <a:ea typeface="+mj-ea"/>
                          <a:cs typeface="+mn-cs"/>
                        </a:rPr>
                        <a:t>35.85</a:t>
                      </a:r>
                      <a:endParaRPr lang="zh-CN" sz="2000" kern="100" dirty="0">
                        <a:solidFill>
                          <a:schemeClr val="tx1"/>
                        </a:solidFill>
                        <a:effectLst/>
                        <a:latin typeface="+mj-ea"/>
                        <a:ea typeface="+mj-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0">
                          <a:schemeClr val="bg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ctr" defTabSz="914400" rtl="0" eaLnBrk="1" latinLnBrk="0" hangingPunct="1">
                        <a:lnSpc>
                          <a:spcPts val="1500"/>
                        </a:lnSpc>
                        <a:spcAft>
                          <a:spcPts val="0"/>
                        </a:spcAft>
                      </a:pPr>
                      <a:r>
                        <a:rPr lang="en-US" sz="2000" kern="100" dirty="0">
                          <a:solidFill>
                            <a:schemeClr val="tx1"/>
                          </a:solidFill>
                          <a:effectLst/>
                          <a:latin typeface="+mj-ea"/>
                          <a:ea typeface="+mj-ea"/>
                          <a:cs typeface="+mn-cs"/>
                        </a:rPr>
                        <a:t>66.25</a:t>
                      </a:r>
                      <a:endParaRPr lang="zh-CN" sz="2000" kern="100" dirty="0">
                        <a:solidFill>
                          <a:schemeClr val="tx1"/>
                        </a:solidFill>
                        <a:effectLst/>
                        <a:latin typeface="+mj-ea"/>
                        <a:ea typeface="+mj-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0">
                          <a:schemeClr val="bg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xmlns="" val="10001"/>
                  </a:ext>
                </a:extLst>
              </a:tr>
              <a:tr h="612045">
                <a:tc>
                  <a:txBody>
                    <a:bodyPr/>
                    <a:lstStyle/>
                    <a:p>
                      <a:pPr marL="0" algn="just" defTabSz="914400" rtl="0" eaLnBrk="1" latinLnBrk="0" hangingPunct="1">
                        <a:spcAft>
                          <a:spcPts val="0"/>
                        </a:spcAft>
                      </a:pPr>
                      <a:r>
                        <a:rPr lang="zh-CN" altLang="en-US" sz="2000" kern="100" dirty="0" smtClean="0">
                          <a:solidFill>
                            <a:schemeClr val="tx1"/>
                          </a:solidFill>
                          <a:effectLst/>
                          <a:latin typeface="+mj-ea"/>
                          <a:ea typeface="+mj-ea"/>
                          <a:cs typeface="+mn-cs"/>
                        </a:rPr>
                        <a:t>注入系统</a:t>
                      </a:r>
                      <a:endParaRPr lang="zh-CN" altLang="en-US" sz="2000" kern="100" dirty="0">
                        <a:solidFill>
                          <a:schemeClr val="tx1"/>
                        </a:solidFill>
                        <a:effectLst/>
                        <a:latin typeface="+mj-ea"/>
                        <a:ea typeface="+mj-ea"/>
                        <a:cs typeface="+mn-cs"/>
                      </a:endParaRPr>
                    </a:p>
                  </a:txBody>
                  <a:tcPr marL="68570" marR="6857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0">
                          <a:schemeClr val="bg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ctr" defTabSz="914400" rtl="0" eaLnBrk="1" latinLnBrk="0" hangingPunct="1">
                        <a:lnSpc>
                          <a:spcPts val="1500"/>
                        </a:lnSpc>
                        <a:spcAft>
                          <a:spcPts val="0"/>
                        </a:spcAft>
                      </a:pPr>
                      <a:r>
                        <a:rPr lang="en-US" sz="2000" kern="100" dirty="0">
                          <a:solidFill>
                            <a:schemeClr val="tx1"/>
                          </a:solidFill>
                          <a:effectLst/>
                          <a:latin typeface="+mj-ea"/>
                          <a:ea typeface="+mj-ea"/>
                          <a:cs typeface="+mn-cs"/>
                        </a:rPr>
                        <a:t>1.72</a:t>
                      </a:r>
                      <a:endParaRPr lang="zh-CN" sz="2000" kern="100" dirty="0">
                        <a:solidFill>
                          <a:schemeClr val="tx1"/>
                        </a:solidFill>
                        <a:effectLst/>
                        <a:latin typeface="+mj-ea"/>
                        <a:ea typeface="+mj-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0">
                          <a:schemeClr val="bg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ctr" defTabSz="914400" rtl="0" eaLnBrk="1" latinLnBrk="0" hangingPunct="1">
                        <a:lnSpc>
                          <a:spcPts val="1500"/>
                        </a:lnSpc>
                        <a:spcAft>
                          <a:spcPts val="0"/>
                        </a:spcAft>
                      </a:pPr>
                      <a:r>
                        <a:rPr lang="en-US" sz="2000" kern="100" dirty="0">
                          <a:solidFill>
                            <a:schemeClr val="tx1"/>
                          </a:solidFill>
                          <a:effectLst/>
                          <a:latin typeface="+mj-ea"/>
                          <a:ea typeface="+mj-ea"/>
                          <a:cs typeface="+mn-cs"/>
                        </a:rPr>
                        <a:t>3.18</a:t>
                      </a:r>
                      <a:endParaRPr lang="zh-CN" sz="2000" kern="100" dirty="0">
                        <a:solidFill>
                          <a:schemeClr val="tx1"/>
                        </a:solidFill>
                        <a:effectLst/>
                        <a:latin typeface="+mj-ea"/>
                        <a:ea typeface="+mj-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0">
                          <a:schemeClr val="bg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xmlns="" val="10002"/>
                  </a:ext>
                </a:extLst>
              </a:tr>
              <a:tr h="612045">
                <a:tc>
                  <a:txBody>
                    <a:bodyPr/>
                    <a:lstStyle/>
                    <a:p>
                      <a:pPr marL="0" algn="just" defTabSz="914400" rtl="0" eaLnBrk="1" latinLnBrk="0" hangingPunct="1">
                        <a:spcAft>
                          <a:spcPts val="0"/>
                        </a:spcAft>
                      </a:pPr>
                      <a:r>
                        <a:rPr lang="zh-CN" altLang="en-US" sz="2000" kern="100" dirty="0" smtClean="0">
                          <a:solidFill>
                            <a:schemeClr val="tx1"/>
                          </a:solidFill>
                          <a:effectLst/>
                          <a:latin typeface="+mj-ea"/>
                          <a:ea typeface="+mj-ea"/>
                          <a:cs typeface="+mn-cs"/>
                        </a:rPr>
                        <a:t>反馈系统</a:t>
                      </a:r>
                      <a:endParaRPr lang="zh-CN" sz="2000" kern="100" dirty="0">
                        <a:solidFill>
                          <a:schemeClr val="tx1"/>
                        </a:solidFill>
                        <a:effectLst/>
                        <a:latin typeface="+mj-ea"/>
                        <a:ea typeface="+mj-ea"/>
                        <a:cs typeface="+mn-cs"/>
                      </a:endParaRPr>
                    </a:p>
                  </a:txBody>
                  <a:tcPr marL="68570" marR="6857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0">
                          <a:schemeClr val="bg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ctr" defTabSz="914400" rtl="0" eaLnBrk="1" latinLnBrk="0" hangingPunct="1">
                        <a:lnSpc>
                          <a:spcPts val="1500"/>
                        </a:lnSpc>
                        <a:spcAft>
                          <a:spcPts val="0"/>
                        </a:spcAft>
                      </a:pPr>
                      <a:r>
                        <a:rPr lang="en-US" sz="2000" kern="100" dirty="0">
                          <a:solidFill>
                            <a:schemeClr val="tx1"/>
                          </a:solidFill>
                          <a:effectLst/>
                          <a:latin typeface="+mj-ea"/>
                          <a:ea typeface="+mj-ea"/>
                          <a:cs typeface="+mn-cs"/>
                        </a:rPr>
                        <a:t>0.33</a:t>
                      </a:r>
                      <a:endParaRPr lang="zh-CN" sz="2000" kern="100" dirty="0">
                        <a:solidFill>
                          <a:schemeClr val="tx1"/>
                        </a:solidFill>
                        <a:effectLst/>
                        <a:latin typeface="+mj-ea"/>
                        <a:ea typeface="+mj-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0">
                          <a:schemeClr val="bg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ctr" defTabSz="914400" rtl="0" eaLnBrk="1" latinLnBrk="0" hangingPunct="1">
                        <a:lnSpc>
                          <a:spcPts val="1500"/>
                        </a:lnSpc>
                        <a:spcAft>
                          <a:spcPts val="0"/>
                        </a:spcAft>
                      </a:pPr>
                      <a:r>
                        <a:rPr lang="en-US" sz="2000" kern="100" dirty="0">
                          <a:solidFill>
                            <a:schemeClr val="tx1"/>
                          </a:solidFill>
                          <a:effectLst/>
                          <a:latin typeface="+mj-ea"/>
                          <a:ea typeface="+mj-ea"/>
                          <a:cs typeface="+mn-cs"/>
                        </a:rPr>
                        <a:t>0.61</a:t>
                      </a:r>
                      <a:endParaRPr lang="zh-CN" sz="2000" kern="100" dirty="0">
                        <a:solidFill>
                          <a:schemeClr val="tx1"/>
                        </a:solidFill>
                        <a:effectLst/>
                        <a:latin typeface="+mj-ea"/>
                        <a:ea typeface="+mj-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0">
                          <a:schemeClr val="bg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xmlns="" val="10003"/>
                  </a:ext>
                </a:extLst>
              </a:tr>
              <a:tr h="612045">
                <a:tc>
                  <a:txBody>
                    <a:bodyPr/>
                    <a:lstStyle/>
                    <a:p>
                      <a:pPr marL="0" algn="just" defTabSz="914400" rtl="0" eaLnBrk="1" latinLnBrk="0" hangingPunct="1">
                        <a:spcAft>
                          <a:spcPts val="0"/>
                        </a:spcAft>
                      </a:pPr>
                      <a:r>
                        <a:rPr lang="zh-CN" altLang="en-US" sz="2000" kern="100" dirty="0" smtClean="0">
                          <a:solidFill>
                            <a:schemeClr val="tx1"/>
                          </a:solidFill>
                          <a:effectLst/>
                          <a:latin typeface="+mj-ea"/>
                          <a:ea typeface="+mj-ea"/>
                          <a:cs typeface="+mn-cs"/>
                        </a:rPr>
                        <a:t>磁铁</a:t>
                      </a:r>
                      <a:r>
                        <a:rPr lang="zh-CN" sz="2000" kern="100" dirty="0" smtClean="0">
                          <a:solidFill>
                            <a:schemeClr val="tx1"/>
                          </a:solidFill>
                          <a:effectLst/>
                          <a:latin typeface="+mj-ea"/>
                          <a:ea typeface="+mj-ea"/>
                          <a:cs typeface="+mn-cs"/>
                        </a:rPr>
                        <a:t>电源</a:t>
                      </a:r>
                      <a:endParaRPr lang="zh-CN" sz="2000" kern="100" dirty="0">
                        <a:solidFill>
                          <a:schemeClr val="tx1"/>
                        </a:solidFill>
                        <a:effectLst/>
                        <a:latin typeface="+mj-ea"/>
                        <a:ea typeface="+mj-ea"/>
                        <a:cs typeface="+mn-cs"/>
                      </a:endParaRPr>
                    </a:p>
                  </a:txBody>
                  <a:tcPr marL="68570" marR="6857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0">
                          <a:schemeClr val="bg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ctr" defTabSz="914400" rtl="0" eaLnBrk="1" latinLnBrk="0" hangingPunct="1">
                        <a:lnSpc>
                          <a:spcPts val="1500"/>
                        </a:lnSpc>
                        <a:spcAft>
                          <a:spcPts val="0"/>
                        </a:spcAft>
                      </a:pPr>
                      <a:r>
                        <a:rPr lang="en-US" sz="2000" kern="100" dirty="0">
                          <a:solidFill>
                            <a:schemeClr val="tx1"/>
                          </a:solidFill>
                          <a:effectLst/>
                          <a:latin typeface="+mj-ea"/>
                          <a:ea typeface="+mj-ea"/>
                          <a:cs typeface="+mn-cs"/>
                        </a:rPr>
                        <a:t>0.97</a:t>
                      </a:r>
                      <a:endParaRPr lang="zh-CN" sz="2000" kern="100" dirty="0">
                        <a:solidFill>
                          <a:schemeClr val="tx1"/>
                        </a:solidFill>
                        <a:effectLst/>
                        <a:latin typeface="+mj-ea"/>
                        <a:ea typeface="+mj-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0">
                          <a:schemeClr val="bg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ctr" defTabSz="914400" rtl="0" eaLnBrk="1" latinLnBrk="0" hangingPunct="1">
                        <a:lnSpc>
                          <a:spcPts val="1500"/>
                        </a:lnSpc>
                        <a:spcAft>
                          <a:spcPts val="0"/>
                        </a:spcAft>
                      </a:pPr>
                      <a:r>
                        <a:rPr lang="en-US" sz="2000" kern="100" dirty="0">
                          <a:solidFill>
                            <a:schemeClr val="tx1"/>
                          </a:solidFill>
                          <a:effectLst/>
                          <a:latin typeface="+mj-ea"/>
                          <a:ea typeface="+mj-ea"/>
                          <a:cs typeface="+mn-cs"/>
                        </a:rPr>
                        <a:t>1.79</a:t>
                      </a:r>
                      <a:endParaRPr lang="zh-CN" sz="2000" kern="100" dirty="0">
                        <a:solidFill>
                          <a:schemeClr val="tx1"/>
                        </a:solidFill>
                        <a:effectLst/>
                        <a:latin typeface="+mj-ea"/>
                        <a:ea typeface="+mj-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0">
                          <a:schemeClr val="bg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xmlns="" val="10005"/>
                  </a:ext>
                </a:extLst>
              </a:tr>
              <a:tr h="612045">
                <a:tc>
                  <a:txBody>
                    <a:bodyPr/>
                    <a:lstStyle/>
                    <a:p>
                      <a:pPr marL="0" algn="just" defTabSz="914400" rtl="0" eaLnBrk="1" latinLnBrk="0" hangingPunct="1">
                        <a:spcAft>
                          <a:spcPts val="0"/>
                        </a:spcAft>
                      </a:pPr>
                      <a:r>
                        <a:rPr lang="zh-CN" altLang="en-US" sz="2000" kern="100" dirty="0" smtClean="0">
                          <a:solidFill>
                            <a:schemeClr val="tx1"/>
                          </a:solidFill>
                          <a:effectLst/>
                          <a:latin typeface="+mj-ea"/>
                          <a:ea typeface="+mj-ea"/>
                          <a:cs typeface="+mn-cs"/>
                        </a:rPr>
                        <a:t>安全联锁</a:t>
                      </a:r>
                      <a:endParaRPr lang="zh-CN" sz="2000" kern="100" dirty="0">
                        <a:solidFill>
                          <a:schemeClr val="tx1"/>
                        </a:solidFill>
                        <a:effectLst/>
                        <a:latin typeface="+mj-ea"/>
                        <a:ea typeface="+mj-ea"/>
                        <a:cs typeface="+mn-cs"/>
                      </a:endParaRPr>
                    </a:p>
                  </a:txBody>
                  <a:tcPr marL="68570" marR="6857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0">
                          <a:schemeClr val="bg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ctr" defTabSz="914400" rtl="0" eaLnBrk="1" latinLnBrk="0" hangingPunct="1">
                        <a:lnSpc>
                          <a:spcPts val="1500"/>
                        </a:lnSpc>
                        <a:spcAft>
                          <a:spcPts val="0"/>
                        </a:spcAft>
                      </a:pPr>
                      <a:r>
                        <a:rPr lang="en-US" sz="2000" kern="100">
                          <a:solidFill>
                            <a:schemeClr val="tx1"/>
                          </a:solidFill>
                          <a:effectLst/>
                          <a:latin typeface="+mj-ea"/>
                          <a:ea typeface="+mj-ea"/>
                          <a:cs typeface="+mn-cs"/>
                        </a:rPr>
                        <a:t>1.58</a:t>
                      </a:r>
                      <a:endParaRPr lang="zh-CN" sz="2000" kern="100">
                        <a:solidFill>
                          <a:schemeClr val="tx1"/>
                        </a:solidFill>
                        <a:effectLst/>
                        <a:latin typeface="+mj-ea"/>
                        <a:ea typeface="+mj-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0">
                          <a:schemeClr val="bg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ctr" defTabSz="914400" rtl="0" eaLnBrk="1" latinLnBrk="0" hangingPunct="1">
                        <a:lnSpc>
                          <a:spcPts val="1500"/>
                        </a:lnSpc>
                        <a:spcAft>
                          <a:spcPts val="0"/>
                        </a:spcAft>
                      </a:pPr>
                      <a:r>
                        <a:rPr lang="en-US" sz="2000" kern="100" dirty="0">
                          <a:solidFill>
                            <a:schemeClr val="tx1"/>
                          </a:solidFill>
                          <a:effectLst/>
                          <a:latin typeface="+mj-ea"/>
                          <a:ea typeface="+mj-ea"/>
                          <a:cs typeface="+mn-cs"/>
                        </a:rPr>
                        <a:t>2.92</a:t>
                      </a:r>
                      <a:endParaRPr lang="zh-CN" sz="2000" kern="100" dirty="0">
                        <a:solidFill>
                          <a:schemeClr val="tx1"/>
                        </a:solidFill>
                        <a:effectLst/>
                        <a:latin typeface="+mj-ea"/>
                        <a:ea typeface="+mj-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0">
                          <a:schemeClr val="bg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xmlns="" val="10006"/>
                  </a:ext>
                </a:extLst>
              </a:tr>
              <a:tr h="612045">
                <a:tc>
                  <a:txBody>
                    <a:bodyPr/>
                    <a:lstStyle/>
                    <a:p>
                      <a:pPr marL="0" algn="just" defTabSz="914400" rtl="0" eaLnBrk="1" latinLnBrk="0" hangingPunct="1">
                        <a:spcAft>
                          <a:spcPts val="0"/>
                        </a:spcAft>
                      </a:pPr>
                      <a:r>
                        <a:rPr lang="zh-CN" altLang="en-US" sz="2000" kern="100" dirty="0" smtClean="0">
                          <a:solidFill>
                            <a:schemeClr val="tx1"/>
                          </a:solidFill>
                          <a:effectLst/>
                          <a:latin typeface="+mj-ea"/>
                          <a:ea typeface="+mj-ea"/>
                          <a:cs typeface="+mn-cs"/>
                        </a:rPr>
                        <a:t>外部影响</a:t>
                      </a:r>
                      <a:endParaRPr lang="zh-CN" sz="2000" kern="100" dirty="0">
                        <a:solidFill>
                          <a:schemeClr val="tx1"/>
                        </a:solidFill>
                        <a:effectLst/>
                        <a:latin typeface="+mj-ea"/>
                        <a:ea typeface="+mj-ea"/>
                        <a:cs typeface="+mn-cs"/>
                      </a:endParaRPr>
                    </a:p>
                  </a:txBody>
                  <a:tcPr marL="68570" marR="6857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0">
                          <a:schemeClr val="bg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ctr" defTabSz="914400" rtl="0" eaLnBrk="1" latinLnBrk="0" hangingPunct="1">
                        <a:lnSpc>
                          <a:spcPts val="1500"/>
                        </a:lnSpc>
                        <a:spcAft>
                          <a:spcPts val="0"/>
                        </a:spcAft>
                      </a:pPr>
                      <a:r>
                        <a:rPr lang="en-US" sz="2000" kern="100">
                          <a:solidFill>
                            <a:schemeClr val="tx1"/>
                          </a:solidFill>
                          <a:effectLst/>
                          <a:latin typeface="+mj-ea"/>
                          <a:ea typeface="+mj-ea"/>
                          <a:cs typeface="+mn-cs"/>
                        </a:rPr>
                        <a:t>7.57</a:t>
                      </a:r>
                      <a:endParaRPr lang="zh-CN" sz="2000" kern="100">
                        <a:solidFill>
                          <a:schemeClr val="tx1"/>
                        </a:solidFill>
                        <a:effectLst/>
                        <a:latin typeface="+mj-ea"/>
                        <a:ea typeface="+mj-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0">
                          <a:schemeClr val="bg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ctr" defTabSz="914400" rtl="0" eaLnBrk="1" latinLnBrk="0" hangingPunct="1">
                        <a:lnSpc>
                          <a:spcPts val="1500"/>
                        </a:lnSpc>
                        <a:spcAft>
                          <a:spcPts val="0"/>
                        </a:spcAft>
                      </a:pPr>
                      <a:r>
                        <a:rPr lang="en-US" sz="2000" kern="100" dirty="0">
                          <a:solidFill>
                            <a:schemeClr val="tx1"/>
                          </a:solidFill>
                          <a:effectLst/>
                          <a:latin typeface="+mj-ea"/>
                          <a:ea typeface="+mj-ea"/>
                          <a:cs typeface="+mn-cs"/>
                        </a:rPr>
                        <a:t>13.99</a:t>
                      </a:r>
                      <a:endParaRPr lang="zh-CN" sz="2000" kern="100" dirty="0">
                        <a:solidFill>
                          <a:schemeClr val="tx1"/>
                        </a:solidFill>
                        <a:effectLst/>
                        <a:latin typeface="+mj-ea"/>
                        <a:ea typeface="+mj-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0">
                          <a:schemeClr val="bg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xmlns="" val="10007"/>
                  </a:ext>
                </a:extLst>
              </a:tr>
              <a:tr h="612045">
                <a:tc>
                  <a:txBody>
                    <a:bodyPr/>
                    <a:lstStyle/>
                    <a:p>
                      <a:pPr marL="0" algn="just" defTabSz="914400" rtl="0" eaLnBrk="1" latinLnBrk="0" hangingPunct="1">
                        <a:spcAft>
                          <a:spcPts val="0"/>
                        </a:spcAft>
                      </a:pPr>
                      <a:r>
                        <a:rPr lang="zh-CN" altLang="en-US" sz="2000" kern="100" dirty="0" smtClean="0">
                          <a:solidFill>
                            <a:schemeClr val="tx1"/>
                          </a:solidFill>
                          <a:effectLst/>
                          <a:latin typeface="+mj-ea"/>
                          <a:ea typeface="+mj-ea"/>
                          <a:cs typeface="+mn-cs"/>
                        </a:rPr>
                        <a:t>其他</a:t>
                      </a:r>
                      <a:endParaRPr lang="zh-CN" sz="2000" kern="100" dirty="0">
                        <a:solidFill>
                          <a:schemeClr val="tx1"/>
                        </a:solidFill>
                        <a:effectLst/>
                        <a:latin typeface="+mj-ea"/>
                        <a:ea typeface="+mj-ea"/>
                        <a:cs typeface="+mn-cs"/>
                      </a:endParaRPr>
                    </a:p>
                  </a:txBody>
                  <a:tcPr marL="68570" marR="6857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0">
                          <a:schemeClr val="bg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ctr" defTabSz="914400" rtl="0" eaLnBrk="1" latinLnBrk="0" hangingPunct="1">
                        <a:lnSpc>
                          <a:spcPts val="1500"/>
                        </a:lnSpc>
                        <a:spcAft>
                          <a:spcPts val="0"/>
                        </a:spcAft>
                      </a:pPr>
                      <a:r>
                        <a:rPr lang="en-US" sz="2000" kern="100">
                          <a:solidFill>
                            <a:schemeClr val="tx1"/>
                          </a:solidFill>
                          <a:effectLst/>
                          <a:latin typeface="+mj-ea"/>
                          <a:ea typeface="+mj-ea"/>
                          <a:cs typeface="+mn-cs"/>
                        </a:rPr>
                        <a:t>6.09</a:t>
                      </a:r>
                      <a:endParaRPr lang="zh-CN" sz="2000" kern="100">
                        <a:solidFill>
                          <a:schemeClr val="tx1"/>
                        </a:solidFill>
                        <a:effectLst/>
                        <a:latin typeface="+mj-ea"/>
                        <a:ea typeface="+mj-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0">
                          <a:schemeClr val="bg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ctr" defTabSz="914400" rtl="0" eaLnBrk="1" latinLnBrk="0" hangingPunct="1">
                        <a:lnSpc>
                          <a:spcPts val="1500"/>
                        </a:lnSpc>
                        <a:spcAft>
                          <a:spcPts val="0"/>
                        </a:spcAft>
                      </a:pPr>
                      <a:r>
                        <a:rPr lang="en-US" sz="2000" kern="100" dirty="0">
                          <a:solidFill>
                            <a:schemeClr val="tx1"/>
                          </a:solidFill>
                          <a:effectLst/>
                          <a:latin typeface="+mj-ea"/>
                          <a:ea typeface="+mj-ea"/>
                          <a:cs typeface="+mn-cs"/>
                        </a:rPr>
                        <a:t>11.25</a:t>
                      </a:r>
                      <a:endParaRPr lang="zh-CN" sz="2000" kern="100" dirty="0">
                        <a:solidFill>
                          <a:schemeClr val="tx1"/>
                        </a:solidFill>
                        <a:effectLst/>
                        <a:latin typeface="+mj-ea"/>
                        <a:ea typeface="+mj-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0">
                          <a:schemeClr val="bg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xmlns="" val="10008"/>
                  </a:ext>
                </a:extLst>
              </a:tr>
              <a:tr h="612045">
                <a:tc>
                  <a:txBody>
                    <a:bodyPr/>
                    <a:lstStyle/>
                    <a:p>
                      <a:pPr algn="ctr">
                        <a:spcAft>
                          <a:spcPts val="0"/>
                        </a:spcAft>
                      </a:pPr>
                      <a:r>
                        <a:rPr lang="zh-CN" sz="2000" b="0" kern="100" dirty="0">
                          <a:solidFill>
                            <a:schemeClr val="tx1"/>
                          </a:solidFill>
                          <a:effectLst/>
                          <a:latin typeface="+mj-ea"/>
                          <a:ea typeface="+mj-ea"/>
                        </a:rPr>
                        <a:t>总计</a:t>
                      </a:r>
                    </a:p>
                  </a:txBody>
                  <a:tcPr marL="68570" marR="6857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0">
                          <a:schemeClr val="bg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spcAft>
                          <a:spcPts val="0"/>
                        </a:spcAft>
                      </a:pPr>
                      <a:r>
                        <a:rPr lang="en-US" altLang="zh-CN" sz="2000" kern="100" dirty="0" smtClean="0">
                          <a:solidFill>
                            <a:schemeClr val="tx1"/>
                          </a:solidFill>
                          <a:effectLst/>
                          <a:latin typeface="+mj-ea"/>
                          <a:ea typeface="+mj-ea"/>
                        </a:rPr>
                        <a:t>54.11 (</a:t>
                      </a:r>
                      <a:r>
                        <a:rPr lang="zh-CN" altLang="en-US" sz="2000" kern="100" dirty="0" smtClean="0">
                          <a:solidFill>
                            <a:schemeClr val="tx1"/>
                          </a:solidFill>
                          <a:effectLst/>
                          <a:latin typeface="+mj-ea"/>
                          <a:ea typeface="+mj-ea"/>
                        </a:rPr>
                        <a:t>小时</a:t>
                      </a:r>
                      <a:r>
                        <a:rPr lang="en-US" altLang="zh-CN" sz="2000" kern="100" dirty="0" smtClean="0">
                          <a:solidFill>
                            <a:schemeClr val="tx1"/>
                          </a:solidFill>
                          <a:effectLst/>
                          <a:latin typeface="+mj-ea"/>
                          <a:ea typeface="+mj-ea"/>
                        </a:rPr>
                        <a:t>)</a:t>
                      </a:r>
                      <a:endParaRPr lang="zh-CN" sz="2000" kern="100" dirty="0">
                        <a:solidFill>
                          <a:schemeClr val="tx1"/>
                        </a:solidFill>
                        <a:effectLst/>
                        <a:latin typeface="+mj-ea"/>
                        <a:ea typeface="+mj-ea"/>
                      </a:endParaRPr>
                    </a:p>
                  </a:txBody>
                  <a:tcPr marL="68570" marR="6857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0">
                          <a:schemeClr val="bg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spcAft>
                          <a:spcPts val="0"/>
                        </a:spcAft>
                      </a:pPr>
                      <a:endParaRPr lang="zh-CN" sz="2000" kern="100" dirty="0">
                        <a:solidFill>
                          <a:schemeClr val="tx1"/>
                        </a:solidFill>
                        <a:effectLst/>
                        <a:latin typeface="+mj-ea"/>
                        <a:ea typeface="+mj-ea"/>
                      </a:endParaRPr>
                    </a:p>
                  </a:txBody>
                  <a:tcPr marL="68570" marR="6857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0">
                          <a:schemeClr val="bg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xmlns="" val="10009"/>
                  </a:ext>
                </a:extLst>
              </a:tr>
            </a:tbl>
          </a:graphicData>
        </a:graphic>
      </p:graphicFrame>
      <p:sp>
        <p:nvSpPr>
          <p:cNvPr id="10" name="内容占位符 2"/>
          <p:cNvSpPr txBox="1">
            <a:spLocks/>
          </p:cNvSpPr>
          <p:nvPr/>
        </p:nvSpPr>
        <p:spPr>
          <a:xfrm>
            <a:off x="4138551" y="3957899"/>
            <a:ext cx="5047012" cy="295403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a:lnSpc>
                <a:spcPct val="120000"/>
              </a:lnSpc>
              <a:buFont typeface="Wingdings" panose="05000000000000000000" pitchFamily="2" charset="2"/>
              <a:buChar char="Ø"/>
              <a:defRPr/>
            </a:pPr>
            <a:r>
              <a:rPr lang="zh-CN" altLang="en-US" sz="1700" kern="0" dirty="0" smtClean="0">
                <a:latin typeface="+mj-ea"/>
                <a:ea typeface="+mj-ea"/>
              </a:rPr>
              <a:t>高频系统故障主要由高频腔打火以及低电平系统输出增益不稳定造成</a:t>
            </a:r>
            <a:endParaRPr lang="en-US" altLang="zh-CN" sz="1700" kern="0" dirty="0" smtClean="0">
              <a:latin typeface="+mj-ea"/>
              <a:ea typeface="+mj-ea"/>
            </a:endParaRPr>
          </a:p>
          <a:p>
            <a:pPr>
              <a:lnSpc>
                <a:spcPct val="120000"/>
              </a:lnSpc>
              <a:buFont typeface="Wingdings" panose="05000000000000000000" pitchFamily="2" charset="2"/>
              <a:buChar char="Ø"/>
              <a:defRPr/>
            </a:pPr>
            <a:r>
              <a:rPr lang="zh-CN" altLang="en-US" sz="1700" kern="0" dirty="0" smtClean="0">
                <a:latin typeface="+mj-ea"/>
                <a:ea typeface="+mj-ea"/>
              </a:rPr>
              <a:t>注入系统故障为</a:t>
            </a:r>
            <a:r>
              <a:rPr lang="en-US" altLang="zh-CN" sz="1700" kern="0" dirty="0" smtClean="0">
                <a:latin typeface="+mj-ea"/>
                <a:ea typeface="+mj-ea"/>
              </a:rPr>
              <a:t>Kicker</a:t>
            </a:r>
            <a:r>
              <a:rPr lang="zh-CN" altLang="en-US" sz="1700" kern="0" dirty="0">
                <a:latin typeface="+mj-ea"/>
                <a:ea typeface="+mj-ea"/>
              </a:rPr>
              <a:t>电源</a:t>
            </a:r>
            <a:r>
              <a:rPr lang="zh-CN" altLang="en-US" sz="1700" kern="0" dirty="0" smtClean="0">
                <a:latin typeface="+mj-ea"/>
                <a:ea typeface="+mj-ea"/>
              </a:rPr>
              <a:t>闸流管灯丝烧断引起</a:t>
            </a:r>
            <a:endParaRPr lang="en-US" altLang="zh-CN" sz="1700" kern="0" dirty="0">
              <a:latin typeface="+mj-ea"/>
              <a:ea typeface="+mj-ea"/>
            </a:endParaRPr>
          </a:p>
          <a:p>
            <a:pPr>
              <a:lnSpc>
                <a:spcPct val="120000"/>
              </a:lnSpc>
              <a:buFont typeface="Wingdings" panose="05000000000000000000" pitchFamily="2" charset="2"/>
              <a:buChar char="Ø"/>
              <a:defRPr/>
            </a:pPr>
            <a:r>
              <a:rPr lang="zh-CN" altLang="en-US" sz="1700" kern="0" dirty="0" smtClean="0">
                <a:latin typeface="+mj-ea"/>
                <a:ea typeface="+mj-ea"/>
              </a:rPr>
              <a:t>外部影响主要是外电网抖动（两次由雷电引起</a:t>
            </a:r>
            <a:r>
              <a:rPr lang="en-US" altLang="zh-CN" sz="1700" kern="0" dirty="0" smtClean="0">
                <a:latin typeface="+mj-ea"/>
                <a:ea typeface="+mj-ea"/>
              </a:rPr>
              <a:t>)</a:t>
            </a:r>
            <a:r>
              <a:rPr lang="zh-CN" altLang="en-US" sz="1700" kern="0" dirty="0" smtClean="0">
                <a:latin typeface="+mj-ea"/>
                <a:ea typeface="+mj-ea"/>
              </a:rPr>
              <a:t>，导致冷却水泵停机，引起磁铁电源缺水保护，恢复时间较长</a:t>
            </a:r>
            <a:endParaRPr lang="en-US" altLang="zh-CN" sz="1700" kern="0" dirty="0" smtClean="0">
              <a:latin typeface="+mj-ea"/>
              <a:ea typeface="+mj-ea"/>
            </a:endParaRPr>
          </a:p>
          <a:p>
            <a:pPr>
              <a:lnSpc>
                <a:spcPct val="120000"/>
              </a:lnSpc>
              <a:buFont typeface="Wingdings" panose="05000000000000000000" pitchFamily="2" charset="2"/>
              <a:buChar char="Ø"/>
              <a:defRPr/>
            </a:pPr>
            <a:r>
              <a:rPr lang="zh-CN" altLang="en-US" sz="1700" kern="0" dirty="0" smtClean="0">
                <a:latin typeface="+mj-ea"/>
                <a:ea typeface="+mj-ea"/>
              </a:rPr>
              <a:t>其他故障主要有插入件运动（</a:t>
            </a:r>
            <a:r>
              <a:rPr lang="en-US" altLang="zh-CN" sz="1700" kern="0" dirty="0" smtClean="0">
                <a:latin typeface="+mj-ea"/>
                <a:ea typeface="+mj-ea"/>
              </a:rPr>
              <a:t>IVU</a:t>
            </a:r>
            <a:r>
              <a:rPr lang="zh-CN" altLang="en-US" sz="1700" kern="0" dirty="0" smtClean="0">
                <a:latin typeface="+mj-ea"/>
                <a:ea typeface="+mj-ea"/>
              </a:rPr>
              <a:t>间隙过小）以及未分析出原因，等</a:t>
            </a:r>
            <a:endParaRPr lang="zh-CN" altLang="en-US" sz="1700" kern="0" dirty="0">
              <a:latin typeface="+mj-ea"/>
              <a:ea typeface="+mj-ea"/>
            </a:endParaRPr>
          </a:p>
          <a:p>
            <a:pPr>
              <a:lnSpc>
                <a:spcPct val="120000"/>
              </a:lnSpc>
              <a:buFont typeface="Wingdings" panose="05000000000000000000" pitchFamily="2" charset="2"/>
              <a:buChar char="Ø"/>
              <a:defRPr/>
            </a:pPr>
            <a:endParaRPr lang="zh-CN" altLang="en-US" sz="1800" kern="0" dirty="0">
              <a:latin typeface="+mj-ea"/>
              <a:ea typeface="+mj-ea"/>
            </a:endParaRPr>
          </a:p>
        </p:txBody>
      </p:sp>
      <p:sp>
        <p:nvSpPr>
          <p:cNvPr id="2" name="Rectangle 32"/>
          <p:cNvSpPr>
            <a:spLocks noChangeArrowheads="1"/>
          </p:cNvSpPr>
          <p:nvPr/>
        </p:nvSpPr>
        <p:spPr bwMode="auto">
          <a:xfrm flipV="1">
            <a:off x="5357813" y="792163"/>
            <a:ext cx="4865687" cy="46037"/>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pPr>
              <a:defRPr/>
            </a:pPr>
            <a:endParaRPr lang="zh-CN" altLang="en-US"/>
          </a:p>
        </p:txBody>
      </p:sp>
      <p:sp>
        <p:nvSpPr>
          <p:cNvPr id="3" name="Rectangle 2"/>
          <p:cNvSpPr>
            <a:spLocks noChangeArrowheads="1"/>
          </p:cNvSpPr>
          <p:nvPr/>
        </p:nvSpPr>
        <p:spPr bwMode="auto">
          <a:xfrm>
            <a:off x="5831292" y="1353539"/>
            <a:ext cx="7510387" cy="47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4274457" y="108769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204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4457" y="1087699"/>
            <a:ext cx="4775200" cy="2870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76123"/>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118570" y="1102450"/>
            <a:ext cx="8817086" cy="5594051"/>
          </a:xfrm>
          <a:prstGeom prst="rect">
            <a:avLst/>
          </a:prstGeom>
        </p:spPr>
      </p:pic>
      <p:sp>
        <p:nvSpPr>
          <p:cNvPr id="14339" name="标题 1"/>
          <p:cNvSpPr>
            <a:spLocks noGrp="1"/>
          </p:cNvSpPr>
          <p:nvPr>
            <p:ph type="title"/>
          </p:nvPr>
        </p:nvSpPr>
        <p:spPr/>
        <p:txBody>
          <a:bodyPr/>
          <a:lstStyle/>
          <a:p>
            <a:r>
              <a:rPr lang="zh-CN" altLang="en-US" dirty="0" smtClean="0"/>
              <a:t>年度故障时间分布</a:t>
            </a:r>
          </a:p>
        </p:txBody>
      </p:sp>
      <p:sp>
        <p:nvSpPr>
          <p:cNvPr id="6" name="Rectangle 2"/>
          <p:cNvSpPr>
            <a:spLocks noChangeArrowheads="1"/>
          </p:cNvSpPr>
          <p:nvPr/>
        </p:nvSpPr>
        <p:spPr bwMode="auto">
          <a:xfrm>
            <a:off x="4340225" y="1208088"/>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zh-CN" altLang="en-US"/>
          </a:p>
        </p:txBody>
      </p:sp>
      <p:cxnSp>
        <p:nvCxnSpPr>
          <p:cNvPr id="14342" name="直接箭头连接符 3"/>
          <p:cNvCxnSpPr>
            <a:cxnSpLocks noChangeShapeType="1"/>
          </p:cNvCxnSpPr>
          <p:nvPr/>
        </p:nvCxnSpPr>
        <p:spPr bwMode="auto">
          <a:xfrm flipH="1">
            <a:off x="3458162" y="3183439"/>
            <a:ext cx="25818" cy="1349921"/>
          </a:xfrm>
          <a:prstGeom prst="straightConnector1">
            <a:avLst/>
          </a:prstGeom>
          <a:noFill/>
          <a:ln w="19050"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内容占位符 2"/>
          <p:cNvSpPr txBox="1">
            <a:spLocks/>
          </p:cNvSpPr>
          <p:nvPr/>
        </p:nvSpPr>
        <p:spPr>
          <a:xfrm>
            <a:off x="4242419" y="1612359"/>
            <a:ext cx="1732426" cy="495300"/>
          </a:xfrm>
          <a:prstGeom prst="rect">
            <a:avLst/>
          </a:prstGeom>
          <a:ln w="12700">
            <a:solidFill>
              <a:srgbClr val="FF0000"/>
            </a:solid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lnSpc>
                <a:spcPct val="120000"/>
              </a:lnSpc>
              <a:buFontTx/>
              <a:buNone/>
              <a:defRPr/>
            </a:pPr>
            <a:r>
              <a:rPr lang="zh-CN" altLang="en-US" sz="2000" kern="0" dirty="0" smtClean="0">
                <a:latin typeface="+mj-ea"/>
              </a:rPr>
              <a:t>高频系统故障</a:t>
            </a:r>
            <a:endParaRPr lang="zh-CN" altLang="en-US" sz="2000" kern="0" dirty="0">
              <a:latin typeface="+mj-ea"/>
            </a:endParaRPr>
          </a:p>
        </p:txBody>
      </p:sp>
      <p:cxnSp>
        <p:nvCxnSpPr>
          <p:cNvPr id="14344" name="直接箭头连接符 11"/>
          <p:cNvCxnSpPr>
            <a:cxnSpLocks noChangeShapeType="1"/>
          </p:cNvCxnSpPr>
          <p:nvPr/>
        </p:nvCxnSpPr>
        <p:spPr bwMode="auto">
          <a:xfrm>
            <a:off x="5859415" y="2121606"/>
            <a:ext cx="300753" cy="986359"/>
          </a:xfrm>
          <a:prstGeom prst="straightConnector1">
            <a:avLst/>
          </a:prstGeom>
          <a:noFill/>
          <a:ln w="19050"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7" name="直接箭头连接符 11"/>
          <p:cNvCxnSpPr>
            <a:cxnSpLocks noChangeShapeType="1"/>
          </p:cNvCxnSpPr>
          <p:nvPr/>
        </p:nvCxnSpPr>
        <p:spPr bwMode="auto">
          <a:xfrm>
            <a:off x="5986232" y="1770926"/>
            <a:ext cx="1495975" cy="599295"/>
          </a:xfrm>
          <a:prstGeom prst="straightConnector1">
            <a:avLst/>
          </a:prstGeom>
          <a:noFill/>
          <a:ln w="19050"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内容占位符 2"/>
          <p:cNvSpPr txBox="1">
            <a:spLocks/>
          </p:cNvSpPr>
          <p:nvPr/>
        </p:nvSpPr>
        <p:spPr>
          <a:xfrm>
            <a:off x="2708860" y="2600621"/>
            <a:ext cx="1524422" cy="487362"/>
          </a:xfrm>
          <a:prstGeom prst="rect">
            <a:avLst/>
          </a:prstGeom>
          <a:ln w="12700">
            <a:solidFill>
              <a:srgbClr val="FF0000"/>
            </a:solid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lgn="ctr">
              <a:lnSpc>
                <a:spcPct val="120000"/>
              </a:lnSpc>
              <a:buFontTx/>
              <a:buNone/>
              <a:defRPr/>
            </a:pPr>
            <a:r>
              <a:rPr lang="zh-CN" altLang="en-US" sz="2000" kern="0" dirty="0">
                <a:latin typeface="+mj-ea"/>
              </a:rPr>
              <a:t>外</a:t>
            </a:r>
            <a:r>
              <a:rPr lang="zh-CN" altLang="en-US" sz="2000" kern="0" dirty="0" smtClean="0">
                <a:latin typeface="+mj-ea"/>
              </a:rPr>
              <a:t>网抖动</a:t>
            </a:r>
            <a:endParaRPr lang="zh-CN" altLang="en-US" sz="2000" kern="0" dirty="0">
              <a:latin typeface="+mj-ea"/>
            </a:endParaRPr>
          </a:p>
        </p:txBody>
      </p:sp>
      <p:cxnSp>
        <p:nvCxnSpPr>
          <p:cNvPr id="18" name="直接箭头连接符 3"/>
          <p:cNvCxnSpPr>
            <a:cxnSpLocks noChangeShapeType="1"/>
          </p:cNvCxnSpPr>
          <p:nvPr/>
        </p:nvCxnSpPr>
        <p:spPr bwMode="auto">
          <a:xfrm>
            <a:off x="5245768" y="3670801"/>
            <a:ext cx="1513333" cy="1618831"/>
          </a:xfrm>
          <a:prstGeom prst="straightConnector1">
            <a:avLst/>
          </a:prstGeom>
          <a:noFill/>
          <a:ln w="19050"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内容占位符 2"/>
          <p:cNvSpPr txBox="1">
            <a:spLocks/>
          </p:cNvSpPr>
          <p:nvPr/>
        </p:nvSpPr>
        <p:spPr>
          <a:xfrm>
            <a:off x="4475466" y="3183439"/>
            <a:ext cx="1266331" cy="487362"/>
          </a:xfrm>
          <a:prstGeom prst="rect">
            <a:avLst/>
          </a:prstGeom>
          <a:ln w="12700">
            <a:solidFill>
              <a:srgbClr val="FF0000"/>
            </a:solid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lgn="ctr">
              <a:lnSpc>
                <a:spcPct val="120000"/>
              </a:lnSpc>
              <a:buFontTx/>
              <a:buNone/>
              <a:defRPr/>
            </a:pPr>
            <a:r>
              <a:rPr lang="zh-CN" altLang="en-US" sz="2000" kern="0" dirty="0" smtClean="0">
                <a:latin typeface="+mj-ea"/>
              </a:rPr>
              <a:t>雷电天气</a:t>
            </a:r>
            <a:endParaRPr lang="zh-CN" altLang="en-US" sz="2000" kern="0" dirty="0">
              <a:latin typeface="+mj-ea"/>
            </a:endParaRPr>
          </a:p>
        </p:txBody>
      </p:sp>
      <p:cxnSp>
        <p:nvCxnSpPr>
          <p:cNvPr id="25" name="直接箭头连接符 3"/>
          <p:cNvCxnSpPr>
            <a:cxnSpLocks noChangeShapeType="1"/>
          </p:cNvCxnSpPr>
          <p:nvPr/>
        </p:nvCxnSpPr>
        <p:spPr bwMode="auto">
          <a:xfrm>
            <a:off x="5365421" y="3676855"/>
            <a:ext cx="1973305" cy="856505"/>
          </a:xfrm>
          <a:prstGeom prst="straightConnector1">
            <a:avLst/>
          </a:prstGeom>
          <a:noFill/>
          <a:ln w="19050"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内容占位符 2"/>
          <p:cNvSpPr txBox="1">
            <a:spLocks/>
          </p:cNvSpPr>
          <p:nvPr/>
        </p:nvSpPr>
        <p:spPr>
          <a:xfrm>
            <a:off x="1432698" y="3207768"/>
            <a:ext cx="1732426" cy="495300"/>
          </a:xfrm>
          <a:prstGeom prst="rect">
            <a:avLst/>
          </a:prstGeom>
          <a:ln w="12700">
            <a:solidFill>
              <a:srgbClr val="FF0000"/>
            </a:solid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lnSpc>
                <a:spcPct val="120000"/>
              </a:lnSpc>
              <a:buFontTx/>
              <a:buNone/>
              <a:defRPr/>
            </a:pPr>
            <a:r>
              <a:rPr lang="zh-CN" altLang="en-US" sz="2000" kern="0" dirty="0" smtClean="0">
                <a:latin typeface="+mj-ea"/>
              </a:rPr>
              <a:t>高频系统故障</a:t>
            </a:r>
            <a:endParaRPr lang="zh-CN" altLang="en-US" sz="2000" kern="0" dirty="0">
              <a:latin typeface="+mj-ea"/>
            </a:endParaRPr>
          </a:p>
        </p:txBody>
      </p:sp>
      <p:cxnSp>
        <p:nvCxnSpPr>
          <p:cNvPr id="36" name="直接箭头连接符 11"/>
          <p:cNvCxnSpPr>
            <a:cxnSpLocks noChangeShapeType="1"/>
          </p:cNvCxnSpPr>
          <p:nvPr/>
        </p:nvCxnSpPr>
        <p:spPr bwMode="auto">
          <a:xfrm flipH="1">
            <a:off x="1696374" y="3703068"/>
            <a:ext cx="343439" cy="1003537"/>
          </a:xfrm>
          <a:prstGeom prst="straightConnector1">
            <a:avLst/>
          </a:prstGeom>
          <a:noFill/>
          <a:ln w="19050"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直接箭头连接符 11"/>
          <p:cNvCxnSpPr>
            <a:cxnSpLocks noChangeShapeType="1"/>
          </p:cNvCxnSpPr>
          <p:nvPr/>
        </p:nvCxnSpPr>
        <p:spPr bwMode="auto">
          <a:xfrm>
            <a:off x="2398590" y="3703068"/>
            <a:ext cx="670623" cy="1056878"/>
          </a:xfrm>
          <a:prstGeom prst="straightConnector1">
            <a:avLst/>
          </a:prstGeom>
          <a:noFill/>
          <a:ln w="19050"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advTm="549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p:cNvSpPr>
          <p:nvPr>
            <p:ph type="title"/>
          </p:nvPr>
        </p:nvSpPr>
        <p:spPr/>
        <p:txBody>
          <a:bodyPr/>
          <a:lstStyle/>
          <a:p>
            <a:r>
              <a:rPr lang="zh-CN" altLang="en-US" dirty="0" smtClean="0"/>
              <a:t>年度运行总结</a:t>
            </a:r>
          </a:p>
        </p:txBody>
      </p:sp>
      <p:sp>
        <p:nvSpPr>
          <p:cNvPr id="6" name="Rectangle 2"/>
          <p:cNvSpPr>
            <a:spLocks noChangeArrowheads="1"/>
          </p:cNvSpPr>
          <p:nvPr/>
        </p:nvSpPr>
        <p:spPr bwMode="auto">
          <a:xfrm>
            <a:off x="4340225" y="1208088"/>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zh-CN" altLang="en-US"/>
          </a:p>
        </p:txBody>
      </p:sp>
      <p:graphicFrame>
        <p:nvGraphicFramePr>
          <p:cNvPr id="2" name="表格 1"/>
          <p:cNvGraphicFramePr>
            <a:graphicFrameLocks noGrp="1"/>
          </p:cNvGraphicFramePr>
          <p:nvPr>
            <p:extLst>
              <p:ext uri="{D42A27DB-BD31-4B8C-83A1-F6EECF244321}">
                <p14:modId xmlns:p14="http://schemas.microsoft.com/office/powerpoint/2010/main" val="2920114732"/>
              </p:ext>
            </p:extLst>
          </p:nvPr>
        </p:nvGraphicFramePr>
        <p:xfrm>
          <a:off x="373063" y="1193800"/>
          <a:ext cx="8399462" cy="4829127"/>
        </p:xfrm>
        <a:graphic>
          <a:graphicData uri="http://schemas.openxmlformats.org/drawingml/2006/table">
            <a:tbl>
              <a:tblPr/>
              <a:tblGrid>
                <a:gridCol w="3470275">
                  <a:extLst>
                    <a:ext uri="{9D8B030D-6E8A-4147-A177-3AD203B41FA5}">
                      <a16:colId xmlns:a16="http://schemas.microsoft.com/office/drawing/2014/main" xmlns="" val="20000"/>
                    </a:ext>
                  </a:extLst>
                </a:gridCol>
                <a:gridCol w="2452687">
                  <a:extLst>
                    <a:ext uri="{9D8B030D-6E8A-4147-A177-3AD203B41FA5}">
                      <a16:colId xmlns:a16="http://schemas.microsoft.com/office/drawing/2014/main" xmlns="" val="20001"/>
                    </a:ext>
                  </a:extLst>
                </a:gridCol>
                <a:gridCol w="2476500">
                  <a:extLst>
                    <a:ext uri="{9D8B030D-6E8A-4147-A177-3AD203B41FA5}">
                      <a16:colId xmlns:a16="http://schemas.microsoft.com/office/drawing/2014/main" xmlns="" val="20002"/>
                    </a:ext>
                  </a:extLst>
                </a:gridCol>
              </a:tblGrid>
              <a:tr h="457187">
                <a:tc>
                  <a:txBody>
                    <a:bodyPr/>
                    <a:lstStyle>
                      <a:lvl1pPr>
                        <a:spcBef>
                          <a:spcPct val="20000"/>
                        </a:spcBef>
                        <a:defRPr sz="2800">
                          <a:solidFill>
                            <a:schemeClr val="tx1"/>
                          </a:solidFill>
                          <a:latin typeface="Arial" panose="020B0604020202020204" pitchFamily="34" charset="0"/>
                          <a:ea typeface="黑体" panose="02010609060101010101" pitchFamily="49" charset="-122"/>
                        </a:defRPr>
                      </a:lvl1pPr>
                      <a:lvl2pPr marL="742950" indent="-285750">
                        <a:spcBef>
                          <a:spcPct val="20000"/>
                        </a:spcBef>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defRPr sz="2000">
                          <a:solidFill>
                            <a:schemeClr val="tx1"/>
                          </a:solidFill>
                          <a:latin typeface="Arial" panose="020B0604020202020204" pitchFamily="34" charset="0"/>
                          <a:ea typeface="黑体" panose="02010609060101010101" pitchFamily="49" charset="-122"/>
                        </a:defRPr>
                      </a:lvl3pPr>
                      <a:lvl4pPr marL="1600200" indent="-228600">
                        <a:spcBef>
                          <a:spcPct val="20000"/>
                        </a:spcBef>
                        <a:defRPr>
                          <a:solidFill>
                            <a:schemeClr val="tx1"/>
                          </a:solidFill>
                          <a:latin typeface="Arial" panose="020B0604020202020204" pitchFamily="34" charset="0"/>
                          <a:ea typeface="黑体" panose="02010609060101010101" pitchFamily="49" charset="-122"/>
                        </a:defRPr>
                      </a:lvl4pPr>
                      <a:lvl5pPr marL="2057400" indent="-228600">
                        <a:spcBef>
                          <a:spcPct val="20000"/>
                        </a:spcBef>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4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分类</a:t>
                      </a:r>
                    </a:p>
                  </a:txBody>
                  <a:tcPr marL="91445" marR="91445" marT="45713" marB="45713" anchor="ctr" horzOverflow="overflow">
                    <a:lnL>
                      <a:noFill/>
                    </a:lnL>
                    <a:lnR>
                      <a:noFill/>
                    </a:lnR>
                    <a:lnT>
                      <a:noFill/>
                    </a:lnT>
                    <a:lnB w="12700" cap="flat" cmpd="sng" algn="ctr">
                      <a:solidFill>
                        <a:srgbClr val="CC3300"/>
                      </a:solidFill>
                      <a:prstDash val="solid"/>
                      <a:round/>
                      <a:headEnd type="none" w="med" len="med"/>
                      <a:tailEnd type="none" w="med" len="med"/>
                    </a:lnB>
                    <a:lnTlToBr>
                      <a:noFill/>
                    </a:lnTlToBr>
                    <a:lnBlToTr>
                      <a:noFill/>
                    </a:lnBlToTr>
                    <a:solidFill>
                      <a:srgbClr val="990000"/>
                    </a:solidFill>
                  </a:tcPr>
                </a:tc>
                <a:tc>
                  <a:txBody>
                    <a:bodyPr/>
                    <a:lstStyle>
                      <a:lvl1pPr marL="228600" indent="-228600">
                        <a:spcBef>
                          <a:spcPct val="20000"/>
                        </a:spcBef>
                        <a:defRPr sz="2800">
                          <a:solidFill>
                            <a:schemeClr val="tx1"/>
                          </a:solidFill>
                          <a:latin typeface="Arial" panose="020B0604020202020204" pitchFamily="34" charset="0"/>
                          <a:ea typeface="黑体" panose="02010609060101010101" pitchFamily="49" charset="-122"/>
                        </a:defRPr>
                      </a:lvl1pPr>
                      <a:lvl2pPr marL="742950" indent="-285750">
                        <a:spcBef>
                          <a:spcPct val="20000"/>
                        </a:spcBef>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defRPr sz="2000">
                          <a:solidFill>
                            <a:schemeClr val="tx1"/>
                          </a:solidFill>
                          <a:latin typeface="Arial" panose="020B0604020202020204" pitchFamily="34" charset="0"/>
                          <a:ea typeface="黑体" panose="02010609060101010101" pitchFamily="49" charset="-122"/>
                        </a:defRPr>
                      </a:lvl3pPr>
                      <a:lvl4pPr marL="1600200" indent="-228600">
                        <a:spcBef>
                          <a:spcPct val="20000"/>
                        </a:spcBef>
                        <a:defRPr>
                          <a:solidFill>
                            <a:schemeClr val="tx1"/>
                          </a:solidFill>
                          <a:latin typeface="Arial" panose="020B0604020202020204" pitchFamily="34" charset="0"/>
                          <a:ea typeface="黑体" panose="02010609060101010101" pitchFamily="49" charset="-122"/>
                        </a:defRPr>
                      </a:lvl4pPr>
                      <a:lvl5pPr marL="2057400" indent="-228600">
                        <a:spcBef>
                          <a:spcPct val="20000"/>
                        </a:spcBef>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9p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zh-CN" altLang="en-US" sz="2400" b="0" i="0" u="none" strike="noStrike" cap="none" normalizeH="0" baseline="0" smtClean="0">
                          <a:ln>
                            <a:noFill/>
                          </a:ln>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计划</a:t>
                      </a:r>
                    </a:p>
                  </a:txBody>
                  <a:tcPr marL="91445" marR="91445" marT="45713" marB="45713" anchor="ctr" horzOverflow="overflow">
                    <a:lnL>
                      <a:noFill/>
                    </a:lnL>
                    <a:lnR>
                      <a:noFill/>
                    </a:lnR>
                    <a:lnT>
                      <a:noFill/>
                    </a:lnT>
                    <a:lnB w="12700" cap="flat" cmpd="sng" algn="ctr">
                      <a:solidFill>
                        <a:srgbClr val="CC3300"/>
                      </a:solidFill>
                      <a:prstDash val="solid"/>
                      <a:round/>
                      <a:headEnd type="none" w="med" len="med"/>
                      <a:tailEnd type="none" w="med" len="med"/>
                    </a:lnB>
                    <a:lnTlToBr>
                      <a:noFill/>
                    </a:lnTlToBr>
                    <a:lnBlToTr>
                      <a:noFill/>
                    </a:lnBlToTr>
                    <a:solidFill>
                      <a:srgbClr val="990000"/>
                    </a:solidFill>
                  </a:tcPr>
                </a:tc>
                <a:tc>
                  <a:txBody>
                    <a:bodyPr/>
                    <a:lstStyle>
                      <a:lvl1pPr marL="228600" indent="-228600">
                        <a:spcBef>
                          <a:spcPct val="20000"/>
                        </a:spcBef>
                        <a:defRPr sz="2800">
                          <a:solidFill>
                            <a:schemeClr val="tx1"/>
                          </a:solidFill>
                          <a:latin typeface="Arial" panose="020B0604020202020204" pitchFamily="34" charset="0"/>
                          <a:ea typeface="黑体" panose="02010609060101010101" pitchFamily="49" charset="-122"/>
                        </a:defRPr>
                      </a:lvl1pPr>
                      <a:lvl2pPr marL="742950" indent="-285750">
                        <a:spcBef>
                          <a:spcPct val="20000"/>
                        </a:spcBef>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defRPr sz="2000">
                          <a:solidFill>
                            <a:schemeClr val="tx1"/>
                          </a:solidFill>
                          <a:latin typeface="Arial" panose="020B0604020202020204" pitchFamily="34" charset="0"/>
                          <a:ea typeface="黑体" panose="02010609060101010101" pitchFamily="49" charset="-122"/>
                        </a:defRPr>
                      </a:lvl3pPr>
                      <a:lvl4pPr marL="1600200" indent="-228600">
                        <a:spcBef>
                          <a:spcPct val="20000"/>
                        </a:spcBef>
                        <a:defRPr>
                          <a:solidFill>
                            <a:schemeClr val="tx1"/>
                          </a:solidFill>
                          <a:latin typeface="Arial" panose="020B0604020202020204" pitchFamily="34" charset="0"/>
                          <a:ea typeface="黑体" panose="02010609060101010101" pitchFamily="49" charset="-122"/>
                        </a:defRPr>
                      </a:lvl4pPr>
                      <a:lvl5pPr marL="2057400" indent="-228600">
                        <a:spcBef>
                          <a:spcPct val="20000"/>
                        </a:spcBef>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9p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zh-CN" altLang="en-US" sz="24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实际 </a:t>
                      </a:r>
                    </a:p>
                  </a:txBody>
                  <a:tcPr marL="91445" marR="91445" marT="45713" marB="45713" anchor="ctr" horzOverflow="overflow">
                    <a:lnL>
                      <a:noFill/>
                    </a:lnL>
                    <a:lnR>
                      <a:noFill/>
                    </a:lnR>
                    <a:lnT>
                      <a:noFill/>
                    </a:lnT>
                    <a:lnB w="12700" cap="flat" cmpd="sng" algn="ctr">
                      <a:solidFill>
                        <a:srgbClr val="CC3300"/>
                      </a:solidFill>
                      <a:prstDash val="solid"/>
                      <a:round/>
                      <a:headEnd type="none" w="med" len="med"/>
                      <a:tailEnd type="none" w="med" len="med"/>
                    </a:lnB>
                    <a:lnTlToBr>
                      <a:noFill/>
                    </a:lnTlToBr>
                    <a:lnBlToTr>
                      <a:noFill/>
                    </a:lnBlToTr>
                    <a:solidFill>
                      <a:srgbClr val="990000"/>
                    </a:solidFill>
                  </a:tcPr>
                </a:tc>
                <a:extLst>
                  <a:ext uri="{0D108BD9-81ED-4DB2-BD59-A6C34878D82A}">
                    <a16:rowId xmlns:a16="http://schemas.microsoft.com/office/drawing/2014/main" xmlns="" val="10000"/>
                  </a:ext>
                </a:extLst>
              </a:tr>
              <a:tr h="428626">
                <a:tc>
                  <a:txBody>
                    <a:bodyPr/>
                    <a:lstStyle>
                      <a:lvl1pPr>
                        <a:spcBef>
                          <a:spcPct val="20000"/>
                        </a:spcBef>
                        <a:defRPr sz="2800">
                          <a:solidFill>
                            <a:schemeClr val="tx1"/>
                          </a:solidFill>
                          <a:latin typeface="Arial" panose="020B0604020202020204" pitchFamily="34" charset="0"/>
                          <a:ea typeface="黑体" panose="02010609060101010101" pitchFamily="49" charset="-122"/>
                        </a:defRPr>
                      </a:lvl1pPr>
                      <a:lvl2pPr marL="742950" indent="-285750">
                        <a:spcBef>
                          <a:spcPct val="20000"/>
                        </a:spcBef>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defRPr sz="2000">
                          <a:solidFill>
                            <a:schemeClr val="tx1"/>
                          </a:solidFill>
                          <a:latin typeface="Arial" panose="020B0604020202020204" pitchFamily="34" charset="0"/>
                          <a:ea typeface="黑体" panose="02010609060101010101" pitchFamily="49" charset="-122"/>
                        </a:defRPr>
                      </a:lvl3pPr>
                      <a:lvl4pPr marL="1600200" indent="-228600">
                        <a:spcBef>
                          <a:spcPct val="20000"/>
                        </a:spcBef>
                        <a:defRPr>
                          <a:solidFill>
                            <a:schemeClr val="tx1"/>
                          </a:solidFill>
                          <a:latin typeface="Arial" panose="020B0604020202020204" pitchFamily="34" charset="0"/>
                          <a:ea typeface="黑体" panose="02010609060101010101" pitchFamily="49" charset="-122"/>
                        </a:defRPr>
                      </a:lvl4pPr>
                      <a:lvl5pPr marL="2057400" indent="-228600">
                        <a:spcBef>
                          <a:spcPct val="20000"/>
                        </a:spcBef>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光源运行（小时 ）</a:t>
                      </a:r>
                      <a:endParaRPr kumimoji="0" lang="zh-CN" altLang="en-US" sz="2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1445" marR="91445" marT="45713" marB="45713" anchor="ctr" horzOverflow="overflow">
                    <a:lnL>
                      <a:noFill/>
                    </a:lnL>
                    <a:lnR>
                      <a:noFill/>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solidFill>
                      <a:srgbClr val="F2DCDB"/>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kern="1200" cap="none" normalizeH="0" baseline="0" dirty="0" smtClean="0">
                          <a:ln>
                            <a:noFill/>
                          </a:ln>
                          <a:solidFill>
                            <a:schemeClr val="tx1"/>
                          </a:solidFill>
                          <a:effectLst/>
                          <a:latin typeface="+mj-ea"/>
                          <a:ea typeface="+mj-ea"/>
                          <a:cs typeface="Times New Roman" pitchFamily="18" charset="0"/>
                        </a:rPr>
                        <a:t>6981</a:t>
                      </a:r>
                    </a:p>
                  </a:txBody>
                  <a:tcPr marL="95388" marR="95388" marT="47506" marB="47506" anchor="ctr" horzOverflow="overflow">
                    <a:lnL>
                      <a:noFill/>
                    </a:lnL>
                    <a:lnR>
                      <a:noFill/>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solidFill>
                      <a:schemeClr val="bg1"/>
                    </a:solidFill>
                  </a:tcPr>
                </a:tc>
                <a:tc>
                  <a:txBody>
                    <a:bodyPr/>
                    <a:lstStyle>
                      <a:lvl1pPr marL="228600" indent="-228600">
                        <a:spcBef>
                          <a:spcPct val="20000"/>
                        </a:spcBef>
                        <a:defRPr sz="2800">
                          <a:solidFill>
                            <a:schemeClr val="tx1"/>
                          </a:solidFill>
                          <a:latin typeface="Arial" panose="020B0604020202020204" pitchFamily="34" charset="0"/>
                          <a:ea typeface="黑体" panose="02010609060101010101" pitchFamily="49" charset="-122"/>
                        </a:defRPr>
                      </a:lvl1pPr>
                      <a:lvl2pPr marL="742950" indent="-285750">
                        <a:spcBef>
                          <a:spcPct val="20000"/>
                        </a:spcBef>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defRPr sz="2000">
                          <a:solidFill>
                            <a:schemeClr val="tx1"/>
                          </a:solidFill>
                          <a:latin typeface="Arial" panose="020B0604020202020204" pitchFamily="34" charset="0"/>
                          <a:ea typeface="黑体" panose="02010609060101010101" pitchFamily="49" charset="-122"/>
                        </a:defRPr>
                      </a:lvl3pPr>
                      <a:lvl4pPr marL="1600200" indent="-228600">
                        <a:spcBef>
                          <a:spcPct val="20000"/>
                        </a:spcBef>
                        <a:defRPr>
                          <a:solidFill>
                            <a:schemeClr val="tx1"/>
                          </a:solidFill>
                          <a:latin typeface="Arial" panose="020B0604020202020204" pitchFamily="34" charset="0"/>
                          <a:ea typeface="黑体" panose="02010609060101010101" pitchFamily="49" charset="-122"/>
                        </a:defRPr>
                      </a:lvl4pPr>
                      <a:lvl5pPr marL="2057400" indent="-228600">
                        <a:spcBef>
                          <a:spcPct val="20000"/>
                        </a:spcBef>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9p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kern="1200" cap="none" normalizeH="0" baseline="0" dirty="0" smtClean="0">
                          <a:ln>
                            <a:noFill/>
                          </a:ln>
                          <a:solidFill>
                            <a:schemeClr val="tx1"/>
                          </a:solidFill>
                          <a:effectLst/>
                          <a:latin typeface="+mj-ea"/>
                          <a:ea typeface="黑体" panose="02010609060101010101" pitchFamily="49" charset="-122"/>
                          <a:cs typeface="Times New Roman" pitchFamily="18" charset="0"/>
                        </a:rPr>
                        <a:t>7243.25</a:t>
                      </a:r>
                    </a:p>
                  </a:txBody>
                  <a:tcPr marL="91445" marR="91445" marT="45713" marB="45713" anchor="ctr" horzOverflow="overflow">
                    <a:lnL>
                      <a:noFill/>
                    </a:lnL>
                    <a:lnR>
                      <a:noFill/>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1"/>
                  </a:ext>
                </a:extLst>
              </a:tr>
              <a:tr h="428626">
                <a:tc>
                  <a:txBody>
                    <a:bodyPr/>
                    <a:lstStyle>
                      <a:lvl1pPr>
                        <a:spcBef>
                          <a:spcPct val="20000"/>
                        </a:spcBef>
                        <a:defRPr sz="2800">
                          <a:solidFill>
                            <a:schemeClr val="tx1"/>
                          </a:solidFill>
                          <a:latin typeface="Arial" panose="020B0604020202020204" pitchFamily="34" charset="0"/>
                          <a:ea typeface="黑体" panose="02010609060101010101" pitchFamily="49" charset="-122"/>
                        </a:defRPr>
                      </a:lvl1pPr>
                      <a:lvl2pPr marL="742950" indent="-285750">
                        <a:spcBef>
                          <a:spcPct val="20000"/>
                        </a:spcBef>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defRPr sz="2000">
                          <a:solidFill>
                            <a:schemeClr val="tx1"/>
                          </a:solidFill>
                          <a:latin typeface="Arial" panose="020B0604020202020204" pitchFamily="34" charset="0"/>
                          <a:ea typeface="黑体" panose="02010609060101010101" pitchFamily="49" charset="-122"/>
                        </a:defRPr>
                      </a:lvl3pPr>
                      <a:lvl4pPr marL="1600200" indent="-228600">
                        <a:spcBef>
                          <a:spcPct val="20000"/>
                        </a:spcBef>
                        <a:defRPr>
                          <a:solidFill>
                            <a:schemeClr val="tx1"/>
                          </a:solidFill>
                          <a:latin typeface="Arial" panose="020B0604020202020204" pitchFamily="34" charset="0"/>
                          <a:ea typeface="黑体" panose="02010609060101010101" pitchFamily="49" charset="-122"/>
                        </a:defRPr>
                      </a:lvl4pPr>
                      <a:lvl5pPr marL="2057400" indent="-228600">
                        <a:spcBef>
                          <a:spcPct val="20000"/>
                        </a:spcBef>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用户供光（小时 ）</a:t>
                      </a:r>
                    </a:p>
                  </a:txBody>
                  <a:tcPr marL="91445" marR="91445" marT="45713" marB="45713" anchor="ctr" horzOverflow="overflow">
                    <a:lnL>
                      <a:noFill/>
                    </a:lnL>
                    <a:lnR>
                      <a:noFill/>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solidFill>
                      <a:srgbClr val="F2DCDB"/>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kern="1200" cap="none" normalizeH="0" baseline="0" dirty="0" smtClean="0">
                          <a:ln>
                            <a:noFill/>
                          </a:ln>
                          <a:solidFill>
                            <a:schemeClr val="tx1"/>
                          </a:solidFill>
                          <a:effectLst/>
                          <a:latin typeface="+mj-ea"/>
                          <a:ea typeface="+mn-ea"/>
                          <a:cs typeface="Times New Roman" pitchFamily="18" charset="0"/>
                        </a:rPr>
                        <a:t>5135.5</a:t>
                      </a:r>
                    </a:p>
                  </a:txBody>
                  <a:tcPr marL="95388" marR="95388" marT="47506" marB="47506" anchor="ctr" horzOverflow="overflow">
                    <a:lnL>
                      <a:noFill/>
                    </a:lnL>
                    <a:lnR>
                      <a:noFill/>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solidFill>
                      <a:schemeClr val="bg1"/>
                    </a:solidFill>
                  </a:tcPr>
                </a:tc>
                <a:tc>
                  <a:txBody>
                    <a:bodyPr/>
                    <a:lstStyle>
                      <a:lvl1pPr marL="228600" indent="-228600">
                        <a:spcBef>
                          <a:spcPct val="20000"/>
                        </a:spcBef>
                        <a:defRPr sz="2800">
                          <a:solidFill>
                            <a:schemeClr val="tx1"/>
                          </a:solidFill>
                          <a:latin typeface="Arial" panose="020B0604020202020204" pitchFamily="34" charset="0"/>
                          <a:ea typeface="黑体" panose="02010609060101010101" pitchFamily="49" charset="-122"/>
                        </a:defRPr>
                      </a:lvl1pPr>
                      <a:lvl2pPr marL="742950" indent="-285750">
                        <a:spcBef>
                          <a:spcPct val="20000"/>
                        </a:spcBef>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defRPr sz="2000">
                          <a:solidFill>
                            <a:schemeClr val="tx1"/>
                          </a:solidFill>
                          <a:latin typeface="Arial" panose="020B0604020202020204" pitchFamily="34" charset="0"/>
                          <a:ea typeface="黑体" panose="02010609060101010101" pitchFamily="49" charset="-122"/>
                        </a:defRPr>
                      </a:lvl3pPr>
                      <a:lvl4pPr marL="1600200" indent="-228600">
                        <a:spcBef>
                          <a:spcPct val="20000"/>
                        </a:spcBef>
                        <a:defRPr>
                          <a:solidFill>
                            <a:schemeClr val="tx1"/>
                          </a:solidFill>
                          <a:latin typeface="Arial" panose="020B0604020202020204" pitchFamily="34" charset="0"/>
                          <a:ea typeface="黑体" panose="02010609060101010101" pitchFamily="49" charset="-122"/>
                        </a:defRPr>
                      </a:lvl4pPr>
                      <a:lvl5pPr marL="2057400" indent="-228600">
                        <a:spcBef>
                          <a:spcPct val="20000"/>
                        </a:spcBef>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9p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kern="1200" cap="none" normalizeH="0" baseline="0" dirty="0" smtClean="0">
                          <a:ln>
                            <a:noFill/>
                          </a:ln>
                          <a:solidFill>
                            <a:schemeClr val="tx1"/>
                          </a:solidFill>
                          <a:effectLst/>
                          <a:latin typeface="+mj-ea"/>
                          <a:ea typeface="黑体" panose="02010609060101010101" pitchFamily="49" charset="-122"/>
                          <a:cs typeface="Times New Roman" pitchFamily="18" charset="0"/>
                        </a:rPr>
                        <a:t>5463.64</a:t>
                      </a:r>
                    </a:p>
                  </a:txBody>
                  <a:tcPr marL="91445" marR="91445" marT="45713" marB="45713" anchor="ctr" horzOverflow="overflow">
                    <a:lnL>
                      <a:noFill/>
                    </a:lnL>
                    <a:lnR>
                      <a:noFill/>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428626">
                <a:tc>
                  <a:txBody>
                    <a:bodyPr/>
                    <a:lstStyle>
                      <a:lvl1pPr>
                        <a:spcBef>
                          <a:spcPct val="20000"/>
                        </a:spcBef>
                        <a:defRPr sz="2800">
                          <a:solidFill>
                            <a:schemeClr val="tx1"/>
                          </a:solidFill>
                          <a:latin typeface="Arial" panose="020B0604020202020204" pitchFamily="34" charset="0"/>
                          <a:ea typeface="黑体" panose="02010609060101010101" pitchFamily="49" charset="-122"/>
                        </a:defRPr>
                      </a:lvl1pPr>
                      <a:lvl2pPr marL="742950" indent="-285750">
                        <a:spcBef>
                          <a:spcPct val="20000"/>
                        </a:spcBef>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defRPr sz="2000">
                          <a:solidFill>
                            <a:schemeClr val="tx1"/>
                          </a:solidFill>
                          <a:latin typeface="Arial" panose="020B0604020202020204" pitchFamily="34" charset="0"/>
                          <a:ea typeface="黑体" panose="02010609060101010101" pitchFamily="49" charset="-122"/>
                        </a:defRPr>
                      </a:lvl3pPr>
                      <a:lvl4pPr marL="1600200" indent="-228600">
                        <a:spcBef>
                          <a:spcPct val="20000"/>
                        </a:spcBef>
                        <a:defRPr>
                          <a:solidFill>
                            <a:schemeClr val="tx1"/>
                          </a:solidFill>
                          <a:latin typeface="Arial" panose="020B0604020202020204" pitchFamily="34" charset="0"/>
                          <a:ea typeface="黑体" panose="02010609060101010101" pitchFamily="49" charset="-122"/>
                        </a:defRPr>
                      </a:lvl4pPr>
                      <a:lvl5pPr marL="2057400" indent="-228600">
                        <a:spcBef>
                          <a:spcPct val="20000"/>
                        </a:spcBef>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机器研究（小时 ）</a:t>
                      </a:r>
                      <a:endParaRPr kumimoji="0" lang="zh-CN" altLang="en-US" sz="2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1445" marR="91445" marT="45713" marB="45713" anchor="ctr" horzOverflow="overflow">
                    <a:lnL>
                      <a:noFill/>
                    </a:lnL>
                    <a:lnR>
                      <a:noFill/>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solidFill>
                      <a:srgbClr val="F2DCDB"/>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kern="1200" cap="none" normalizeH="0" baseline="0" dirty="0" smtClean="0">
                          <a:ln>
                            <a:noFill/>
                          </a:ln>
                          <a:solidFill>
                            <a:schemeClr val="tx1"/>
                          </a:solidFill>
                          <a:effectLst/>
                          <a:latin typeface="+mj-ea"/>
                          <a:ea typeface="+mn-ea"/>
                          <a:cs typeface="Times New Roman" pitchFamily="18" charset="0"/>
                        </a:rPr>
                        <a:t>1065</a:t>
                      </a:r>
                    </a:p>
                  </a:txBody>
                  <a:tcPr marL="95388" marR="95388" marT="47506" marB="47506" anchor="ctr" horzOverflow="overflow">
                    <a:lnL>
                      <a:noFill/>
                    </a:lnL>
                    <a:lnR>
                      <a:noFill/>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solidFill>
                      <a:schemeClr val="bg1"/>
                    </a:solidFill>
                  </a:tcPr>
                </a:tc>
                <a:tc>
                  <a:txBody>
                    <a:bodyPr/>
                    <a:lstStyle>
                      <a:lvl1pPr marL="228600" indent="-228600">
                        <a:spcBef>
                          <a:spcPct val="20000"/>
                        </a:spcBef>
                        <a:defRPr sz="2800">
                          <a:solidFill>
                            <a:schemeClr val="tx1"/>
                          </a:solidFill>
                          <a:latin typeface="Arial" panose="020B0604020202020204" pitchFamily="34" charset="0"/>
                          <a:ea typeface="黑体" panose="02010609060101010101" pitchFamily="49" charset="-122"/>
                        </a:defRPr>
                      </a:lvl1pPr>
                      <a:lvl2pPr marL="742950" indent="-285750">
                        <a:spcBef>
                          <a:spcPct val="20000"/>
                        </a:spcBef>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defRPr sz="2000">
                          <a:solidFill>
                            <a:schemeClr val="tx1"/>
                          </a:solidFill>
                          <a:latin typeface="Arial" panose="020B0604020202020204" pitchFamily="34" charset="0"/>
                          <a:ea typeface="黑体" panose="02010609060101010101" pitchFamily="49" charset="-122"/>
                        </a:defRPr>
                      </a:lvl3pPr>
                      <a:lvl4pPr marL="1600200" indent="-228600">
                        <a:spcBef>
                          <a:spcPct val="20000"/>
                        </a:spcBef>
                        <a:defRPr>
                          <a:solidFill>
                            <a:schemeClr val="tx1"/>
                          </a:solidFill>
                          <a:latin typeface="Arial" panose="020B0604020202020204" pitchFamily="34" charset="0"/>
                          <a:ea typeface="黑体" panose="02010609060101010101" pitchFamily="49" charset="-122"/>
                        </a:defRPr>
                      </a:lvl4pPr>
                      <a:lvl5pPr marL="2057400" indent="-228600">
                        <a:spcBef>
                          <a:spcPct val="20000"/>
                        </a:spcBef>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9p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kern="1200" cap="none" normalizeH="0" baseline="0" dirty="0" smtClean="0">
                          <a:ln>
                            <a:noFill/>
                          </a:ln>
                          <a:solidFill>
                            <a:schemeClr val="tx1"/>
                          </a:solidFill>
                          <a:effectLst/>
                          <a:latin typeface="+mj-ea"/>
                          <a:ea typeface="黑体" panose="02010609060101010101" pitchFamily="49" charset="-122"/>
                          <a:cs typeface="Times New Roman" pitchFamily="18" charset="0"/>
                        </a:rPr>
                        <a:t>1118</a:t>
                      </a:r>
                    </a:p>
                  </a:txBody>
                  <a:tcPr marL="91445" marR="91445" marT="45713" marB="45713" anchor="ctr" horzOverflow="overflow">
                    <a:lnL>
                      <a:noFill/>
                    </a:lnL>
                    <a:lnR>
                      <a:noFill/>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r h="4286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200" b="0" i="0" u="none" strike="noStrike" kern="1200"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mn-cs"/>
                        </a:rPr>
                        <a:t>常规维护（小时 ）</a:t>
                      </a:r>
                    </a:p>
                  </a:txBody>
                  <a:tcPr marL="91445" marR="91445" marT="45713" marB="45713" anchor="ctr" horzOverflow="overflow">
                    <a:lnL>
                      <a:noFill/>
                    </a:lnL>
                    <a:lnR>
                      <a:noFill/>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solidFill>
                      <a:srgbClr val="F2DCDB"/>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kern="1200" cap="none" normalizeH="0" baseline="0" dirty="0" smtClean="0">
                          <a:ln>
                            <a:noFill/>
                          </a:ln>
                          <a:solidFill>
                            <a:schemeClr val="tx1"/>
                          </a:solidFill>
                          <a:effectLst/>
                          <a:latin typeface="+mj-ea"/>
                          <a:ea typeface="+mn-ea"/>
                          <a:cs typeface="Times New Roman" pitchFamily="18" charset="0"/>
                        </a:rPr>
                        <a:t>552</a:t>
                      </a:r>
                    </a:p>
                  </a:txBody>
                  <a:tcPr marL="95388" marR="95388" marT="47506" marB="47506" anchor="ctr" horzOverflow="overflow">
                    <a:lnL>
                      <a:noFill/>
                    </a:lnL>
                    <a:lnR>
                      <a:noFill/>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solidFill>
                      <a:schemeClr val="bg1"/>
                    </a:solidFill>
                  </a:tcPr>
                </a:tc>
                <a:tc>
                  <a:txBody>
                    <a:bodyPr/>
                    <a:lstStyle>
                      <a:lvl1pPr marL="228600" indent="-228600">
                        <a:spcBef>
                          <a:spcPct val="20000"/>
                        </a:spcBef>
                        <a:defRPr sz="2800">
                          <a:solidFill>
                            <a:schemeClr val="tx1"/>
                          </a:solidFill>
                          <a:latin typeface="Arial" panose="020B0604020202020204" pitchFamily="34" charset="0"/>
                          <a:ea typeface="黑体" panose="02010609060101010101" pitchFamily="49" charset="-122"/>
                        </a:defRPr>
                      </a:lvl1pPr>
                      <a:lvl2pPr marL="742950" indent="-285750">
                        <a:spcBef>
                          <a:spcPct val="20000"/>
                        </a:spcBef>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defRPr sz="2000">
                          <a:solidFill>
                            <a:schemeClr val="tx1"/>
                          </a:solidFill>
                          <a:latin typeface="Arial" panose="020B0604020202020204" pitchFamily="34" charset="0"/>
                          <a:ea typeface="黑体" panose="02010609060101010101" pitchFamily="49" charset="-122"/>
                        </a:defRPr>
                      </a:lvl3pPr>
                      <a:lvl4pPr marL="1600200" indent="-228600">
                        <a:spcBef>
                          <a:spcPct val="20000"/>
                        </a:spcBef>
                        <a:defRPr>
                          <a:solidFill>
                            <a:schemeClr val="tx1"/>
                          </a:solidFill>
                          <a:latin typeface="Arial" panose="020B0604020202020204" pitchFamily="34" charset="0"/>
                          <a:ea typeface="黑体" panose="02010609060101010101" pitchFamily="49" charset="-122"/>
                        </a:defRPr>
                      </a:lvl4pPr>
                      <a:lvl5pPr marL="2057400" indent="-228600">
                        <a:spcBef>
                          <a:spcPct val="20000"/>
                        </a:spcBef>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9p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kern="1200"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529.25</a:t>
                      </a:r>
                    </a:p>
                  </a:txBody>
                  <a:tcPr marL="91445" marR="91445" marT="45713" marB="45713" anchor="ctr" horzOverflow="overflow">
                    <a:lnL>
                      <a:noFill/>
                    </a:lnL>
                    <a:lnR>
                      <a:noFill/>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4"/>
                  </a:ext>
                </a:extLst>
              </a:tr>
              <a:tr h="4286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200" b="0" i="0" u="none" strike="noStrike" kern="1200"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mn-cs"/>
                        </a:rPr>
                        <a:t>注入调整（小时）</a:t>
                      </a:r>
                    </a:p>
                  </a:txBody>
                  <a:tcPr marL="91445" marR="91445" marT="45713" marB="45713" anchor="ctr" horzOverflow="overflow">
                    <a:lnL>
                      <a:noFill/>
                    </a:lnL>
                    <a:lnR>
                      <a:noFill/>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solidFill>
                      <a:srgbClr val="F2DCDB"/>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defRPr/>
                      </a:pPr>
                      <a:r>
                        <a:rPr kumimoji="0" lang="en-US" altLang="zh-CN" sz="2000" b="0" i="0" u="none" strike="noStrike" kern="1200" cap="none" normalizeH="0" baseline="0" dirty="0" smtClean="0">
                          <a:ln>
                            <a:noFill/>
                          </a:ln>
                          <a:solidFill>
                            <a:schemeClr val="tx1"/>
                          </a:solidFill>
                          <a:effectLst/>
                          <a:latin typeface="+mj-ea"/>
                          <a:ea typeface="+mn-ea"/>
                          <a:cs typeface="Times New Roman" pitchFamily="18" charset="0"/>
                        </a:rPr>
                        <a:t>228.5</a:t>
                      </a:r>
                    </a:p>
                  </a:txBody>
                  <a:tcPr marL="95388" marR="95388" marT="47506" marB="47506" anchor="ctr" horzOverflow="overflow">
                    <a:lnL>
                      <a:noFill/>
                    </a:lnL>
                    <a:lnR>
                      <a:noFill/>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solidFill>
                      <a:schemeClr val="bg1"/>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kern="1200"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78.25</a:t>
                      </a:r>
                    </a:p>
                  </a:txBody>
                  <a:tcPr marL="91445" marR="91445" marT="45713" marB="45713" anchor="ctr" horzOverflow="overflow">
                    <a:lnL>
                      <a:noFill/>
                    </a:lnL>
                    <a:lnR>
                      <a:noFill/>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5"/>
                  </a:ext>
                </a:extLst>
              </a:tr>
              <a:tr h="428626">
                <a:tc>
                  <a:txBody>
                    <a:bodyPr/>
                    <a:lstStyle>
                      <a:lvl1pPr>
                        <a:spcBef>
                          <a:spcPct val="20000"/>
                        </a:spcBef>
                        <a:defRPr sz="2800">
                          <a:solidFill>
                            <a:schemeClr val="tx1"/>
                          </a:solidFill>
                          <a:latin typeface="Arial" panose="020B0604020202020204" pitchFamily="34" charset="0"/>
                          <a:ea typeface="黑体" panose="02010609060101010101" pitchFamily="49" charset="-122"/>
                        </a:defRPr>
                      </a:lvl1pPr>
                      <a:lvl2pPr marL="742950" indent="-285750">
                        <a:spcBef>
                          <a:spcPct val="20000"/>
                        </a:spcBef>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defRPr sz="2000">
                          <a:solidFill>
                            <a:schemeClr val="tx1"/>
                          </a:solidFill>
                          <a:latin typeface="Arial" panose="020B0604020202020204" pitchFamily="34" charset="0"/>
                          <a:ea typeface="黑体" panose="02010609060101010101" pitchFamily="49" charset="-122"/>
                        </a:defRPr>
                      </a:lvl3pPr>
                      <a:lvl4pPr marL="1600200" indent="-228600">
                        <a:spcBef>
                          <a:spcPct val="20000"/>
                        </a:spcBef>
                        <a:defRPr>
                          <a:solidFill>
                            <a:schemeClr val="tx1"/>
                          </a:solidFill>
                          <a:latin typeface="Arial" panose="020B0604020202020204" pitchFamily="34" charset="0"/>
                          <a:ea typeface="黑体" panose="02010609060101010101" pitchFamily="49" charset="-122"/>
                        </a:defRPr>
                      </a:lvl4pPr>
                      <a:lvl5pPr marL="2057400" indent="-228600">
                        <a:spcBef>
                          <a:spcPct val="20000"/>
                        </a:spcBef>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故障时间（小时 ）</a:t>
                      </a:r>
                    </a:p>
                  </a:txBody>
                  <a:tcPr marL="91445" marR="91445" marT="45713" marB="45713" anchor="ctr" horzOverflow="overflow">
                    <a:lnL>
                      <a:noFill/>
                    </a:lnL>
                    <a:lnR>
                      <a:noFill/>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solidFill>
                      <a:srgbClr val="F2DCDB"/>
                    </a:solidFill>
                  </a:tcPr>
                </a:tc>
                <a:tc>
                  <a:txBody>
                    <a:bodyPr/>
                    <a:lstStyle>
                      <a:lvl1pPr marL="228600" indent="-228600">
                        <a:spcBef>
                          <a:spcPct val="20000"/>
                        </a:spcBef>
                        <a:defRPr sz="2800">
                          <a:solidFill>
                            <a:schemeClr val="tx1"/>
                          </a:solidFill>
                          <a:latin typeface="Arial" panose="020B0604020202020204" pitchFamily="34" charset="0"/>
                          <a:ea typeface="黑体" panose="02010609060101010101" pitchFamily="49" charset="-122"/>
                        </a:defRPr>
                      </a:lvl1pPr>
                      <a:lvl2pPr marL="742950" indent="-285750">
                        <a:spcBef>
                          <a:spcPct val="20000"/>
                        </a:spcBef>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defRPr sz="2000">
                          <a:solidFill>
                            <a:schemeClr val="tx1"/>
                          </a:solidFill>
                          <a:latin typeface="Arial" panose="020B0604020202020204" pitchFamily="34" charset="0"/>
                          <a:ea typeface="黑体" panose="02010609060101010101" pitchFamily="49" charset="-122"/>
                        </a:defRPr>
                      </a:lvl3pPr>
                      <a:lvl4pPr marL="1600200" indent="-228600">
                        <a:spcBef>
                          <a:spcPct val="20000"/>
                        </a:spcBef>
                        <a:defRPr>
                          <a:solidFill>
                            <a:schemeClr val="tx1"/>
                          </a:solidFill>
                          <a:latin typeface="Arial" panose="020B0604020202020204" pitchFamily="34" charset="0"/>
                          <a:ea typeface="黑体" panose="02010609060101010101" pitchFamily="49" charset="-122"/>
                        </a:defRPr>
                      </a:lvl4pPr>
                      <a:lvl5pPr marL="2057400" indent="-228600">
                        <a:spcBef>
                          <a:spcPct val="20000"/>
                        </a:spcBef>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9p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kern="1200"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&lt;300</a:t>
                      </a:r>
                    </a:p>
                  </a:txBody>
                  <a:tcPr marL="91445" marR="91445" marT="45713" marB="45713" anchor="ctr" horzOverflow="overflow">
                    <a:lnL>
                      <a:noFill/>
                    </a:lnL>
                    <a:lnR>
                      <a:noFill/>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solidFill>
                      <a:schemeClr val="bg1"/>
                    </a:solidFill>
                  </a:tcPr>
                </a:tc>
                <a:tc>
                  <a:txBody>
                    <a:bodyPr/>
                    <a:lstStyle>
                      <a:lvl1pPr marL="228600" indent="-228600">
                        <a:spcBef>
                          <a:spcPct val="20000"/>
                        </a:spcBef>
                        <a:defRPr sz="2800">
                          <a:solidFill>
                            <a:schemeClr val="tx1"/>
                          </a:solidFill>
                          <a:latin typeface="Arial" panose="020B0604020202020204" pitchFamily="34" charset="0"/>
                          <a:ea typeface="黑体" panose="02010609060101010101" pitchFamily="49" charset="-122"/>
                        </a:defRPr>
                      </a:lvl1pPr>
                      <a:lvl2pPr marL="742950" indent="-285750">
                        <a:spcBef>
                          <a:spcPct val="20000"/>
                        </a:spcBef>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defRPr sz="2000">
                          <a:solidFill>
                            <a:schemeClr val="tx1"/>
                          </a:solidFill>
                          <a:latin typeface="Arial" panose="020B0604020202020204" pitchFamily="34" charset="0"/>
                          <a:ea typeface="黑体" panose="02010609060101010101" pitchFamily="49" charset="-122"/>
                        </a:defRPr>
                      </a:lvl3pPr>
                      <a:lvl4pPr marL="1600200" indent="-228600">
                        <a:spcBef>
                          <a:spcPct val="20000"/>
                        </a:spcBef>
                        <a:defRPr>
                          <a:solidFill>
                            <a:schemeClr val="tx1"/>
                          </a:solidFill>
                          <a:latin typeface="Arial" panose="020B0604020202020204" pitchFamily="34" charset="0"/>
                          <a:ea typeface="黑体" panose="02010609060101010101" pitchFamily="49" charset="-122"/>
                        </a:defRPr>
                      </a:lvl4pPr>
                      <a:lvl5pPr marL="2057400" indent="-228600">
                        <a:spcBef>
                          <a:spcPct val="20000"/>
                        </a:spcBef>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9p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kern="1200"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54.11</a:t>
                      </a:r>
                    </a:p>
                  </a:txBody>
                  <a:tcPr marL="91445" marR="91445" marT="45713" marB="45713" anchor="ctr" horzOverflow="overflow">
                    <a:lnL>
                      <a:noFill/>
                    </a:lnL>
                    <a:lnR>
                      <a:noFill/>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6"/>
                  </a:ext>
                </a:extLst>
              </a:tr>
              <a:tr h="428626">
                <a:tc>
                  <a:txBody>
                    <a:bodyPr/>
                    <a:lstStyle>
                      <a:lvl1pPr>
                        <a:spcBef>
                          <a:spcPct val="20000"/>
                        </a:spcBef>
                        <a:defRPr sz="2800">
                          <a:solidFill>
                            <a:schemeClr val="tx1"/>
                          </a:solidFill>
                          <a:latin typeface="Arial" panose="020B0604020202020204" pitchFamily="34" charset="0"/>
                          <a:ea typeface="黑体" panose="02010609060101010101" pitchFamily="49" charset="-122"/>
                        </a:defRPr>
                      </a:lvl1pPr>
                      <a:lvl2pPr marL="742950" indent="-285750">
                        <a:spcBef>
                          <a:spcPct val="20000"/>
                        </a:spcBef>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defRPr sz="2000">
                          <a:solidFill>
                            <a:schemeClr val="tx1"/>
                          </a:solidFill>
                          <a:latin typeface="Arial" panose="020B0604020202020204" pitchFamily="34" charset="0"/>
                          <a:ea typeface="黑体" panose="02010609060101010101" pitchFamily="49" charset="-122"/>
                        </a:defRPr>
                      </a:lvl3pPr>
                      <a:lvl4pPr marL="1600200" indent="-228600">
                        <a:spcBef>
                          <a:spcPct val="20000"/>
                        </a:spcBef>
                        <a:defRPr>
                          <a:solidFill>
                            <a:schemeClr val="tx1"/>
                          </a:solidFill>
                          <a:latin typeface="Arial" panose="020B0604020202020204" pitchFamily="34" charset="0"/>
                          <a:ea typeface="黑体" panose="02010609060101010101" pitchFamily="49" charset="-122"/>
                        </a:defRPr>
                      </a:lvl4pPr>
                      <a:lvl5pPr marL="2057400" indent="-228600">
                        <a:spcBef>
                          <a:spcPct val="20000"/>
                        </a:spcBef>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故障次数</a:t>
                      </a:r>
                    </a:p>
                  </a:txBody>
                  <a:tcPr marL="91445" marR="91445" marT="45713" marB="45713" anchor="ctr" horzOverflow="overflow">
                    <a:lnL>
                      <a:noFill/>
                    </a:lnL>
                    <a:lnR>
                      <a:noFill/>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solidFill>
                      <a:srgbClr val="F2DCDB"/>
                    </a:solidFill>
                  </a:tcPr>
                </a:tc>
                <a:tc>
                  <a:txBody>
                    <a:bodyPr/>
                    <a:lstStyle>
                      <a:lvl1pPr marL="228600" indent="-228600">
                        <a:spcBef>
                          <a:spcPct val="20000"/>
                        </a:spcBef>
                        <a:defRPr sz="2800">
                          <a:solidFill>
                            <a:schemeClr val="tx1"/>
                          </a:solidFill>
                          <a:latin typeface="Arial" panose="020B0604020202020204" pitchFamily="34" charset="0"/>
                          <a:ea typeface="黑体" panose="02010609060101010101" pitchFamily="49" charset="-122"/>
                        </a:defRPr>
                      </a:lvl1pPr>
                      <a:lvl2pPr marL="742950" indent="-285750">
                        <a:spcBef>
                          <a:spcPct val="20000"/>
                        </a:spcBef>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defRPr sz="2000">
                          <a:solidFill>
                            <a:schemeClr val="tx1"/>
                          </a:solidFill>
                          <a:latin typeface="Arial" panose="020B0604020202020204" pitchFamily="34" charset="0"/>
                          <a:ea typeface="黑体" panose="02010609060101010101" pitchFamily="49" charset="-122"/>
                        </a:defRPr>
                      </a:lvl3pPr>
                      <a:lvl4pPr marL="1600200" indent="-228600">
                        <a:spcBef>
                          <a:spcPct val="20000"/>
                        </a:spcBef>
                        <a:defRPr>
                          <a:solidFill>
                            <a:schemeClr val="tx1"/>
                          </a:solidFill>
                          <a:latin typeface="Arial" panose="020B0604020202020204" pitchFamily="34" charset="0"/>
                          <a:ea typeface="黑体" panose="02010609060101010101" pitchFamily="49" charset="-122"/>
                        </a:defRPr>
                      </a:lvl4pPr>
                      <a:lvl5pPr marL="2057400" indent="-228600">
                        <a:spcBef>
                          <a:spcPct val="20000"/>
                        </a:spcBef>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9pPr>
                    </a:lstStyle>
                    <a:p>
                      <a:pPr marL="228600" marR="0" lvl="0" indent="-228600" algn="ctr" defTabSz="914400" rtl="0" eaLnBrk="1" fontAlgn="base" latinLnBrk="0" hangingPunct="1">
                        <a:lnSpc>
                          <a:spcPct val="100000"/>
                        </a:lnSpc>
                        <a:spcBef>
                          <a:spcPct val="0"/>
                        </a:spcBef>
                        <a:spcAft>
                          <a:spcPct val="0"/>
                        </a:spcAft>
                        <a:buClrTx/>
                        <a:buSzTx/>
                        <a:buFontTx/>
                        <a:buNone/>
                        <a:tabLst/>
                      </a:pPr>
                      <a:endParaRPr kumimoji="0" lang="en-US" altLang="zh-CN" sz="2200" b="0" i="0" u="none" strike="noStrike" kern="1200"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1445" marR="91445" marT="45713" marB="45713" anchor="ctr" horzOverflow="overflow">
                    <a:lnL>
                      <a:noFill/>
                    </a:lnL>
                    <a:lnR>
                      <a:noFill/>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solidFill>
                      <a:schemeClr val="bg1"/>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kern="1200"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58</a:t>
                      </a:r>
                      <a:endParaRPr kumimoji="0" lang="zh-CN" altLang="en-US" sz="2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1445" marR="91445" marT="45713" marB="45713" anchor="ctr" horzOverflow="overflow">
                    <a:lnL>
                      <a:noFill/>
                    </a:lnL>
                    <a:lnR>
                      <a:noFill/>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7"/>
                  </a:ext>
                </a:extLst>
              </a:tr>
              <a:tr h="428626">
                <a:tc>
                  <a:txBody>
                    <a:bodyPr/>
                    <a:lstStyle>
                      <a:lvl1pPr>
                        <a:spcBef>
                          <a:spcPct val="20000"/>
                        </a:spcBef>
                        <a:defRPr sz="2800">
                          <a:solidFill>
                            <a:schemeClr val="tx1"/>
                          </a:solidFill>
                          <a:latin typeface="Arial" panose="020B0604020202020204" pitchFamily="34" charset="0"/>
                          <a:ea typeface="黑体" panose="02010609060101010101" pitchFamily="49" charset="-122"/>
                        </a:defRPr>
                      </a:lvl1pPr>
                      <a:lvl2pPr marL="742950" indent="-285750">
                        <a:spcBef>
                          <a:spcPct val="20000"/>
                        </a:spcBef>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defRPr sz="2000">
                          <a:solidFill>
                            <a:schemeClr val="tx1"/>
                          </a:solidFill>
                          <a:latin typeface="Arial" panose="020B0604020202020204" pitchFamily="34" charset="0"/>
                          <a:ea typeface="黑体" panose="02010609060101010101" pitchFamily="49" charset="-122"/>
                        </a:defRPr>
                      </a:lvl3pPr>
                      <a:lvl4pPr marL="1600200" indent="-228600">
                        <a:spcBef>
                          <a:spcPct val="20000"/>
                        </a:spcBef>
                        <a:defRPr>
                          <a:solidFill>
                            <a:schemeClr val="tx1"/>
                          </a:solidFill>
                          <a:latin typeface="Arial" panose="020B0604020202020204" pitchFamily="34" charset="0"/>
                          <a:ea typeface="黑体" panose="02010609060101010101" pitchFamily="49" charset="-122"/>
                        </a:defRPr>
                      </a:lvl4pPr>
                      <a:lvl5pPr marL="2057400" indent="-228600">
                        <a:spcBef>
                          <a:spcPct val="20000"/>
                        </a:spcBef>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开机率</a:t>
                      </a:r>
                      <a:r>
                        <a:rPr kumimoji="0" lang="en-US" altLang="zh-CN" sz="2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kumimoji="0" lang="zh-CN" altLang="en-US" sz="2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1445" marR="91445" marT="45713" marB="45713" anchor="ctr" horzOverflow="overflow">
                    <a:lnL>
                      <a:noFill/>
                    </a:lnL>
                    <a:lnR>
                      <a:noFill/>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solidFill>
                      <a:srgbClr val="F2DCDB"/>
                    </a:solidFill>
                  </a:tcPr>
                </a:tc>
                <a:tc>
                  <a:txBody>
                    <a:bodyPr/>
                    <a:lstStyle>
                      <a:lvl1pPr marL="228600" indent="-228600">
                        <a:spcBef>
                          <a:spcPct val="20000"/>
                        </a:spcBef>
                        <a:defRPr sz="2800">
                          <a:solidFill>
                            <a:schemeClr val="tx1"/>
                          </a:solidFill>
                          <a:latin typeface="Arial" panose="020B0604020202020204" pitchFamily="34" charset="0"/>
                          <a:ea typeface="黑体" panose="02010609060101010101" pitchFamily="49" charset="-122"/>
                        </a:defRPr>
                      </a:lvl1pPr>
                      <a:lvl2pPr marL="742950" indent="-285750">
                        <a:spcBef>
                          <a:spcPct val="20000"/>
                        </a:spcBef>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defRPr sz="2000">
                          <a:solidFill>
                            <a:schemeClr val="tx1"/>
                          </a:solidFill>
                          <a:latin typeface="Arial" panose="020B0604020202020204" pitchFamily="34" charset="0"/>
                          <a:ea typeface="黑体" panose="02010609060101010101" pitchFamily="49" charset="-122"/>
                        </a:defRPr>
                      </a:lvl3pPr>
                      <a:lvl4pPr marL="1600200" indent="-228600">
                        <a:spcBef>
                          <a:spcPct val="20000"/>
                        </a:spcBef>
                        <a:defRPr>
                          <a:solidFill>
                            <a:schemeClr val="tx1"/>
                          </a:solidFill>
                          <a:latin typeface="Arial" panose="020B0604020202020204" pitchFamily="34" charset="0"/>
                          <a:ea typeface="黑体" panose="02010609060101010101" pitchFamily="49" charset="-122"/>
                        </a:defRPr>
                      </a:lvl4pPr>
                      <a:lvl5pPr marL="2057400" indent="-228600">
                        <a:spcBef>
                          <a:spcPct val="20000"/>
                        </a:spcBef>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9p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95</a:t>
                      </a:r>
                    </a:p>
                  </a:txBody>
                  <a:tcPr marL="91445" marR="91445" marT="45713" marB="45713" anchor="ctr" horzOverflow="overflow">
                    <a:lnL>
                      <a:noFill/>
                    </a:lnL>
                    <a:lnR>
                      <a:noFill/>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solidFill>
                      <a:schemeClr val="bg1"/>
                    </a:solidFill>
                  </a:tcPr>
                </a:tc>
                <a:tc>
                  <a:txBody>
                    <a:bodyPr/>
                    <a:lstStyle>
                      <a:lvl1pPr marL="228600" indent="-228600">
                        <a:spcBef>
                          <a:spcPct val="20000"/>
                        </a:spcBef>
                        <a:defRPr sz="2800">
                          <a:solidFill>
                            <a:schemeClr val="tx1"/>
                          </a:solidFill>
                          <a:latin typeface="Arial" panose="020B0604020202020204" pitchFamily="34" charset="0"/>
                          <a:ea typeface="黑体" panose="02010609060101010101" pitchFamily="49" charset="-122"/>
                        </a:defRPr>
                      </a:lvl1pPr>
                      <a:lvl2pPr marL="742950" indent="-285750">
                        <a:spcBef>
                          <a:spcPct val="20000"/>
                        </a:spcBef>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defRPr sz="2000">
                          <a:solidFill>
                            <a:schemeClr val="tx1"/>
                          </a:solidFill>
                          <a:latin typeface="Arial" panose="020B0604020202020204" pitchFamily="34" charset="0"/>
                          <a:ea typeface="黑体" panose="02010609060101010101" pitchFamily="49" charset="-122"/>
                        </a:defRPr>
                      </a:lvl3pPr>
                      <a:lvl4pPr marL="1600200" indent="-228600">
                        <a:spcBef>
                          <a:spcPct val="20000"/>
                        </a:spcBef>
                        <a:defRPr>
                          <a:solidFill>
                            <a:schemeClr val="tx1"/>
                          </a:solidFill>
                          <a:latin typeface="Arial" panose="020B0604020202020204" pitchFamily="34" charset="0"/>
                          <a:ea typeface="黑体" panose="02010609060101010101" pitchFamily="49" charset="-122"/>
                        </a:defRPr>
                      </a:lvl4pPr>
                      <a:lvl5pPr marL="2057400" indent="-228600">
                        <a:spcBef>
                          <a:spcPct val="20000"/>
                        </a:spcBef>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9p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99.02</a:t>
                      </a:r>
                    </a:p>
                  </a:txBody>
                  <a:tcPr marL="91445" marR="91445" marT="45713" marB="45713" anchor="ctr" horzOverflow="overflow">
                    <a:lnL>
                      <a:noFill/>
                    </a:lnL>
                    <a:lnR>
                      <a:noFill/>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8"/>
                  </a:ext>
                </a:extLst>
              </a:tr>
              <a:tr h="428626">
                <a:tc>
                  <a:txBody>
                    <a:bodyPr/>
                    <a:lstStyle>
                      <a:lvl1pPr>
                        <a:spcBef>
                          <a:spcPct val="20000"/>
                        </a:spcBef>
                        <a:defRPr sz="2800">
                          <a:solidFill>
                            <a:schemeClr val="tx1"/>
                          </a:solidFill>
                          <a:latin typeface="Arial" panose="020B0604020202020204" pitchFamily="34" charset="0"/>
                          <a:ea typeface="黑体" panose="02010609060101010101" pitchFamily="49" charset="-122"/>
                        </a:defRPr>
                      </a:lvl1pPr>
                      <a:lvl2pPr marL="742950" indent="-285750">
                        <a:spcBef>
                          <a:spcPct val="20000"/>
                        </a:spcBef>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defRPr sz="2000">
                          <a:solidFill>
                            <a:schemeClr val="tx1"/>
                          </a:solidFill>
                          <a:latin typeface="Arial" panose="020B0604020202020204" pitchFamily="34" charset="0"/>
                          <a:ea typeface="黑体" panose="02010609060101010101" pitchFamily="49" charset="-122"/>
                        </a:defRPr>
                      </a:lvl3pPr>
                      <a:lvl4pPr marL="1600200" indent="-228600">
                        <a:spcBef>
                          <a:spcPct val="20000"/>
                        </a:spcBef>
                        <a:defRPr>
                          <a:solidFill>
                            <a:schemeClr val="tx1"/>
                          </a:solidFill>
                          <a:latin typeface="Arial" panose="020B0604020202020204" pitchFamily="34" charset="0"/>
                          <a:ea typeface="黑体" panose="02010609060101010101" pitchFamily="49" charset="-122"/>
                        </a:defRPr>
                      </a:lvl4pPr>
                      <a:lvl5pPr marL="2057400" indent="-228600">
                        <a:spcBef>
                          <a:spcPct val="20000"/>
                        </a:spcBef>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MTBF</a:t>
                      </a:r>
                      <a:r>
                        <a:rPr kumimoji="0" lang="zh-CN" altLang="en-US" sz="2200" b="0" i="0" u="none" strike="noStrike" cap="none" normalizeH="0" baseline="0" smtClean="0">
                          <a:ln>
                            <a:noFill/>
                          </a:ln>
                          <a:solidFill>
                            <a:srgbClr val="000000"/>
                          </a:solidFill>
                          <a:effectLst/>
                          <a:latin typeface="微软雅黑" panose="020B0503020204020204" pitchFamily="34" charset="-122"/>
                          <a:ea typeface="黑体" panose="02010609060101010101" pitchFamily="49" charset="-122"/>
                          <a:cs typeface="Times New Roman" panose="02020603050405020304" pitchFamily="18" charset="0"/>
                        </a:rPr>
                        <a:t>（小时 ）</a:t>
                      </a:r>
                      <a:endParaRPr kumimoji="0" lang="zh-CN" altLang="en-US" sz="2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1445" marR="91445" marT="45713" marB="45713" anchor="ctr" horzOverflow="overflow">
                    <a:lnL>
                      <a:noFill/>
                    </a:lnL>
                    <a:lnR>
                      <a:noFill/>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solidFill>
                      <a:srgbClr val="F2DCDB"/>
                    </a:solidFill>
                  </a:tcPr>
                </a:tc>
                <a:tc>
                  <a:txBody>
                    <a:bodyPr/>
                    <a:lstStyle>
                      <a:lvl1pPr marL="228600" indent="-228600">
                        <a:spcBef>
                          <a:spcPct val="20000"/>
                        </a:spcBef>
                        <a:defRPr sz="2800">
                          <a:solidFill>
                            <a:schemeClr val="tx1"/>
                          </a:solidFill>
                          <a:latin typeface="Arial" panose="020B0604020202020204" pitchFamily="34" charset="0"/>
                          <a:ea typeface="黑体" panose="02010609060101010101" pitchFamily="49" charset="-122"/>
                        </a:defRPr>
                      </a:lvl1pPr>
                      <a:lvl2pPr marL="742950" indent="-285750">
                        <a:spcBef>
                          <a:spcPct val="20000"/>
                        </a:spcBef>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defRPr sz="2000">
                          <a:solidFill>
                            <a:schemeClr val="tx1"/>
                          </a:solidFill>
                          <a:latin typeface="Arial" panose="020B0604020202020204" pitchFamily="34" charset="0"/>
                          <a:ea typeface="黑体" panose="02010609060101010101" pitchFamily="49" charset="-122"/>
                        </a:defRPr>
                      </a:lvl3pPr>
                      <a:lvl4pPr marL="1600200" indent="-228600">
                        <a:spcBef>
                          <a:spcPct val="20000"/>
                        </a:spcBef>
                        <a:defRPr>
                          <a:solidFill>
                            <a:schemeClr val="tx1"/>
                          </a:solidFill>
                          <a:latin typeface="Arial" panose="020B0604020202020204" pitchFamily="34" charset="0"/>
                          <a:ea typeface="黑体" panose="02010609060101010101" pitchFamily="49" charset="-122"/>
                        </a:defRPr>
                      </a:lvl4pPr>
                      <a:lvl5pPr marL="2057400" indent="-228600">
                        <a:spcBef>
                          <a:spcPct val="20000"/>
                        </a:spcBef>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9p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50</a:t>
                      </a:r>
                    </a:p>
                  </a:txBody>
                  <a:tcPr marL="91445" marR="91445" marT="45713" marB="45713" anchor="ctr" horzOverflow="overflow">
                    <a:lnL>
                      <a:noFill/>
                    </a:lnL>
                    <a:lnR>
                      <a:noFill/>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solidFill>
                      <a:schemeClr val="bg1"/>
                    </a:solidFill>
                  </a:tcPr>
                </a:tc>
                <a:tc>
                  <a:txBody>
                    <a:bodyPr/>
                    <a:lstStyle>
                      <a:lvl1pPr marL="228600" indent="-228600">
                        <a:spcBef>
                          <a:spcPct val="20000"/>
                        </a:spcBef>
                        <a:defRPr sz="2800">
                          <a:solidFill>
                            <a:schemeClr val="tx1"/>
                          </a:solidFill>
                          <a:latin typeface="Arial" panose="020B0604020202020204" pitchFamily="34" charset="0"/>
                          <a:ea typeface="黑体" panose="02010609060101010101" pitchFamily="49" charset="-122"/>
                        </a:defRPr>
                      </a:lvl1pPr>
                      <a:lvl2pPr marL="742950" indent="-285750">
                        <a:spcBef>
                          <a:spcPct val="20000"/>
                        </a:spcBef>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defRPr sz="2000">
                          <a:solidFill>
                            <a:schemeClr val="tx1"/>
                          </a:solidFill>
                          <a:latin typeface="Arial" panose="020B0604020202020204" pitchFamily="34" charset="0"/>
                          <a:ea typeface="黑体" panose="02010609060101010101" pitchFamily="49" charset="-122"/>
                        </a:defRPr>
                      </a:lvl3pPr>
                      <a:lvl4pPr marL="1600200" indent="-228600">
                        <a:spcBef>
                          <a:spcPct val="20000"/>
                        </a:spcBef>
                        <a:defRPr>
                          <a:solidFill>
                            <a:schemeClr val="tx1"/>
                          </a:solidFill>
                          <a:latin typeface="Arial" panose="020B0604020202020204" pitchFamily="34" charset="0"/>
                          <a:ea typeface="黑体" panose="02010609060101010101" pitchFamily="49" charset="-122"/>
                        </a:defRPr>
                      </a:lvl4pPr>
                      <a:lvl5pPr marL="2057400" indent="-228600">
                        <a:spcBef>
                          <a:spcPct val="20000"/>
                        </a:spcBef>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9p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92.60</a:t>
                      </a:r>
                    </a:p>
                  </a:txBody>
                  <a:tcPr marL="91445" marR="91445" marT="45713" marB="45713" anchor="ctr" horzOverflow="overflow">
                    <a:lnL>
                      <a:noFill/>
                    </a:lnL>
                    <a:lnR>
                      <a:noFill/>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9"/>
                  </a:ext>
                </a:extLst>
              </a:tr>
              <a:tr h="428626">
                <a:tc>
                  <a:txBody>
                    <a:bodyPr/>
                    <a:lstStyle>
                      <a:lvl1pPr>
                        <a:spcBef>
                          <a:spcPct val="20000"/>
                        </a:spcBef>
                        <a:defRPr sz="2800">
                          <a:solidFill>
                            <a:schemeClr val="tx1"/>
                          </a:solidFill>
                          <a:latin typeface="Arial" panose="020B0604020202020204" pitchFamily="34" charset="0"/>
                          <a:ea typeface="黑体" panose="02010609060101010101" pitchFamily="49" charset="-122"/>
                        </a:defRPr>
                      </a:lvl1pPr>
                      <a:lvl2pPr marL="742950" indent="-285750">
                        <a:spcBef>
                          <a:spcPct val="20000"/>
                        </a:spcBef>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defRPr sz="2000">
                          <a:solidFill>
                            <a:schemeClr val="tx1"/>
                          </a:solidFill>
                          <a:latin typeface="Arial" panose="020B0604020202020204" pitchFamily="34" charset="0"/>
                          <a:ea typeface="黑体" panose="02010609060101010101" pitchFamily="49" charset="-122"/>
                        </a:defRPr>
                      </a:lvl3pPr>
                      <a:lvl4pPr marL="1600200" indent="-228600">
                        <a:spcBef>
                          <a:spcPct val="20000"/>
                        </a:spcBef>
                        <a:defRPr>
                          <a:solidFill>
                            <a:schemeClr val="tx1"/>
                          </a:solidFill>
                          <a:latin typeface="Arial" panose="020B0604020202020204" pitchFamily="34" charset="0"/>
                          <a:ea typeface="黑体" panose="02010609060101010101" pitchFamily="49" charset="-122"/>
                        </a:defRPr>
                      </a:lvl4pPr>
                      <a:lvl5pPr marL="2057400" indent="-228600">
                        <a:spcBef>
                          <a:spcPct val="20000"/>
                        </a:spcBef>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MDT</a:t>
                      </a:r>
                      <a:r>
                        <a:rPr kumimoji="0" lang="zh-CN" altLang="en-US" sz="2200" b="0" i="0" u="none" strike="noStrike" cap="none" normalizeH="0" baseline="0" dirty="0" smtClean="0">
                          <a:ln>
                            <a:noFill/>
                          </a:ln>
                          <a:solidFill>
                            <a:srgbClr val="000000"/>
                          </a:solidFill>
                          <a:effectLst/>
                          <a:latin typeface="微软雅黑" panose="020B0503020204020204" pitchFamily="34" charset="-122"/>
                          <a:ea typeface="黑体" panose="02010609060101010101" pitchFamily="49" charset="-122"/>
                          <a:cs typeface="Times New Roman" panose="02020603050405020304" pitchFamily="18" charset="0"/>
                        </a:rPr>
                        <a:t>（小时 ）</a:t>
                      </a:r>
                      <a:endParaRPr kumimoji="0" lang="zh-CN" altLang="en-US" sz="2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1445" marR="91445" marT="45713" marB="45713" anchor="ctr" horzOverflow="overflow">
                    <a:lnL>
                      <a:noFill/>
                    </a:lnL>
                    <a:lnR>
                      <a:noFill/>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solidFill>
                      <a:srgbClr val="F2DCDB"/>
                    </a:solidFill>
                  </a:tcPr>
                </a:tc>
                <a:tc>
                  <a:txBody>
                    <a:bodyPr/>
                    <a:lstStyle>
                      <a:lvl1pPr marL="228600" indent="-228600">
                        <a:spcBef>
                          <a:spcPct val="20000"/>
                        </a:spcBef>
                        <a:defRPr sz="2800">
                          <a:solidFill>
                            <a:schemeClr val="tx1"/>
                          </a:solidFill>
                          <a:latin typeface="Arial" panose="020B0604020202020204" pitchFamily="34" charset="0"/>
                          <a:ea typeface="黑体" panose="02010609060101010101" pitchFamily="49" charset="-122"/>
                        </a:defRPr>
                      </a:lvl1pPr>
                      <a:lvl2pPr marL="742950" indent="-285750">
                        <a:spcBef>
                          <a:spcPct val="20000"/>
                        </a:spcBef>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defRPr sz="2000">
                          <a:solidFill>
                            <a:schemeClr val="tx1"/>
                          </a:solidFill>
                          <a:latin typeface="Arial" panose="020B0604020202020204" pitchFamily="34" charset="0"/>
                          <a:ea typeface="黑体" panose="02010609060101010101" pitchFamily="49" charset="-122"/>
                        </a:defRPr>
                      </a:lvl3pPr>
                      <a:lvl4pPr marL="1600200" indent="-228600">
                        <a:spcBef>
                          <a:spcPct val="20000"/>
                        </a:spcBef>
                        <a:defRPr>
                          <a:solidFill>
                            <a:schemeClr val="tx1"/>
                          </a:solidFill>
                          <a:latin typeface="Arial" panose="020B0604020202020204" pitchFamily="34" charset="0"/>
                          <a:ea typeface="黑体" panose="02010609060101010101" pitchFamily="49" charset="-122"/>
                        </a:defRPr>
                      </a:lvl4pPr>
                      <a:lvl5pPr marL="2057400" indent="-228600">
                        <a:spcBef>
                          <a:spcPct val="20000"/>
                        </a:spcBef>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9pPr>
                    </a:lstStyle>
                    <a:p>
                      <a:pPr marL="228600" marR="0" lvl="0" indent="-228600" algn="ctr" defTabSz="914400" rtl="0" eaLnBrk="1" fontAlgn="base" latinLnBrk="0" hangingPunct="1">
                        <a:lnSpc>
                          <a:spcPct val="100000"/>
                        </a:lnSpc>
                        <a:spcBef>
                          <a:spcPct val="0"/>
                        </a:spcBef>
                        <a:spcAft>
                          <a:spcPct val="0"/>
                        </a:spcAft>
                        <a:buClrTx/>
                        <a:buSzTx/>
                        <a:buFontTx/>
                        <a:buNone/>
                        <a:tabLst/>
                      </a:pPr>
                      <a:endParaRPr kumimoji="0" lang="en-US" altLang="zh-CN" sz="2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1445" marR="91445" marT="45713" marB="45713" anchor="ctr" horzOverflow="overflow">
                    <a:lnL>
                      <a:noFill/>
                    </a:lnL>
                    <a:lnR>
                      <a:noFill/>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solidFill>
                      <a:schemeClr val="bg1"/>
                    </a:solidFill>
                  </a:tcPr>
                </a:tc>
                <a:tc>
                  <a:txBody>
                    <a:bodyPr/>
                    <a:lstStyle>
                      <a:lvl1pPr marL="228600" indent="-228600">
                        <a:spcBef>
                          <a:spcPct val="20000"/>
                        </a:spcBef>
                        <a:defRPr sz="2800">
                          <a:solidFill>
                            <a:schemeClr val="tx1"/>
                          </a:solidFill>
                          <a:latin typeface="Arial" panose="020B0604020202020204" pitchFamily="34" charset="0"/>
                          <a:ea typeface="黑体" panose="02010609060101010101" pitchFamily="49" charset="-122"/>
                        </a:defRPr>
                      </a:lvl1pPr>
                      <a:lvl2pPr marL="742950" indent="-285750">
                        <a:spcBef>
                          <a:spcPct val="20000"/>
                        </a:spcBef>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defRPr sz="2000">
                          <a:solidFill>
                            <a:schemeClr val="tx1"/>
                          </a:solidFill>
                          <a:latin typeface="Arial" panose="020B0604020202020204" pitchFamily="34" charset="0"/>
                          <a:ea typeface="黑体" panose="02010609060101010101" pitchFamily="49" charset="-122"/>
                        </a:defRPr>
                      </a:lvl3pPr>
                      <a:lvl4pPr marL="1600200" indent="-228600">
                        <a:spcBef>
                          <a:spcPct val="20000"/>
                        </a:spcBef>
                        <a:defRPr>
                          <a:solidFill>
                            <a:schemeClr val="tx1"/>
                          </a:solidFill>
                          <a:latin typeface="Arial" panose="020B0604020202020204" pitchFamily="34" charset="0"/>
                          <a:ea typeface="黑体" panose="02010609060101010101" pitchFamily="49" charset="-122"/>
                        </a:defRPr>
                      </a:lvl4pPr>
                      <a:lvl5pPr marL="2057400" indent="-228600">
                        <a:spcBef>
                          <a:spcPct val="20000"/>
                        </a:spcBef>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9p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0.93</a:t>
                      </a:r>
                    </a:p>
                  </a:txBody>
                  <a:tcPr marL="91445" marR="91445" marT="45713" marB="45713" anchor="ctr" horzOverflow="overflow">
                    <a:lnL>
                      <a:noFill/>
                    </a:lnL>
                    <a:lnR>
                      <a:noFill/>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10"/>
                  </a:ext>
                </a:extLst>
              </a:tr>
            </a:tbl>
          </a:graphicData>
        </a:graphic>
      </p:graphicFrame>
      <p:sp>
        <p:nvSpPr>
          <p:cNvPr id="11" name="内容占位符 2"/>
          <p:cNvSpPr txBox="1">
            <a:spLocks/>
          </p:cNvSpPr>
          <p:nvPr/>
        </p:nvSpPr>
        <p:spPr>
          <a:xfrm>
            <a:off x="617538" y="6049963"/>
            <a:ext cx="8154987" cy="96678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lnSpc>
                <a:spcPct val="120000"/>
              </a:lnSpc>
              <a:buFontTx/>
              <a:buNone/>
              <a:defRPr/>
            </a:pPr>
            <a:r>
              <a:rPr lang="zh-CN" altLang="en-US" sz="1800" kern="0" dirty="0" smtClean="0">
                <a:latin typeface="+mj-ea"/>
              </a:rPr>
              <a:t>开机率</a:t>
            </a:r>
            <a:r>
              <a:rPr lang="en-US" altLang="zh-CN" sz="1800" kern="0" dirty="0" smtClean="0">
                <a:latin typeface="+mj-ea"/>
              </a:rPr>
              <a:t>=</a:t>
            </a:r>
            <a:r>
              <a:rPr lang="zh-CN" altLang="en-US" sz="1800" kern="0" dirty="0" smtClean="0">
                <a:latin typeface="+mj-ea"/>
              </a:rPr>
              <a:t>供光时间</a:t>
            </a:r>
            <a:r>
              <a:rPr lang="en-US" altLang="zh-CN" sz="1800" kern="0" dirty="0" smtClean="0">
                <a:latin typeface="+mj-ea"/>
              </a:rPr>
              <a:t>/(</a:t>
            </a:r>
            <a:r>
              <a:rPr lang="zh-CN" altLang="en-US" sz="1800" kern="0" dirty="0" smtClean="0">
                <a:latin typeface="+mj-ea"/>
              </a:rPr>
              <a:t>供光时间</a:t>
            </a:r>
            <a:r>
              <a:rPr lang="en-US" altLang="zh-CN" sz="1800" kern="0" dirty="0" smtClean="0">
                <a:latin typeface="+mj-ea"/>
              </a:rPr>
              <a:t>+</a:t>
            </a:r>
            <a:r>
              <a:rPr lang="zh-CN" altLang="en-US" sz="1800" kern="0" dirty="0" smtClean="0">
                <a:latin typeface="+mj-ea"/>
              </a:rPr>
              <a:t>故障时间</a:t>
            </a:r>
            <a:r>
              <a:rPr lang="en-US" altLang="zh-CN" sz="1800" kern="0" dirty="0" smtClean="0">
                <a:latin typeface="+mj-ea"/>
              </a:rPr>
              <a:t>)</a:t>
            </a:r>
          </a:p>
          <a:p>
            <a:pPr marL="0" indent="0">
              <a:lnSpc>
                <a:spcPct val="120000"/>
              </a:lnSpc>
              <a:buFontTx/>
              <a:buNone/>
              <a:defRPr/>
            </a:pPr>
            <a:r>
              <a:rPr lang="en-US" altLang="zh-CN" sz="1800" kern="0" dirty="0" smtClean="0">
                <a:latin typeface="+mj-ea"/>
              </a:rPr>
              <a:t>MTBF=</a:t>
            </a:r>
            <a:r>
              <a:rPr lang="zh-CN" altLang="en-US" sz="1800" kern="0" dirty="0" smtClean="0">
                <a:latin typeface="+mj-ea"/>
              </a:rPr>
              <a:t>供光时间</a:t>
            </a:r>
            <a:r>
              <a:rPr lang="en-US" altLang="zh-CN" sz="1800" kern="0" dirty="0" smtClean="0">
                <a:latin typeface="+mj-ea"/>
              </a:rPr>
              <a:t>/</a:t>
            </a:r>
            <a:r>
              <a:rPr lang="zh-CN" altLang="en-US" sz="1800" kern="0" dirty="0" smtClean="0">
                <a:latin typeface="+mj-ea"/>
              </a:rPr>
              <a:t>（故障次数</a:t>
            </a:r>
            <a:r>
              <a:rPr lang="en-US" altLang="zh-CN" sz="1800" kern="0" dirty="0" smtClean="0">
                <a:latin typeface="+mj-ea"/>
              </a:rPr>
              <a:t>+1</a:t>
            </a:r>
            <a:r>
              <a:rPr lang="zh-CN" altLang="en-US" sz="1800" kern="0" dirty="0">
                <a:latin typeface="+mj-ea"/>
              </a:rPr>
              <a:t>）</a:t>
            </a:r>
            <a:r>
              <a:rPr lang="zh-CN" altLang="en-US" sz="1800" kern="0" dirty="0" smtClean="0">
                <a:latin typeface="+mj-ea"/>
              </a:rPr>
              <a:t>  </a:t>
            </a:r>
            <a:r>
              <a:rPr lang="en-US" altLang="zh-CN" sz="1800" kern="0" dirty="0" smtClean="0">
                <a:latin typeface="+mj-ea"/>
              </a:rPr>
              <a:t>MDT=</a:t>
            </a:r>
            <a:r>
              <a:rPr lang="zh-CN" altLang="en-US" sz="1800" kern="0" dirty="0" smtClean="0">
                <a:latin typeface="+mj-ea"/>
              </a:rPr>
              <a:t>故障时间</a:t>
            </a:r>
            <a:r>
              <a:rPr lang="en-US" altLang="zh-CN" sz="1800" kern="0" dirty="0" smtClean="0">
                <a:latin typeface="+mj-ea"/>
              </a:rPr>
              <a:t>/</a:t>
            </a:r>
            <a:r>
              <a:rPr lang="zh-CN" altLang="en-US" sz="1800" kern="0" dirty="0" smtClean="0">
                <a:latin typeface="+mj-ea"/>
              </a:rPr>
              <a:t>故障次数 </a:t>
            </a:r>
            <a:endParaRPr lang="zh-CN" altLang="en-US" sz="1800" kern="0" dirty="0">
              <a:latin typeface="+mj-ea"/>
            </a:endParaRPr>
          </a:p>
        </p:txBody>
      </p:sp>
    </p:spTree>
  </p:cSld>
  <p:clrMapOvr>
    <a:masterClrMapping/>
  </p:clrMapOvr>
  <p:transition spd="slow" advTm="51316"/>
  <p:timing>
    <p:tnLst>
      <p:par>
        <p:cTn id="1" dur="indefinite" restart="never" nodeType="tmRoot"/>
      </p:par>
    </p:tnLst>
  </p:timing>
</p:sld>
</file>

<file path=ppt/theme/theme1.xml><?xml version="1.0" encoding="utf-8"?>
<a:theme xmlns:a="http://schemas.openxmlformats.org/drawingml/2006/main" name="1_Office 主题">
  <a:themeElements>
    <a:clrScheme name="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默认设计模板_2">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altLang="zh-CN" sz="1800" b="0" i="0" u="none" strike="noStrike" cap="none" normalizeH="0" baseline="-2500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altLang="zh-CN" sz="1800" b="0" i="0" u="none" strike="noStrike" cap="none" normalizeH="0" baseline="-25000" smtClean="0">
            <a:ln>
              <a:noFill/>
            </a:ln>
            <a:solidFill>
              <a:schemeClr val="tx1"/>
            </a:solidFill>
            <a:effectLst/>
            <a:latin typeface="Arial" pitchFamily="34" charset="0"/>
            <a:ea typeface="宋体" pitchFamily="2" charset="-122"/>
          </a:defRPr>
        </a:defPPr>
      </a:lstStyle>
    </a:lnDef>
  </a:objectDefaults>
  <a:extraClrSchemeLst>
    <a:extraClrScheme>
      <a:clrScheme name="默认设计模板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模板.ppt [兼容模式]" id="{80793091-E30C-4FE9-97E7-EA035FEA9679}" vid="{22839CA6-6E71-4293-95A3-AE3333579136}"/>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48274</TotalTime>
  <Words>2809</Words>
  <Application>Microsoft Office PowerPoint</Application>
  <PresentationFormat>全屏显示(4:3)</PresentationFormat>
  <Paragraphs>714</Paragraphs>
  <Slides>48</Slides>
  <Notes>5</Notes>
  <HiddenSlides>0</HiddenSlides>
  <MMClips>0</MMClips>
  <ScaleCrop>false</ScaleCrop>
  <HeadingPairs>
    <vt:vector size="8" baseType="variant">
      <vt:variant>
        <vt:lpstr>已用的字体</vt:lpstr>
      </vt:variant>
      <vt:variant>
        <vt:i4>16</vt:i4>
      </vt:variant>
      <vt:variant>
        <vt:lpstr>主题</vt:lpstr>
      </vt:variant>
      <vt:variant>
        <vt:i4>2</vt:i4>
      </vt:variant>
      <vt:variant>
        <vt:lpstr>嵌入 OLE 服务器</vt:lpstr>
      </vt:variant>
      <vt:variant>
        <vt:i4>2</vt:i4>
      </vt:variant>
      <vt:variant>
        <vt:lpstr>幻灯片标题</vt:lpstr>
      </vt:variant>
      <vt:variant>
        <vt:i4>48</vt:i4>
      </vt:variant>
    </vt:vector>
  </HeadingPairs>
  <TitlesOfParts>
    <vt:vector size="68" baseType="lpstr">
      <vt:lpstr>仿宋</vt:lpstr>
      <vt:lpstr>黑体</vt:lpstr>
      <vt:lpstr>华文楷体</vt:lpstr>
      <vt:lpstr>华文隶书</vt:lpstr>
      <vt:lpstr>华文细黑</vt:lpstr>
      <vt:lpstr>华文新魏</vt:lpstr>
      <vt:lpstr>楷体</vt:lpstr>
      <vt:lpstr>宋体</vt:lpstr>
      <vt:lpstr>微软雅黑</vt:lpstr>
      <vt:lpstr>Arial</vt:lpstr>
      <vt:lpstr>Arial Black</vt:lpstr>
      <vt:lpstr>Calibri</vt:lpstr>
      <vt:lpstr>Calibri Light</vt:lpstr>
      <vt:lpstr>Times New Roman</vt:lpstr>
      <vt:lpstr>Verdana</vt:lpstr>
      <vt:lpstr>Wingdings</vt:lpstr>
      <vt:lpstr>1_Office 主题</vt:lpstr>
      <vt:lpstr>默认设计模板_2</vt:lpstr>
      <vt:lpstr>Microsoft Excel 图表</vt:lpstr>
      <vt:lpstr>Visio</vt:lpstr>
      <vt:lpstr>PowerPoint 演示文稿</vt:lpstr>
      <vt:lpstr>PowerPoint 演示文稿</vt:lpstr>
      <vt:lpstr>PowerPoint 演示文稿</vt:lpstr>
      <vt:lpstr>2017.09-2018.07运行计划</vt:lpstr>
      <vt:lpstr>年度运行时间统计</vt:lpstr>
      <vt:lpstr>年度供光情况</vt:lpstr>
      <vt:lpstr>年度故障统计</vt:lpstr>
      <vt:lpstr>年度故障时间分布</vt:lpstr>
      <vt:lpstr>年度运行总结</vt:lpstr>
      <vt:lpstr>PowerPoint 演示文稿</vt:lpstr>
      <vt:lpstr>2018年运行计划</vt:lpstr>
      <vt:lpstr>2018年运行时间统计</vt:lpstr>
      <vt:lpstr>2018年供光情况</vt:lpstr>
      <vt:lpstr>2018年故障时间分布</vt:lpstr>
      <vt:lpstr>2018年运行总结</vt:lpstr>
      <vt:lpstr>PowerPoint 演示文稿</vt:lpstr>
      <vt:lpstr>高频腔频繁打火</vt:lpstr>
      <vt:lpstr>低电平输出增益问题</vt:lpstr>
      <vt:lpstr>PowerPoint 演示文稿</vt:lpstr>
      <vt:lpstr>合肥光源重点研究领域</vt:lpstr>
      <vt:lpstr>PowerPoint 演示文稿</vt:lpstr>
      <vt:lpstr>PowerPoint 演示文稿</vt:lpstr>
      <vt:lpstr>用户成果</vt:lpstr>
      <vt:lpstr>2018年度1-6月分线站用户成果统计</vt:lpstr>
      <vt:lpstr>用户成果按领域分布</vt:lpstr>
      <vt:lpstr>PowerPoint 演示文稿</vt:lpstr>
      <vt:lpstr>项目主要内容</vt:lpstr>
      <vt:lpstr>项目进展情况</vt:lpstr>
      <vt:lpstr>总体考核指标</vt:lpstr>
      <vt:lpstr>分系统考核指标</vt:lpstr>
      <vt:lpstr>分系统考核指标</vt:lpstr>
      <vt:lpstr>总体考核指标</vt:lpstr>
      <vt:lpstr>总体考核指标</vt:lpstr>
      <vt:lpstr>脉冲功率源系统</vt:lpstr>
      <vt:lpstr>脉冲功率源系统</vt:lpstr>
      <vt:lpstr>微波低电平系统</vt:lpstr>
      <vt:lpstr>微波低电平系统</vt:lpstr>
      <vt:lpstr>辐射剂量监测</vt:lpstr>
      <vt:lpstr>辐射剂量监测</vt:lpstr>
      <vt:lpstr>速调管走廊温控系统</vt:lpstr>
      <vt:lpstr>速调管走廊温控系统</vt:lpstr>
      <vt:lpstr>第三方测试辐射安全测试</vt:lpstr>
      <vt:lpstr>第三方测试辐射安全测试</vt:lpstr>
      <vt:lpstr>第三方测试辐射安全测试</vt:lpstr>
      <vt:lpstr>恒流运行改造工艺测试结果</vt:lpstr>
      <vt:lpstr>PowerPoint 演示文稿</vt:lpstr>
      <vt:lpstr>小结</vt:lpstr>
      <vt:lpstr>PowerPoint 演示文稿</vt:lpstr>
    </vt:vector>
  </TitlesOfParts>
  <Company>USTC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WXU</cp:lastModifiedBy>
  <cp:revision>1594</cp:revision>
  <dcterms:created xsi:type="dcterms:W3CDTF">2014-07-09T06:22:11Z</dcterms:created>
  <dcterms:modified xsi:type="dcterms:W3CDTF">2018-09-05T12:02:05Z</dcterms:modified>
</cp:coreProperties>
</file>