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32"/>
  </p:notesMasterIdLst>
  <p:sldIdLst>
    <p:sldId id="256" r:id="rId2"/>
    <p:sldId id="409" r:id="rId3"/>
    <p:sldId id="408" r:id="rId4"/>
    <p:sldId id="403" r:id="rId5"/>
    <p:sldId id="406" r:id="rId6"/>
    <p:sldId id="405" r:id="rId7"/>
    <p:sldId id="404" r:id="rId8"/>
    <p:sldId id="400" r:id="rId9"/>
    <p:sldId id="402" r:id="rId10"/>
    <p:sldId id="401" r:id="rId11"/>
    <p:sldId id="394" r:id="rId12"/>
    <p:sldId id="399" r:id="rId13"/>
    <p:sldId id="398" r:id="rId14"/>
    <p:sldId id="397" r:id="rId15"/>
    <p:sldId id="396" r:id="rId16"/>
    <p:sldId id="395" r:id="rId17"/>
    <p:sldId id="391" r:id="rId18"/>
    <p:sldId id="393" r:id="rId19"/>
    <p:sldId id="392" r:id="rId20"/>
    <p:sldId id="387" r:id="rId21"/>
    <p:sldId id="390" r:id="rId22"/>
    <p:sldId id="389" r:id="rId23"/>
    <p:sldId id="388" r:id="rId24"/>
    <p:sldId id="386" r:id="rId25"/>
    <p:sldId id="385" r:id="rId26"/>
    <p:sldId id="355" r:id="rId27"/>
    <p:sldId id="384" r:id="rId28"/>
    <p:sldId id="383" r:id="rId29"/>
    <p:sldId id="364" r:id="rId30"/>
    <p:sldId id="35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Cochin"/>
          <a:ea typeface="Cochin"/>
          <a:cs typeface="Cochin"/>
        </a:font>
        <a:srgbClr val="3A2B17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A9A94">
              <a:alpha val="20000"/>
            </a:srgbClr>
          </a:solidFill>
        </a:fill>
      </a:tcStyle>
    </a:band2H>
    <a:firstCol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firstCol>
    <a:lastRow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lastRow>
    <a:firstRow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61" d="100"/>
          <a:sy n="61" d="100"/>
        </p:scale>
        <p:origin x="3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3T00:19:52.4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0 249 1321 0,'0'0'28'0,"0"0"7"0,0 0 1 0,0 0 2 0,0 0-30 0,0 0-8 15,0 0 0-15,0 0 0 0,0 0 62 0,0 0 11 16,0 0 3-16,0 0 0 0,0 0-20 0,0 0-3 16,0 0-1-16,0 0 0 0,0 0 12 0,16 4 3 15,-10 1 0-15,10 0 0 0,-5-5-2 0,-1 0 0 0,7 0 0 0,-7 5 0 16,-10-5-23-16,11 0-5 16,5 0-1-16,1 5 0 0,-1-1 7 0,5-4 1 15,-4-4 0-15,10 4 0 0,0 4-13 0,-6-4-3 0,1 0 0 16,5 0 0-16,0 0-3 0,0 0-1 0,0 0 0 0,0 0 0 15,0 0 0-15,0 5 0 0,5-5 0 0,-5 0 0 16,6 0-4-16,-6 0-2 0,5 0 0 0,1-5 0 16,-6 5-3-16,10-4-1 0,-4 4 0 0,-6 0 0 15,11 0-3-15,-6-5-1 0,6 5 0 0,0 0 0 16,5-5-10-16,-5 0 10 0,0 0-10 0,-1 5 10 16,7-9-10-16,4 4 8 0,-10-5-8 0,5 10 8 15,6-4 0-15,-6-1-8 0,-5 5 12 0,5 0-4 16,-5-5 0-16,0 5 0 0,0 0 0 0,-1 0 0 15,1 0 5-15,0 0 1 0,5 0 0 0,-5 0 0 16,5 5-14-16,-5 0 0 0,5-1 0 0,6 1 0 16,-6 0 0-16,11 0 0 0,-5 0 0 0,-6-1 0 0,6 1 8 15,-6 0-8-15,0-5 0 0,0 5 0 0,0 0 8 16,-5-1-8-16,11 1 0 0,5-5 0 0,0 5 8 16,0 0-8-16,5-5 0 0,1 5 9 0,5-1-1 0,-6 1-8 15,-5 0 12-15,-5-5-4 0,-1 5-8 0,6-5 10 16,0 5-10-16,-5-1 10 0,0 1-10 0,10 0 8 15,0 0-8-15,1-5 8 0,21 5-8 0,-11-1 0 16,-10 1 0-16,-6-5 0 0,5 5 0 0,0 0 0 16,1-5 8-16,-6 5-8 0,0-1 0 0,-5-4 0 15,10 5 0-15,0 0 0 0,12 0 0 0,-7 0 0 16,1-1 0-16,0 1 0 0,0 0 0 0,0-5 0 16,-6 0 0-16,6 0 0 0,0 0 0 0,0-5 0 0,-1 5 8 15,-4 0-8-15,5 0 0 0,0 0 0 0,5 0 0 0,-5 0 8 16,5-5-8-16,0 5 10 0,0-4-10 0,1 4 10 15,4-5-10-15,-10 5 10 0,0 0-10 0,0 0 10 16,-1 0-10-16,1-5 0 0,0 5 0 0,11 0 8 16,-1 5-8-16,1-5 0 0,0-5 0 0,-1 10 0 15,1-5 0-15,-6 0 0 0,0 0 0 0,1 0 0 16,-1 0 0-16,0 0 0 0,-5 0 8 0,11 0-8 16,-1 0 0-16,1-5 0 0,-1 0 0 0,-4 5 0 15,-1 0 0-15,-5 0 0 0,5 0 8 0,-5 0-8 16,10 5 0-16,-4-5 0 0,-1 5 9 0,5-5-9 15,1 5 0-15,0-5 8 0,-6 4-8 0,6-4 0 16,-6 10 0-16,0-10 8 0,-5 0-8 0,5 5 0 16,0 0 0-16,1-1 8 0,-7-4-8 0,1 5 0 15,11 0 0-15,-1 0 0 0,-4 0 0 0,-1-5 8 0,-5 4-8 0,5 1 0 16,0 0 0-16,-5-5 0 0,5 0 0 0,6 0 0 16,-6 0 0-16,6 0 8 0,-1 0-8 0,1 0 0 15,-6 0 0-15,1-5 8 0,-7 5-8 0,7-5 0 16,-7 5 8-16,7 0-8 0,-1-4 8 0,5-1-8 15,1 5 8-15,5 0-8 0,-5-5 0 0,5-5 9 16,-6 6-9-16,-4-1 0 0,-7 5 9 0,7 0-9 16,-1 0 0-16,0-5 9 0,0 5-9 0,6 0 0 15,0-5 9-15,5 0-9 0,-6-4 0 0,1 4 8 16,-6 0-8-16,0 0 0 0,1 1 0 0,-7-1 0 16,12 0 0-16,-11 0 8 0,5 5-8 0,-5-5 0 15,16 5 0-15,-11-4 8 0,0-1-8 0,1 5 0 16,-6 0 0-16,-1 0 0 0,-4 0 0 0,-1-5 8 0,6 5-8 15,-11 0 0-15,11 0 0 0,0 5 9 0,0-5-9 0,5 0 0 16,-5 0 9-16,-6 0-9 0,0-5 0 0,-5 0 9 16,1 0-9-16,-1 5 0 0,-6-4 0 0,6-1 0 15,-5 0 0-15,-1 5 0 0,6-10 8 0,-5 1-8 16,-6 4 0-16,6-9 0 0,5 4 9 0,0-4-9 16,-5-1 0-16,5 1 9 0,-6-1-9 0,-5-4 0 15,6 5 11-15,-11-1-11 0,-6-4 10 0,6 0-10 16,-6 0 8-16,1-1-8 0,-1 1 0 0,1 5 0 15,-1-1 0-15,-5 1 8 0,-5 4-8 0,-6 1 0 16,-5 9-84 0,0 0-19-16,-11 0-4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3T00:19:20.022"/>
    </inkml:context>
    <inkml:brush xml:id="br0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 contextRef="#ctx0" brushRef="#br0">-15 2 903 0,'0'0'20'0,"0"0"4"0,0 0 0 0,0 0 2 0,-11 0-26 0,11 0 0 0,0 0 0 0,0 0 0 0,0 0 77 0,0 0 11 0,0 0 1 0,0 0 1 15,0 0-14-15,0 0-4 0,0 0 0 0,0 0 0 16,0 0-9-16,0 0-3 0,0 0 0 0,0 0 0 16,0 0-5-16,0 0-2 0,0 0 0 0,0 0 0 0,0 0-1 0,0 0 0 15,0 0 0-15,0 0 0 0,0 0-4 0,0 0 0 16,0 0-1-16,0 0 0 0,0 0-1 0,16 0 0 16,0 0 0-16,6 0 0 0,0 5-3 0,-22-5-1 15,0 0 0-15,27 15 0 0,0-1-3 0,0 10-1 16,5-5 0-16,-5 10 0 0,11 0-8 15,-6 0-2-15,1 4 0 0,4-4 0 0,1 5-2 0,-5 4-1 16,-1 1 0-16,1 4 0 0,-6-5-8 0,5 1-1 0,-5-1-1 0,0 5 0 16,0-4-4-16,-5-1-1 0,-6-4 0 0,0 4 0 15,0-4-10-15,-5-1 12 16,0-4-12-16,5 0 12 0,0 0-12 0,-10 0 10 16,4-5-10-16,-4 0 10 0,-6 0-10 0,0 0 0 15,0-5 0-15,-6 0 8 0,6 5-8 0,-10-10 8 0,10-14-8 16,0 10 8-16,0-10-8 0,0 0 0 0,0 0-10 0,0 0-890 15,0 0-179-15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3T00:19:52.44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6 3175 1112 0,'0'24'24'0,"0"-24"6"0,0 0 1 0,0 0 0 0,0 0-31 0,0 0 0 0,-5 5 0 0,-1-1 0 0,6 6 115 0,0-10 17 0,0 0 3 0,0 0 1 16,0 0-19-16,0 0-3 0,0 0-1 0,0 0 0 16,0 0-11-16,0 0-2 0,0 0-1 0,0 0 0 15,11 10-15-15,5-6-2 0,-16-4-1 0,17 5 0 16,-1-10-16-16,0 5-3 0,0-4-1 0,6-6 0 16,-6 0-11-16,6-4-2 0,-1-5-1 0,1-5 0 15,-1 0-12-15,6 0-3 0,-5-10 0 0,5 0 0 16,-5-4-10-16,-1-10-2 0,1 5-1 0,0-5 0 15,-6 5-4-15,0 4-1 0,0 1 0 0,-5-1 0 16,0 6-1-16,0-1 0 0,-11-4 0 0,0 14 0 16,0 0-13-16,0 4 8 0,0 6-8 0,0 4 0 0,0 10 22 15,0 0-2-15,0 0 0 0,0 0 0 0,0 0-7 0,0 15-1 16,0-1-1-16,-6 5 0 0,1 1-11 0,10 4 0 16,1-5 0-16,4 0 0 0,1 0 0 0,5 1 0 15,6-6 0-15,5-4 0 0,0-6 0 16,0 1 0-16,11-10-9 0,-6-9 9 0,6-5 0 15,-6-5 0-15,6-10 0 0,-5-4 0 0,-6-10 0 16,0 4 0-16,-6-4 0 0,6 0 0 0,-5 0 0 16,0-4 0-16,-12-6 9 0,7 0-9 0,-7-4 10 0,1 9-10 15,-5 0 12-15,-1 5-12 0,-5 5 13 0,0 5-4 0,0-6-1 16,0 11 0-16,-5-1-8 0,-1 5 12 16,6 5-12-16,0 0 12 0,0 10-12 0,-5 4 0 0,5 10 0 0,0 0 0 15,0 0 0-15,0 0 0 0,0 0 0 0,0 0 0 16,5 15 0-16,1 4 15 0,4 5-3 0,1-5 0 15,5 0-12-15,6 1 0 0,-6-6 0 0,6 0 0 16,-1 1 0-16,6-1 0 0,0-9 0 0,-27-5 0 16,0 0 0-16,44-10-8 0,-1-4 8 0,0-5 0 15,0-15 0-15,-5-4 0 0,0-5 0 0,0-6 0 16,-6-3 0-16,-5-6 0 0,0 0 0 0,-5-9 0 16,-1 5 8-16,-4 4-8 0,-7 1 0 0,1 4 9 15,-5 5-9-15,-1 0 8 0,-5 0-8 0,11 4 8 16,-11 1 1-16,5 5 0 0,-5 4 0 0,0 10 0 15,0 0-9-15,0 5 10 0,0 5-10 0,0 4 10 16,6 0-10-16,-6 6 12 0,5-1-12 0,-5 5 12 16,0 0-12-16,0 0 0 0,11 0 0 0,10 9 0 15,1-9 0-15,-6 5 8 0,6 0-8 0,-6 0 8 16,0-10-8-16,6 0 0 0,0 0 0 0,5-4-11 0,0-6 11 16,0-4 0-16,5-5 0 0,0 0 0 0,1-10 0 0,-6-4 0 15,0-20 0-15,0-4 8 16,-6-15-8-16,-4 0 0 0,4 10 0 0,-10 5 8 0,0 14-8 0,-11 0 8 15,-6 14-8-15,1 10 8 0,-6 0-8 0,-5 14 0 16,0 6 0-16,0 8 0 16,-1 16-90-16,-4 8-16 0,10 16-3 0</inkml:trace>
  <inkml:trace contextRef="#ctx0" brushRef="#br0" timeOffset="1">1962 3237 954 0,'0'0'20'0,"0"0"5"0,0 0 1 0,0 0 2 0,0 0-28 0,0 0 0 0,0 0 0 0,0 0 0 0,0 0 92 0,0 0 12 0,0 0 4 0,0 0 0 0,0 0-3 0,0 0 0 16,0 0 0-16,11-5 0 0,-1-4-1 0,-10 9 0 0,0 0 0 0,0 0 0 15,0 0-12-15,11 5-2 0,5-5-1 0,1 4 0 16,-1 6-19-16,-16-10-4 0,32 10-1 0,-5-1 0 15,6-4-11-15,4-5-2 0,-4-5-1 0,-6 0 0 16,11-4-8-16,0-6-2 0,-6-4 0 31,6-5 0-31,-6-5-6 0,6-4-2 0,-6-1 0 0,-5-14 0 0,6 0-11 16,-1-10-2-16,1-4-1 0,-1 0 0 0,0-6-8 0,-5 6-2 0,1-5 0 0,-7 9 0 16,-5 0-1-16,1 6-8 0,4-6 12 0,1 10-4 15,-6 0 1-15,-5 5 0 0,0-5 0 0,-1 14 0 16,-4 10 1-16,-1 0 0 0,1-5 0 0,-6 5 0 15,0 0 2-15,0 10 0 0,0-1 0 0,0 15 0 16,0 0-12-16,5-4 0 0,0 4 9 0,-5 0-9 16,0 0 0-16,17 14 8 0,4-4-8 0,6-1 0 15,-5 1 0-15,5-5 0 0,0-1 0 0,0 1 0 16,5-10 14-16,6 1-2 0,-6-6 0 0,6-4 0 16,0-10-12-16,0-10-16 0,0-4 3 0,0-10 1 0,5 0 12 0,-5-10 0 15,-1-4 0-15,7-6 0 0,4 1 8 16,-10-5-8-16,-6 0 0 0,-5 0 0 0,-5 5 8 0,5 4-8 15,-11 11 0-15,6 3 0 0,-6 11 8 16,-5 4-8-16,0 6 0 0,-6 8 0 0,1 1 8 16,-6 10-8-16,5-1 0 0,-5 5 0 0,0 5 9 0,-5 0-9 15,5 10 0-15,0-1 9 0,5 6 3 0,6 4 1 16,-6 0 0-16,11 10 0 0,11-5-13 0,-5 0 0 16,5-5 8-16,0 1-8 0,0-1 0 0,11-10 0 0,0-4 0 15,-1-5 0-15,1-14 0 0,0-5 0 0,5-10 0 16,1-5 0-16,-1 0 0 0,5-9 0 0,1-5 0 0,-6-5 0 15,0 1 0-15,-5-6 0 0,0-4 0 0,-11-1 0 16,0 5 0-16,0 1 8 0,0-1-8 0,-5 10 0 16,-1 0 12-16,-4 15-4 0,-1 4-8 0,0 5 12 15,0 0 6-15,-10 9 1 0,4 6 0 0,1-1 0 16,0 5-7-16,0 1-2 0,0 4 0 0,5-5 0 16,5 5-10-16,-4-5 0 0,4 0 0 0,6 0 0 15,0-4 0-15,0 4 0 0,0-5 0 0,6 1-1063 16,-6-6-217-16</inkml:trace>
  <inkml:trace contextRef="#ctx0" brushRef="#br1" timeOffset="2">4074 3223 1494 0,'0'14'32'0,"0"-14"8"0,0 0 0 0,0 0 3 0,0 0-35 0,0 0-8 0,0 0 0 0,0 0 0 0,0 0 100 0,0 0 17 15,0 0 4-15,0 0 1 0,0 0-34 0,5 10-6 16,6-1-2-16,0 6 0 0,-6-6-13 0,12-4-3 16,-7 5-1-16,7-1 0 0,4-4-14 0,-4 0-2 0,-1-5-1 15,5-5 0-15,1-4-7 0,0-1-2 0,-1-9 0 0,6 0 0 16,0-5-3-16,6-5-1 0,-1-5 0 0,6-4 0 16,-6-10-5-16,1 0-2 0,4-10 0 15,-4 5 0 1,-6 0-7-16,5-4-2 0,-5 9 0 0,-5 0 0 0,5 5-3 0,0 4-1 0,-11 5 0 0,6 6 0 15,-11 4 3-15,5 4 0 0,-5 11 0 0,-6 4 0 16,6 0-3-16,-11 5 0 0,11 10 0 0,-6 4 0 16,0 1 1-16,6 9 0 0,0 0 0 0,5 0 0 15,0-5-4-15,1 0-1 0,-1 0 0 0,5-4 0 16,6-1-9-16,-5-4 10 0,0-10-10 0,5 0 10 16,0-5-10-16,0-9 10 0,5-6-10 0,1-8 10 15,10-6-10-15,-5 0 8 0,5-9-8 0,0-5 8 16,6-5-8-16,-1-4 0 0,-5-1 0 0,1-4 8 15,-7-1-8-15,1 1 0 0,6 4 0 0,-17 5 0 16,0 5 0-16,0 10 0 0,-6 4 0 0,-5 5 0 16,1 10 0-16,-7 0 0 0,1 5 8 0,5 4-8 15,-5 0 0-15,-11 10 0 0,11 0 0 0,-11 0 0 0,16 0 0 0,-5 10 0 16,5 0 0-16,0 4 0 0,6 0 0 0,-6-4 0 16,6 4 0-16,5 1 0 0,-6-6 0 0,12 1 8 15,-1-5-8-15,-5 0 0 0,6-5 8 0,-6 0-8 16,11-10 8-16,-1 0-8 0,7 1 0 0,4-10 8 15,1-5-8-15,-1-5 0 0,1-10 0 0,-6 6 8 16,1-6-8-16,-1 6 0 0,-5-6 0 0,-1 6 0 16,-4 4 8-16,-6 0-8 0,0 10 0 0,-6 0 0 15,6 4 0-15,0 6 0 0,0-1 0 0,0 5 8 16,0 0-8-16,0 1 0 0,-5-6 12 0,5 5-4 0,-5 0 0 16,5-9 0-16,0 4-8 0,5-4 10 0,1-5-10 15,10 0 10-15,-5-10-2 0,-1 5-8 0,1-5 12 0,0-5-4 16,0 6 4-16,-6-6 1 0,1 0 0 0,-1 1 0 15,0 4-1-15,1 0 0 0,-11 5 0 0,-6 0 0 16,0 5-12-16,-5 4 0 0,5 1 0 0,-5 4 0 16,-6 1 0-16,-5 9 17 0,0 0-1 0,0 0-1069 15,-16 14-214-15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3T00:19:52.45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6786 3170 1814 0,'0'0'40'0,"0"0"8"0,0 0 1 0,0 0 3 0,0 0-42 0,0 0-10 0,0 0 0 0,0 0 0 0,0 0 102 0,0 0 18 0,0 0 4 0,0 0 1 0,0 0-31 0,5 14-6 15,6-4-2-15,5 4 0 0,1 1-14 0,4-1-4 16,1 5 0-16,5-4 0 0,0 4-18 0,0-9-4 16,0-1-1-16,11-4 0 0,0-10-14 0,5 0-3 15,11-14-1-15,0-5 0 0,0-5-3 0,0-9-1 16,0-5 0-16,-6-5 0 0,1-5-9 0,5-10-2 16,-11-4 0-16,6 0 0 0,-6 0-12 0,6 0 11 0,-6 4-11 15,-11 10 10-15,1 0-2 0,-12 10 0 0,-4 10 0 0,4 9 0 16,-5 0 0-16,1 9 0 15,-12 10 0-15,-5 1 0 0,0 4 2 0,11 9 0 0,0 6 0 0,-1-1 0 16,1 5 1 0,0 5 0-16,5 0 0 0,0 5 0 0,1 0-11 0,-1 0 12 15,6 4-12-15,5-4 12 0,0-14-4 0,5-1-8 0,-5-4 12 0,5-6-4 16,6-4-8-16,0 0 0 0,0-9 9 0,5-6-9 16,0-9 0-16,11-9 8 0,0-1-8 0,6-9 0 15,-6-5 0-15,0-5 9 0,0-5-9 0,-6 1 0 16,-4-1 8-16,4 1-8 0,-10-1 0 0,5 5 0 15,-10 5 0-15,-1 5 0 0,-10 9 0 0,-1 5 0 16,1 5 0-16,-6 0 0 0,-5 10 0 0,5 9 0 16,-5 5 0-16,0 5 0 0,0 0 0 0,-1 4 0 15,1 11 0-15,0-1 0 0,11 5 0 0,-6 0 0 16,5 0 9-16,6 0-9 0,6-5 0 0,-1-5 9 16,6-4 0-16,0-5 0 0,0-10 0 0,5-5 0 15,6-14 0-15,5-4 0 0,5-1 0 0,6-19 0 0,-6-5 5 16,1-14 1-16,-1 0 0 0,1-5 0 0,-1-1-4 15,-5 1-1-15,0 0 0 0,-11 5 0 0,0 5-2 16,-10 9 0-16,-12 10 0 0,-4 9 0 0,-1 10-8 16,-5 5 0-16,-6 4 0 0,6 11 8 0,-6-1-8 0,-5 5 0 15,0 14 0-15,-5 10 0 16,10 0-124-16,-5 0-26 0,0 5-6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3T00:19:52.45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0 1695 1306 0,'0'0'28'0,"0"0"7"0,0 0 1 0,0 0 1 0,0 0-29 0,0 0-8 0,0 0 0 0,0 0 0 0,0 0 132 0,0 0 26 0,0 0 5 0,0 0 1 0,0 0-35 0,11 9-6 15,5 1-2-15,-5-5 0 0,10 4-7 0,-5 1-2 0,6-5 0 0,0-1 0 16,-1 6-36-16,6 0-7 0,0-6-1 0,0 6-1 16,11-5-29-16,-11-5-6 15,5-5 0-15,1 0-1 0,10-9-4 0,0 4-1 0,1-4 0 16,-1-10 0-16,5 0-10 16,-4 0-1-16,-1-5-1 0,0 0 0 0,-5-9-6 0,0-10-8 0,-1 0 11 15,-4-5-11-15,-1 0 12 0,1 0-4 0,5 0 0 0,-6 10-8 16,6 5 0-16,-6 9 0 0,-5 0 0 0,0 10-9 15,-5 9 9-15,-22 10 0 0,0 0 0 0,0 0 0 16,0 0 17-16,32 20 3 0,1 4 0 0,-1-5 0 16,0 5 0-16,1 5 0 0,-1-5 0 0,6 4 0 15,0-4-5-15,0 0-1 0,0-9 0 0,-1-6 0 16,1 1-6-16,0-10 0 0,0-10-8 0,5-4 12 16,-5-15-12-16,10 0 8 0,6-19-8 0,6 0 0 15,10-14 0-15,0-5 0 0,1-1 0 0,-7-4 0 16,1 0 0-16,-5 5 0 0,-6 0 0 0,-6 0 0 15,-4 9 0-15,-1 5 0 0,-5 10 0 0,-6 9 0 16,6 10 8-16,-11 5-8 0,0 5 11 16,-6 9-11-16,1-5 19 0,5 10-3 0,0-4-1 15,0 8 0-15,0-4 2 0,-27 0 1 0,27 5 0 0,5 0 0 0,1 0-7 16,5-5-2-16,5-5 0 0,6-5 0 0,-6-4-9 0,5-5 0 16,-4-5 9-16,-1-5-9 0,0-5 0 0,0-4 8 15,-5 4-8-15,-6 1 0 0,1-1 0 0,-1 0 0 16,-10 10 0-16,5 5 0 15,-5 0-133-15,-6 9-31 0,0 6-7 0,-5 8-1293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3T00:19:52.455"/>
    </inkml:context>
    <inkml:brush xml:id="br0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 contextRef="#ctx0" brushRef="#br0">-15 2 903 0,'0'0'20'0,"0"0"4"0,0 0 0 0,0 0 2 0,-11 0-26 0,11 0 0 0,0 0 0 0,0 0 0 0,0 0 77 0,0 0 11 0,0 0 1 0,0 0 1 15,0 0-14-15,0 0-4 0,0 0 0 0,0 0 0 16,0 0-9-16,0 0-3 0,0 0 0 0,0 0 0 16,0 0-5-16,0 0-2 0,0 0 0 0,0 0 0 0,0 0-1 0,0 0 0 15,0 0 0-15,0 0 0 0,0 0-4 0,0 0 0 16,0 0-1-16,0 0 0 0,0 0-1 0,16 0 0 16,0 0 0-16,6 0 0 0,0 5-3 0,-22-5-1 15,0 0 0-15,27 15 0 0,0-1-3 0,0 10-1 16,5-5 0-16,-5 10 0 0,11 0-8 15,-6 0-2-15,1 4 0 0,4-4 0 0,1 5-2 0,-5 4-1 16,-1 1 0-16,1 4 0 0,-6-5-8 0,5 1-1 0,-5-1-1 0,0 5 0 16,0-4-4-16,-5-1-1 0,-6-4 0 0,0 4 0 15,0-4-10-15,-5-1 12 16,0-4-12-16,5 0 12 0,0 0-12 0,-10 0 10 16,4-5-10-16,-4 0 10 0,-6 0-10 0,0 0 0 15,0-5 0-15,-6 0 8 0,6 5-8 0,-10-10 8 0,10-14-8 16,0 10 8-16,0-10-8 0,0 0 0 0,0 0-10 0,0 0-890 15,0 0-179-15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3T00:19:20.0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0 249 1321 0,'0'0'28'0,"0"0"7"0,0 0 1 0,0 0 2 0,0 0-30 0,0 0-8 15,0 0 0-15,0 0 0 0,0 0 62 0,0 0 11 16,0 0 3-16,0 0 0 0,0 0-20 0,0 0-3 16,0 0-1-16,0 0 0 0,0 0 12 0,16 4 3 15,-10 1 0-15,10 0 0 0,-5-5-2 0,-1 0 0 0,7 0 0 0,-7 5 0 16,-10-5-23-16,11 0-5 16,5 0-1-16,1 5 0 0,-1-1 7 0,5-4 1 15,-4-4 0-15,10 4 0 0,0 4-13 0,-6-4-3 0,1 0 0 16,5 0 0-16,0 0-3 0,0 0-1 0,0 0 0 0,0 0 0 15,0 0 0-15,0 5 0 0,5-5 0 0,-5 0 0 16,6 0-4-16,-6 0-2 0,5 0 0 0,1-5 0 16,-6 5-3-16,10-4-1 0,-4 4 0 0,-6 0 0 15,11 0-3-15,-6-5-1 0,6 5 0 0,0 0 0 16,5-5-10-16,-5 0 10 0,0 0-10 0,-1 5 10 16,7-9-10-16,4 4 8 0,-10-5-8 0,5 10 8 15,6-4 0-15,-6-1-8 0,-5 5 12 0,5 0-4 16,-5-5 0-16,0 5 0 0,0 0 0 0,-1 0 0 15,1 0 5-15,0 0 1 0,5 0 0 0,-5 0 0 16,5 5-14-16,-5 0 0 0,5-1 0 0,6 1 0 16,-6 0 0-16,11 0 0 0,-5 0 0 0,-6-1 0 0,6 1 8 15,-6 0-8-15,0-5 0 0,0 5 0 0,0 0 8 16,-5-1-8-16,11 1 0 0,5-5 0 0,0 5 8 16,0 0-8-16,5-5 0 0,1 5 9 0,5-1-1 0,-6 1-8 15,-5 0 12-15,-5-5-4 0,-1 5-8 0,6-5 10 16,0 5-10-16,-5-1 10 0,0 1-10 0,10 0 8 15,0 0-8-15,1-5 8 0,21 5-8 0,-11-1 0 16,-10 1 0-16,-6-5 0 0,5 5 0 0,0 0 0 16,1-5 8-16,-6 5-8 0,0-1 0 0,-5-4 0 15,10 5 0-15,0 0 0 0,12 0 0 0,-7 0 0 16,1-1 0-16,0 1 0 0,0 0 0 0,0-5 0 16,-6 0 0-16,6 0 0 0,0 0 0 0,0-5 0 0,-1 5 8 15,-4 0-8-15,5 0 0 0,0 0 0 0,5 0 0 0,-5 0 8 16,5-5-8-16,0 5 10 0,0-4-10 0,1 4 10 15,4-5-10-15,-10 5 10 0,0 0-10 0,0 0 10 16,-1 0-10-16,1-5 0 0,0 5 0 0,11 0 8 16,-1 5-8-16,1-5 0 0,0-5 0 0,-1 10 0 15,1-5 0-15,-6 0 0 0,0 0 0 0,1 0 0 16,-1 0 0-16,0 0 0 0,-5 0 8 0,11 0-8 16,-1 0 0-16,1-5 0 0,-1 0 0 0,-4 5 0 15,-1 0 0-15,-5 0 0 0,5 0 8 0,-5 0-8 16,10 5 0-16,-4-5 0 0,-1 5 9 0,5-5-9 15,1 5 0-15,0-5 8 0,-6 4-8 0,6-4 0 16,-6 10 0-16,0-10 8 0,-5 0-8 0,5 5 0 16,0 0 0-16,1-1 8 0,-7-4-8 0,1 5 0 15,11 0 0-15,-1 0 0 0,-4 0 0 0,-1-5 8 0,-5 4-8 0,5 1 0 16,0 0 0-16,-5-5 0 0,5 0 0 0,6 0 0 16,-6 0 0-16,6 0 8 0,-1 0-8 0,1 0 0 15,-6 0 0-15,1-5 8 0,-7 5-8 0,7-5 0 16,-7 5 8-16,7 0-8 0,-1-4 8 0,5-1-8 15,1 5 8-15,5 0-8 0,-5-5 0 0,5-5 9 16,-6 6-9-16,-4-1 0 0,-7 5 9 0,7 0-9 16,-1 0 0-16,0-5 9 0,0 5-9 0,6 0 0 15,0-5 9-15,5 0-9 0,-6-4 0 0,1 4 8 16,-6 0-8-16,0 0 0 0,1 1 0 0,-7-1 0 16,12 0 0-16,-11 0 8 0,5 5-8 0,-5-5 0 15,16 5 0-15,-11-4 8 0,0-1-8 0,1 5 0 16,-6 0 0-16,-1 0 0 0,-4 0 0 0,-1-5 8 0,6 5-8 15,-11 0 0-15,11 0 0 0,0 5 9 0,0-5-9 0,5 0 0 16,-5 0 9-16,-6 0-9 0,0-5 0 0,-5 0 9 16,1 0-9-16,-1 5 0 0,-6-4 0 0,6-1 0 15,-5 0 0-15,-1 5 0 0,6-10 8 0,-5 1-8 16,-6 4 0-16,6-9 0 0,5 4 9 0,0-4-9 16,-5-1 0-16,5 1 9 0,-6-1-9 0,-5-4 0 15,6 5 11-15,-11-1-11 0,-6-4 10 0,6 0-10 16,-6 0 8-16,1-1-8 0,-1 1 0 0,1 5 0 15,-1-1 0-15,-5 1 8 0,-5 4-8 0,-6 1 0 16,-5 9-84 0,0 0-19-16,-11 0-4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3T00:19:20.01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6 3175 1112 0,'0'24'24'0,"0"-24"6"0,0 0 1 0,0 0 0 0,0 0-31 0,0 0 0 0,-5 5 0 0,-1-1 0 0,6 6 115 0,0-10 17 0,0 0 3 0,0 0 1 16,0 0-19-16,0 0-3 0,0 0-1 0,0 0 0 16,0 0-11-16,0 0-2 0,0 0-1 0,0 0 0 15,11 10-15-15,5-6-2 0,-16-4-1 0,17 5 0 16,-1-10-16-16,0 5-3 0,0-4-1 0,6-6 0 16,-6 0-11-16,6-4-2 0,-1-5-1 0,1-5 0 15,-1 0-12-15,6 0-3 0,-5-10 0 0,5 0 0 16,-5-4-10-16,-1-10-2 0,1 5-1 0,0-5 0 15,-6 5-4-15,0 4-1 0,0 1 0 0,-5-1 0 16,0 6-1-16,0-1 0 0,-11-4 0 0,0 14 0 16,0 0-13-16,0 4 8 0,0 6-8 0,0 4 0 0,0 10 22 15,0 0-2-15,0 0 0 0,0 0 0 0,0 0-7 0,0 15-1 16,0-1-1-16,-6 5 0 0,1 1-11 0,10 4 0 16,1-5 0-16,4 0 0 0,1 0 0 0,5 1 0 15,6-6 0-15,5-4 0 0,0-6 0 16,0 1 0-16,11-10-9 0,-6-9 9 0,6-5 0 15,-6-5 0-15,6-10 0 0,-5-4 0 0,-6-10 0 16,0 4 0-16,-6-4 0 0,6 0 0 0,-5 0 0 16,0-4 0-16,-12-6 9 0,7 0-9 0,-7-4 10 0,1 9-10 15,-5 0 12-15,-1 5-12 0,-5 5 13 0,0 5-4 0,0-6-1 16,0 11 0-16,-5-1-8 0,-1 5 12 16,6 5-12-16,0 0 12 0,0 10-12 0,-5 4 0 0,5 10 0 0,0 0 0 15,0 0 0-15,0 0 0 0,0 0 0 0,0 0 0 16,5 15 0-16,1 4 15 0,4 5-3 0,1-5 0 15,5 0-12-15,6 1 0 0,-6-6 0 0,6 0 0 16,-1 1 0-16,6-1 0 0,0-9 0 0,-27-5 0 16,0 0 0-16,44-10-8 0,-1-4 8 0,0-5 0 15,0-15 0-15,-5-4 0 0,0-5 0 0,0-6 0 16,-6-3 0-16,-5-6 0 0,0 0 0 0,-5-9 0 16,-1 5 8-16,-4 4-8 0,-7 1 0 0,1 4 9 15,-5 5-9-15,-1 0 8 0,-5 0-8 0,11 4 8 16,-11 1 1-16,5 5 0 0,-5 4 0 0,0 10 0 15,0 0-9-15,0 5 10 0,0 5-10 0,0 4 10 16,6 0-10-16,-6 6 12 0,5-1-12 0,-5 5 12 16,0 0-12-16,0 0 0 0,11 0 0 0,10 9 0 15,1-9 0-15,-6 5 8 0,6 0-8 0,-6 0 8 16,0-10-8-16,6 0 0 0,0 0 0 0,5-4-11 0,0-6 11 16,0-4 0-16,5-5 0 0,0 0 0 0,1-10 0 0,-6-4 0 15,0-20 0-15,0-4 8 16,-6-15-8-16,-4 0 0 0,4 10 0 0,-10 5 8 0,0 14-8 0,-11 0 8 15,-6 14-8-15,1 10 8 0,-6 0-8 0,-5 14 0 16,0 6 0-16,0 8 0 16,-1 16-90-16,-4 8-16 0,10 16-3 0</inkml:trace>
  <inkml:trace contextRef="#ctx0" brushRef="#br0" timeOffset="1">1962 3237 954 0,'0'0'20'0,"0"0"5"0,0 0 1 0,0 0 2 0,0 0-28 0,0 0 0 0,0 0 0 0,0 0 0 0,0 0 92 0,0 0 12 0,0 0 4 0,0 0 0 0,0 0-3 0,0 0 0 16,0 0 0-16,11-5 0 0,-1-4-1 0,-10 9 0 0,0 0 0 0,0 0 0 15,0 0-12-15,11 5-2 0,5-5-1 0,1 4 0 16,-1 6-19-16,-16-10-4 0,32 10-1 0,-5-1 0 15,6-4-11-15,4-5-2 0,-4-5-1 0,-6 0 0 16,11-4-8-16,0-6-2 0,-6-4 0 31,6-5 0-31,-6-5-6 0,6-4-2 0,-6-1 0 0,-5-14 0 0,6 0-11 16,-1-10-2-16,1-4-1 0,-1 0 0 0,0-6-8 0,-5 6-2 0,1-5 0 0,-7 9 0 16,-5 0-1-16,1 6-8 0,4-6 12 0,1 10-4 15,-6 0 1-15,-5 5 0 0,0-5 0 0,-1 14 0 16,-4 10 1-16,-1 0 0 0,1-5 0 0,-6 5 0 15,0 0 2-15,0 10 0 0,0-1 0 0,0 15 0 16,0 0-12-16,5-4 0 0,0 4 9 0,-5 0-9 16,0 0 0-16,17 14 8 0,4-4-8 0,6-1 0 15,-5 1 0-15,5-5 0 0,0-1 0 0,0 1 0 16,5-10 14-16,6 1-2 0,-6-6 0 0,6-4 0 16,0-10-12-16,0-10-16 0,0-4 3 0,0-10 1 0,5 0 12 0,-5-10 0 15,-1-4 0-15,7-6 0 0,4 1 8 16,-10-5-8-16,-6 0 0 0,-5 0 0 0,-5 5 8 0,5 4-8 15,-11 11 0-15,6 3 0 0,-6 11 8 16,-5 4-8-16,0 6 0 0,-6 8 0 0,1 1 8 16,-6 10-8-16,5-1 0 0,-5 5 0 0,0 5 9 0,-5 0-9 15,5 10 0-15,0-1 9 0,5 6 3 0,6 4 1 16,-6 0 0-16,11 10 0 0,11-5-13 0,-5 0 0 16,5-5 8-16,0 1-8 0,0-1 0 0,11-10 0 0,0-4 0 15,-1-5 0-15,1-14 0 0,0-5 0 0,5-10 0 16,1-5 0-16,-1 0 0 0,5-9 0 0,1-5 0 0,-6-5 0 15,0 1 0-15,-5-6 0 0,0-4 0 0,-11-1 0 16,0 5 0-16,0 1 8 0,0-1-8 0,-5 10 0 16,-1 0 12-16,-4 15-4 0,-1 4-8 0,0 5 12 15,0 0 6-15,-10 9 1 0,4 6 0 0,1-1 0 16,0 5-7-16,0 1-2 0,0 4 0 0,5-5 0 16,5 5-10-16,-4-5 0 0,4 0 0 0,6 0 0 15,0-4 0-15,0 4 0 0,0-5 0 0,6 1-1063 16,-6-6-217-16</inkml:trace>
  <inkml:trace contextRef="#ctx0" brushRef="#br1" timeOffset="2">4074 3223 1494 0,'0'14'32'0,"0"-14"8"0,0 0 0 0,0 0 3 0,0 0-35 0,0 0-8 0,0 0 0 0,0 0 0 0,0 0 100 0,0 0 17 15,0 0 4-15,0 0 1 0,0 0-34 0,5 10-6 16,6-1-2-16,0 6 0 0,-6-6-13 0,12-4-3 16,-7 5-1-16,7-1 0 0,4-4-14 0,-4 0-2 0,-1-5-1 15,5-5 0-15,1-4-7 0,0-1-2 0,-1-9 0 0,6 0 0 16,0-5-3-16,6-5-1 0,-1-5 0 0,6-4 0 16,-6-10-5-16,1 0-2 0,4-10 0 15,-4 5 0 1,-6 0-7-16,5-4-2 0,-5 9 0 0,-5 0 0 0,5 5-3 0,0 4-1 0,-11 5 0 0,6 6 0 15,-11 4 3-15,5 4 0 0,-5 11 0 0,-6 4 0 16,6 0-3-16,-11 5 0 0,11 10 0 0,-6 4 0 16,0 1 1-16,6 9 0 0,0 0 0 0,5 0 0 15,0-5-4-15,1 0-1 0,-1 0 0 0,5-4 0 16,6-1-9-16,-5-4 10 0,0-10-10 0,5 0 10 16,0-5-10-16,0-9 10 0,5-6-10 0,1-8 10 15,10-6-10-15,-5 0 8 0,5-9-8 0,0-5 8 16,6-5-8-16,-1-4 0 0,-5-1 0 0,1-4 8 15,-7-1-8-15,1 1 0 0,6 4 0 0,-17 5 0 16,0 5 0-16,0 10 0 0,-6 4 0 0,-5 5 0 16,1 10 0-16,-7 0 0 0,1 5 8 0,5 4-8 15,-5 0 0-15,-11 10 0 0,11 0 0 0,-11 0 0 0,16 0 0 0,-5 10 0 16,5 0 0-16,0 4 0 0,6 0 0 0,-6-4 0 16,6 4 0-16,5 1 0 0,-6-6 0 0,12 1 8 15,-1-5-8-15,-5 0 0 0,6-5 8 0,-6 0-8 16,11-10 8-16,-1 0-8 0,7 1 0 0,4-10 8 15,1-5-8-15,-1-5 0 0,1-10 0 0,-6 6 8 16,1-6-8-16,-1 6 0 0,-5-6 0 0,-1 6 0 16,-4 4 8-16,-6 0-8 0,0 10 0 0,-6 0 0 15,6 4 0-15,0 6 0 0,0-1 0 0,0 5 8 16,0 0-8-16,0 1 0 0,-5-6 12 0,5 5-4 0,-5 0 0 16,5-9 0-16,0 4-8 0,5-4 10 0,1-5-10 15,10 0 10-15,-5-10-2 0,-1 5-8 0,1-5 12 0,0-5-4 16,0 6 4-16,-6-6 1 0,1 0 0 0,-1 1 0 15,0 4-1-15,1 0 0 0,-11 5 0 0,-6 0 0 16,0 5-12-16,-5 4 0 0,5 1 0 0,-5 4 0 16,-6 1 0-16,-5 9 17 0,0 0-1 0,0 0-1069 15,-16 14-214-15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3T00:19:20.017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6786 3170 1814 0,'0'0'40'0,"0"0"8"0,0 0 1 0,0 0 3 0,0 0-42 0,0 0-10 0,0 0 0 0,0 0 0 0,0 0 102 0,0 0 18 0,0 0 4 0,0 0 1 0,0 0-31 0,5 14-6 15,6-4-2-15,5 4 0 0,1 1-14 0,4-1-4 16,1 5 0-16,5-4 0 0,0 4-18 0,0-9-4 16,0-1-1-16,11-4 0 0,0-10-14 0,5 0-3 15,11-14-1-15,0-5 0 0,0-5-3 0,0-9-1 16,0-5 0-16,-6-5 0 0,1-5-9 0,5-10-2 16,-11-4 0-16,6 0 0 0,-6 0-12 0,6 0 11 0,-6 4-11 15,-11 10 10-15,1 0-2 0,-12 10 0 0,-4 10 0 0,4 9 0 16,-5 0 0-16,1 9 0 15,-12 10 0-15,-5 1 0 0,0 4 2 0,11 9 0 0,0 6 0 0,-1-1 0 16,1 5 1 0,0 5 0-16,5 0 0 0,0 5 0 0,1 0-11 0,-1 0 12 15,6 4-12-15,5-4 12 0,0-14-4 0,5-1-8 0,-5-4 12 0,5-6-4 16,6-4-8-16,0 0 0 0,0-9 9 0,5-6-9 16,0-9 0-16,11-9 8 0,0-1-8 0,6-9 0 15,-6-5 0-15,0-5 9 0,0-5-9 0,-6 1 0 16,-4-1 8-16,4 1-8 0,-10-1 0 0,5 5 0 15,-10 5 0-15,-1 5 0 0,-10 9 0 0,-1 5 0 16,1 5 0-16,-6 0 0 0,-5 10 0 0,5 9 0 16,-5 5 0-16,0 5 0 0,0 0 0 0,-1 4 0 15,1 11 0-15,0-1 0 0,11 5 0 0,-6 0 0 16,5 0 9-16,6 0-9 0,6-5 0 0,-1-5 9 16,6-4 0-16,0-5 0 0,0-10 0 0,5-5 0 15,6-14 0-15,5-4 0 0,5-1 0 0,6-19 0 0,-6-5 5 16,1-14 1-16,-1 0 0 0,1-5 0 0,-1-1-4 15,-5 1-1-15,0 0 0 0,-11 5 0 0,0 5-2 16,-10 9 0-16,-12 10 0 0,-4 9 0 0,-1 10-8 16,-5 5 0-16,-6 4 0 0,6 11 8 0,-6-1-8 0,-5 5 0 15,0 14 0-15,-5 10 0 16,10 0-124-16,-5 0-26 0,0 5-6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3T00:19:20.01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0 1695 1306 0,'0'0'28'0,"0"0"7"0,0 0 1 0,0 0 1 0,0 0-29 0,0 0-8 0,0 0 0 0,0 0 0 0,0 0 132 0,0 0 26 0,0 0 5 0,0 0 1 0,0 0-35 0,11 9-6 15,5 1-2-15,-5-5 0 0,10 4-7 0,-5 1-2 0,6-5 0 0,0-1 0 16,-1 6-36-16,6 0-7 0,0-6-1 0,0 6-1 16,11-5-29-16,-11-5-6 15,5-5 0-15,1 0-1 0,10-9-4 0,0 4-1 0,1-4 0 16,-1-10 0-16,5 0-10 16,-4 0-1-16,-1-5-1 0,0 0 0 0,-5-9-6 0,0-10-8 0,-1 0 11 15,-4-5-11-15,-1 0 12 0,1 0-4 0,5 0 0 0,-6 10-8 16,6 5 0-16,-6 9 0 0,-5 0 0 0,0 10-9 15,-5 9 9-15,-22 10 0 0,0 0 0 0,0 0 0 16,0 0 17-16,32 20 3 0,1 4 0 0,-1-5 0 16,0 5 0-16,1 5 0 0,-1-5 0 0,6 4 0 15,0-4-5-15,0 0-1 0,0-9 0 0,-1-6 0 16,1 1-6-16,0-10 0 0,0-10-8 0,5-4 12 16,-5-15-12-16,10 0 8 0,6-19-8 0,6 0 0 15,10-14 0-15,0-5 0 0,1-1 0 0,-7-4 0 16,1 0 0-16,-5 5 0 0,-6 0 0 0,-6 0 0 15,-4 9 0-15,-1 5 0 0,-5 10 0 0,-6 9 0 16,6 10 8-16,-11 5-8 0,0 5 11 16,-6 9-11-16,1-5 19 0,5 10-3 0,0-4-1 15,0 8 0-15,0-4 2 0,-27 0 1 0,27 5 0 0,5 0 0 0,1 0-7 16,5-5-2-16,5-5 0 0,6-5 0 0,-6-4-9 0,5-5 0 16,-4-5 9-16,-1-5-9 0,0-5 0 0,0-4 8 15,-5 4-8-15,-6 1 0 0,1-1 0 0,-1 0 0 16,-10 10 0-16,5 5 0 15,-5 0-133-15,-6 9-31 0,0 6-7 0,-5 8-1293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0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0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0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0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0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0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0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0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2044700"/>
            <a:ext cx="10464800" cy="28575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 anchor="b"/>
          <a:lstStyle>
            <a:lvl1pPr>
              <a:lnSpc>
                <a:spcPct val="100000"/>
              </a:lnSpc>
              <a:defRPr sz="9400" spc="0">
                <a:solidFill>
                  <a:srgbClr val="FFFCF5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Testo</a:t>
            </a:r>
            <a:endParaRPr dirty="0"/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4097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5pPr>
          </a:lstStyle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quattro</a:t>
            </a:r>
            <a:endParaRPr dirty="0"/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353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mmagine"/>
          <p:cNvSpPr>
            <a:spLocks noGrp="1"/>
          </p:cNvSpPr>
          <p:nvPr>
            <p:ph type="pic" sz="half" idx="13"/>
          </p:nvPr>
        </p:nvSpPr>
        <p:spPr>
          <a:xfrm>
            <a:off x="7416800" y="2692400"/>
            <a:ext cx="4572000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9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993900"/>
          </a:xfrm>
          <a:prstGeom prst="rect">
            <a:avLst/>
          </a:prstGeom>
        </p:spPr>
        <p:txBody>
          <a:bodyPr/>
          <a:lstStyle>
            <a:lvl1pPr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00" y="2374900"/>
            <a:ext cx="5041900" cy="6578600"/>
          </a:xfrm>
          <a:prstGeom prst="rect">
            <a:avLst/>
          </a:prstGeom>
        </p:spPr>
        <p:txBody>
          <a:bodyPr anchor="ctr"/>
          <a:lstStyle>
            <a:lvl1pPr marL="641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1pPr>
            <a:lvl2pPr marL="10855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2pPr>
            <a:lvl3pPr marL="15300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3pPr>
            <a:lvl4pPr marL="19745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4pPr>
            <a:lvl5pPr marL="2419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993900"/>
          </a:xfrm>
          <a:prstGeom prst="rect">
            <a:avLst/>
          </a:prstGeom>
        </p:spPr>
        <p:txBody>
          <a:bodyPr/>
          <a:lstStyle>
            <a:lvl1pPr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9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00" y="2374900"/>
            <a:ext cx="5041900" cy="6578600"/>
          </a:xfrm>
          <a:prstGeom prst="rect">
            <a:avLst/>
          </a:prstGeom>
        </p:spPr>
        <p:txBody>
          <a:bodyPr anchor="ctr"/>
          <a:lstStyle>
            <a:lvl1pPr marL="641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1pPr>
            <a:lvl2pPr marL="10855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2pPr>
            <a:lvl3pPr marL="15300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3pPr>
            <a:lvl4pPr marL="19745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4pPr>
            <a:lvl5pPr marL="2419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993900"/>
          </a:xfrm>
          <a:prstGeom prst="rect">
            <a:avLst/>
          </a:prstGeom>
        </p:spPr>
        <p:txBody>
          <a:bodyPr/>
          <a:lstStyle>
            <a:lvl1pPr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1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7772400" y="2374900"/>
            <a:ext cx="3962400" cy="6578600"/>
          </a:xfrm>
          <a:prstGeom prst="rect">
            <a:avLst/>
          </a:prstGeom>
        </p:spPr>
        <p:txBody>
          <a:bodyPr anchor="ctr"/>
          <a:lstStyle>
            <a:lvl1pPr marL="641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1pPr>
            <a:lvl2pPr marL="10855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2pPr>
            <a:lvl3pPr marL="15300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3pPr>
            <a:lvl4pPr marL="19745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4pPr>
            <a:lvl5pPr marL="2419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Alternat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Watermark_photo-r.jpg" descr="Watermark_photo-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itolo Testo"/>
          <p:cNvSpPr txBox="1">
            <a:spLocks noGrp="1"/>
          </p:cNvSpPr>
          <p:nvPr>
            <p:ph type="title"/>
          </p:nvPr>
        </p:nvSpPr>
        <p:spPr>
          <a:xfrm>
            <a:off x="736600" y="254000"/>
            <a:ext cx="9245600" cy="1993900"/>
          </a:xfrm>
          <a:prstGeom prst="rect">
            <a:avLst/>
          </a:prstGeom>
        </p:spPr>
        <p:txBody>
          <a:bodyPr/>
          <a:lstStyle>
            <a:lvl1pPr algn="l"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11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736600" y="2374900"/>
            <a:ext cx="9245600" cy="6578600"/>
          </a:xfrm>
          <a:prstGeom prst="rect">
            <a:avLst/>
          </a:prstGeom>
        </p:spPr>
        <p:txBody>
          <a:bodyPr anchor="ctr"/>
          <a:lstStyle>
            <a:lvl1pPr marL="6221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</a:lvl1pPr>
            <a:lvl2pPr marL="10666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2pPr>
            <a:lvl3pPr marL="1492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3pPr>
            <a:lvl4pPr marL="19365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4pPr>
            <a:lvl5pPr marL="2381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Alternat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watermark_photo-l.jpeg" descr="watermark_photo-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olo Testo"/>
          <p:cNvSpPr txBox="1">
            <a:spLocks noGrp="1"/>
          </p:cNvSpPr>
          <p:nvPr>
            <p:ph type="title"/>
          </p:nvPr>
        </p:nvSpPr>
        <p:spPr>
          <a:xfrm>
            <a:off x="3009900" y="254000"/>
            <a:ext cx="9245600" cy="1993900"/>
          </a:xfrm>
          <a:prstGeom prst="rect">
            <a:avLst/>
          </a:prstGeom>
        </p:spPr>
        <p:txBody>
          <a:bodyPr/>
          <a:lstStyle>
            <a:lvl1pPr algn="l"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12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009900" y="2374900"/>
            <a:ext cx="9245600" cy="6578600"/>
          </a:xfrm>
          <a:prstGeom prst="rect">
            <a:avLst/>
          </a:prstGeom>
        </p:spPr>
        <p:txBody>
          <a:bodyPr anchor="ctr"/>
          <a:lstStyle>
            <a:lvl1pPr marL="6221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</a:lvl1pPr>
            <a:lvl2pPr marL="10666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2pPr>
            <a:lvl3pPr marL="1492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3pPr>
            <a:lvl4pPr marL="19365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4pPr>
            <a:lvl5pPr marL="2381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3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4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5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6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olo Testo"/>
          <p:cNvSpPr txBox="1">
            <a:spLocks noGrp="1"/>
          </p:cNvSpPr>
          <p:nvPr>
            <p:ph type="title"/>
          </p:nvPr>
        </p:nvSpPr>
        <p:spPr>
          <a:xfrm>
            <a:off x="546100" y="254000"/>
            <a:ext cx="11925300" cy="10033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7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58800" y="1409700"/>
            <a:ext cx="11925300" cy="81534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SzPct val="48000"/>
              <a:buFont typeface="Gill Sans"/>
              <a:buBlip>
                <a:blip r:embed="rId2"/>
              </a:buBlip>
              <a:defRPr sz="3000"/>
            </a:lvl1pPr>
            <a:lvl2pPr defTabSz="457200">
              <a:spcBef>
                <a:spcPts val="3000"/>
              </a:spcBef>
              <a:buSzPct val="48000"/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2044700"/>
            <a:ext cx="10464800" cy="28575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 anchor="b"/>
          <a:lstStyle>
            <a:lvl1pPr>
              <a:lnSpc>
                <a:spcPct val="100000"/>
              </a:lnSpc>
              <a:defRPr sz="9400" spc="0">
                <a:solidFill>
                  <a:srgbClr val="FFFCF5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Testo</a:t>
            </a:r>
            <a:endParaRPr dirty="0"/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4097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5pPr>
          </a:lstStyle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quattro</a:t>
            </a:r>
            <a:endParaRPr dirty="0"/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500"/>
              </a:spcBef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9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447800"/>
            <a:ext cx="11899900" cy="81915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Font typeface="Gill Sans"/>
              <a:buBlip>
                <a:blip r:embed="rId2"/>
              </a:buBlip>
              <a:defRPr sz="3000"/>
            </a:lvl1pPr>
            <a:lvl2pPr defTabSz="457200"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0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447800"/>
            <a:ext cx="11899900" cy="81915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Font typeface="Gill Sans"/>
              <a:buBlip>
                <a:blip r:embed="rId2"/>
              </a:buBlip>
              <a:defRPr sz="3000"/>
            </a:lvl1pPr>
            <a:lvl2pPr defTabSz="457200"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0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384300"/>
            <a:ext cx="11899900" cy="8255000"/>
          </a:xfrm>
          <a:prstGeom prst="rect">
            <a:avLst/>
          </a:prstGeom>
        </p:spPr>
        <p:txBody>
          <a:bodyPr/>
          <a:lstStyle>
            <a:lvl1pPr>
              <a:spcBef>
                <a:spcPts val="4000"/>
              </a:spcBef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447800"/>
            <a:ext cx="11899900" cy="81915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Font typeface="Gill Sans"/>
              <a:buBlip>
                <a:blip r:embed="rId2"/>
              </a:buBlip>
              <a:defRPr sz="3000"/>
            </a:lvl1pPr>
            <a:lvl2pPr defTabSz="457200"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olo Testo"/>
          <p:cNvSpPr txBox="1">
            <a:spLocks noGrp="1"/>
          </p:cNvSpPr>
          <p:nvPr>
            <p:ph type="title"/>
          </p:nvPr>
        </p:nvSpPr>
        <p:spPr>
          <a:xfrm>
            <a:off x="546100" y="254000"/>
            <a:ext cx="11925300" cy="10033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58800" y="1409700"/>
            <a:ext cx="11925300" cy="81534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SzPct val="48000"/>
              <a:buFont typeface="Gill Sans"/>
              <a:buBlip>
                <a:blip r:embed="rId2"/>
              </a:buBlip>
              <a:defRPr sz="3000"/>
            </a:lvl1pPr>
            <a:lvl2pPr defTabSz="457200">
              <a:spcBef>
                <a:spcPts val="3000"/>
              </a:spcBef>
              <a:buSzPct val="48000"/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3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82700"/>
            <a:ext cx="11899900" cy="8255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4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82700"/>
            <a:ext cx="11899900" cy="8255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5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82700"/>
            <a:ext cx="11899900" cy="8255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Copperplate Gothic Light" panose="020E0507020206020404" pitchFamily="34" charset="0"/>
              </a:defRPr>
            </a:lvl1pPr>
          </a:lstStyle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Testo</a:t>
            </a:r>
            <a:endParaRPr dirty="0"/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quattro</a:t>
            </a:r>
            <a:endParaRPr dirty="0"/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016000"/>
          </a:xfrm>
          <a:prstGeom prst="rect">
            <a:avLst/>
          </a:prstGeom>
        </p:spPr>
        <p:txBody>
          <a:bodyPr/>
          <a:lstStyle>
            <a:lvl1pPr>
              <a:defRPr sz="6000" spc="-145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1625600"/>
            <a:ext cx="10464800" cy="7327900"/>
          </a:xfrm>
          <a:prstGeom prst="rect">
            <a:avLst/>
          </a:prstGeom>
        </p:spPr>
        <p:txBody>
          <a:bodyPr numCol="2" spcCol="523240"/>
          <a:lstStyle>
            <a:lvl1pPr marL="641038" indent="-323538" defTabSz="457200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1pPr>
            <a:lvl2pPr marL="1085538" indent="-323538" defTabSz="457200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2pPr>
            <a:lvl3pPr marL="1530038" indent="-323538" defTabSz="457200">
              <a:lnSpc>
                <a:spcPct val="12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3pPr>
            <a:lvl4pPr marL="1974538" indent="-323538" defTabSz="457200">
              <a:lnSpc>
                <a:spcPct val="12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4pPr>
            <a:lvl5pPr marL="2419038" indent="-323538" defTabSz="457200">
              <a:lnSpc>
                <a:spcPct val="12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774700"/>
            <a:ext cx="10464800" cy="8178800"/>
          </a:xfrm>
          <a:prstGeom prst="rect">
            <a:avLst/>
          </a:prstGeom>
        </p:spPr>
        <p:txBody>
          <a:bodyPr anchor="ctr"/>
          <a:lstStyle>
            <a:lvl1pPr marL="622139" indent="-304639" defTabSz="457200"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</a:lvl1pPr>
            <a:lvl2pPr marL="1066639" indent="-304639" defTabSz="457200"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2pPr>
            <a:lvl3pPr marL="1492099" indent="-285599" defTabSz="457200">
              <a:lnSpc>
                <a:spcPct val="120000"/>
              </a:lnSpc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3pPr>
            <a:lvl4pPr marL="1936599" indent="-285599" defTabSz="457200">
              <a:lnSpc>
                <a:spcPct val="120000"/>
              </a:lnSpc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4pPr>
            <a:lvl5pPr marL="2381099" indent="-285599" defTabSz="457200">
              <a:lnSpc>
                <a:spcPct val="120000"/>
              </a:lnSpc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olo Testo"/>
          <p:cNvSpPr txBox="1">
            <a:spLocks noGrp="1"/>
          </p:cNvSpPr>
          <p:nvPr>
            <p:ph type="title"/>
          </p:nvPr>
        </p:nvSpPr>
        <p:spPr>
          <a:xfrm>
            <a:off x="1270000" y="2730500"/>
            <a:ext cx="10464800" cy="42799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lnSpc>
                <a:spcPct val="100000"/>
              </a:lnSpc>
              <a:defRPr sz="9400" spc="0">
                <a:solidFill>
                  <a:srgbClr val="FFFCF5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magine"/>
          <p:cNvSpPr>
            <a:spLocks noGrp="1"/>
          </p:cNvSpPr>
          <p:nvPr>
            <p:ph type="pic" sz="half" idx="13"/>
          </p:nvPr>
        </p:nvSpPr>
        <p:spPr>
          <a:xfrm>
            <a:off x="3340100" y="1371600"/>
            <a:ext cx="6350000" cy="500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" name="Titolo Testo"/>
          <p:cNvSpPr txBox="1">
            <a:spLocks noGrp="1"/>
          </p:cNvSpPr>
          <p:nvPr>
            <p:ph type="title"/>
          </p:nvPr>
        </p:nvSpPr>
        <p:spPr>
          <a:xfrm>
            <a:off x="1270000" y="6896100"/>
            <a:ext cx="10464800" cy="21082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 lIns="0" tIns="0" rIns="0" bIns="0"/>
          <a:lstStyle>
            <a:lvl1pPr>
              <a:lnSpc>
                <a:spcPct val="100000"/>
              </a:lnSpc>
              <a:defRPr sz="7800" spc="0">
                <a:solidFill>
                  <a:srgbClr val="FFFCF5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magine"/>
          <p:cNvSpPr>
            <a:spLocks noGrp="1"/>
          </p:cNvSpPr>
          <p:nvPr>
            <p:ph type="pic" sz="half" idx="13"/>
          </p:nvPr>
        </p:nvSpPr>
        <p:spPr>
          <a:xfrm>
            <a:off x="7391400" y="1879600"/>
            <a:ext cx="4572000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" name="Titolo Testo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 anchor="b"/>
          <a:lstStyle>
            <a:lvl1pPr>
              <a:lnSpc>
                <a:spcPct val="100000"/>
              </a:lnSpc>
              <a:defRPr sz="6800" spc="0">
                <a:solidFill>
                  <a:srgbClr val="FFFCF5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35000" y="4800600"/>
            <a:ext cx="5867400" cy="33020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t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584200" y="254000"/>
            <a:ext cx="11899900" cy="1016000"/>
          </a:xfrm>
          <a:prstGeom prst="rect">
            <a:avLst/>
          </a:prstGeom>
          <a:ln w="12700">
            <a:miter lim="400000"/>
          </a:ln>
          <a:effectLst>
            <a:outerShdw blurRad="12700" dist="25400" dir="2700000" rotWithShape="0">
              <a:srgbClr val="FAF9F1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buBlip>
                <a:blip r:embed="rId31"/>
              </a:buBlip>
            </a:lvl1pPr>
            <a:lvl2pPr marL="1113507" indent="-351507">
              <a:spcBef>
                <a:spcPts val="1500"/>
              </a:spcBef>
              <a:buBlip>
                <a:blip r:embed="rId31"/>
              </a:buBlip>
              <a:defRPr sz="2400"/>
            </a:lvl2pPr>
            <a:lvl3pPr marL="1558007" indent="-351507">
              <a:lnSpc>
                <a:spcPct val="100000"/>
              </a:lnSpc>
              <a:spcBef>
                <a:spcPts val="1500"/>
              </a:spcBef>
              <a:buBlip>
                <a:blip r:embed="rId31"/>
              </a:buBlip>
              <a:defRPr sz="2400"/>
            </a:lvl3pPr>
            <a:lvl4pPr marL="2002507" indent="-351507">
              <a:lnSpc>
                <a:spcPct val="100000"/>
              </a:lnSpc>
              <a:spcBef>
                <a:spcPts val="1500"/>
              </a:spcBef>
              <a:buBlip>
                <a:blip r:embed="rId31"/>
              </a:buBlip>
              <a:defRPr sz="2400"/>
            </a:lvl4pPr>
            <a:lvl5pPr marL="2447007" indent="-351507">
              <a:lnSpc>
                <a:spcPct val="110000"/>
              </a:lnSpc>
              <a:spcBef>
                <a:spcPts val="1500"/>
              </a:spcBef>
              <a:buBlip>
                <a:blip r:embed="rId31"/>
              </a:buBlip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235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669007" marR="0" indent="-351507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142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587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031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476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920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365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809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254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3" Type="http://schemas.openxmlformats.org/officeDocument/2006/relationships/tags" Target="../tags/tag27.xml"/><Relationship Id="rId7" Type="http://schemas.openxmlformats.org/officeDocument/2006/relationships/image" Target="../media/image3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0.tmp"/><Relationship Id="rId5" Type="http://schemas.openxmlformats.org/officeDocument/2006/relationships/image" Target="../media/image39.tmp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3.tmp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2.tmp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6" Type="http://schemas.openxmlformats.org/officeDocument/2006/relationships/image" Target="../media/image2.tif"/><Relationship Id="rId5" Type="http://schemas.openxmlformats.org/officeDocument/2006/relationships/image" Target="../media/image46.png"/><Relationship Id="rId4" Type="http://schemas.openxmlformats.org/officeDocument/2006/relationships/image" Target="../media/image45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2.tif"/><Relationship Id="rId18" Type="http://schemas.openxmlformats.org/officeDocument/2006/relationships/image" Target="../media/image52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19.png"/><Relationship Id="rId17" Type="http://schemas.openxmlformats.org/officeDocument/2006/relationships/image" Target="../media/image51.png"/><Relationship Id="rId2" Type="http://schemas.openxmlformats.org/officeDocument/2006/relationships/tags" Target="../tags/tag34.xml"/><Relationship Id="rId16" Type="http://schemas.openxmlformats.org/officeDocument/2006/relationships/image" Target="../media/image50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47.png"/><Relationship Id="rId5" Type="http://schemas.openxmlformats.org/officeDocument/2006/relationships/tags" Target="../tags/tag37.xml"/><Relationship Id="rId15" Type="http://schemas.openxmlformats.org/officeDocument/2006/relationships/image" Target="../media/image49.png"/><Relationship Id="rId10" Type="http://schemas.openxmlformats.org/officeDocument/2006/relationships/image" Target="../media/image8.png"/><Relationship Id="rId19" Type="http://schemas.openxmlformats.org/officeDocument/2006/relationships/image" Target="../media/image53.png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61.emf"/><Relationship Id="rId18" Type="http://schemas.openxmlformats.org/officeDocument/2006/relationships/image" Target="../media/image63.emf"/><Relationship Id="rId3" Type="http://schemas.openxmlformats.org/officeDocument/2006/relationships/tags" Target="../tags/tag43.xml"/><Relationship Id="rId7" Type="http://schemas.openxmlformats.org/officeDocument/2006/relationships/image" Target="../media/image58.png"/><Relationship Id="rId12" Type="http://schemas.openxmlformats.org/officeDocument/2006/relationships/customXml" Target="../ink/ink3.xml"/><Relationship Id="rId17" Type="http://schemas.openxmlformats.org/officeDocument/2006/relationships/customXml" Target="../ink/ink5.xml"/><Relationship Id="rId2" Type="http://schemas.openxmlformats.org/officeDocument/2006/relationships/tags" Target="../tags/tag42.xml"/><Relationship Id="rId16" Type="http://schemas.openxmlformats.org/officeDocument/2006/relationships/image" Target="../media/image23.png"/><Relationship Id="rId20" Type="http://schemas.openxmlformats.org/officeDocument/2006/relationships/image" Target="../media/image65.tmp"/><Relationship Id="rId1" Type="http://schemas.openxmlformats.org/officeDocument/2006/relationships/tags" Target="../tags/tag41.xml"/><Relationship Id="rId6" Type="http://schemas.openxmlformats.org/officeDocument/2006/relationships/image" Target="../media/image57.png"/><Relationship Id="rId11" Type="http://schemas.openxmlformats.org/officeDocument/2006/relationships/image" Target="../media/image60.emf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62.emf"/><Relationship Id="rId10" Type="http://schemas.openxmlformats.org/officeDocument/2006/relationships/customXml" Target="../ink/ink2.xml"/><Relationship Id="rId19" Type="http://schemas.openxmlformats.org/officeDocument/2006/relationships/image" Target="../media/image64.png"/><Relationship Id="rId4" Type="http://schemas.openxmlformats.org/officeDocument/2006/relationships/tags" Target="../tags/tag44.xml"/><Relationship Id="rId9" Type="http://schemas.openxmlformats.org/officeDocument/2006/relationships/image" Target="../media/image59.emf"/><Relationship Id="rId14" Type="http://schemas.openxmlformats.org/officeDocument/2006/relationships/customXml" Target="../ink/ink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8.png"/><Relationship Id="rId18" Type="http://schemas.openxmlformats.org/officeDocument/2006/relationships/customXml" Target="../ink/ink7.xml"/><Relationship Id="rId26" Type="http://schemas.openxmlformats.org/officeDocument/2006/relationships/image" Target="../media/image64.png"/><Relationship Id="rId3" Type="http://schemas.openxmlformats.org/officeDocument/2006/relationships/tags" Target="../tags/tag47.xml"/><Relationship Id="rId21" Type="http://schemas.openxmlformats.org/officeDocument/2006/relationships/image" Target="../media/image61.emf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67.png"/><Relationship Id="rId17" Type="http://schemas.openxmlformats.org/officeDocument/2006/relationships/image" Target="../media/image59.emf"/><Relationship Id="rId25" Type="http://schemas.openxmlformats.org/officeDocument/2006/relationships/image" Target="../media/image63.emf"/><Relationship Id="rId2" Type="http://schemas.openxmlformats.org/officeDocument/2006/relationships/tags" Target="../tags/tag46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66.png"/><Relationship Id="rId24" Type="http://schemas.openxmlformats.org/officeDocument/2006/relationships/customXml" Target="../ink/ink10.xml"/><Relationship Id="rId5" Type="http://schemas.openxmlformats.org/officeDocument/2006/relationships/tags" Target="../tags/tag49.xml"/><Relationship Id="rId15" Type="http://schemas.openxmlformats.org/officeDocument/2006/relationships/image" Target="../media/image70.png"/><Relationship Id="rId23" Type="http://schemas.openxmlformats.org/officeDocument/2006/relationships/image" Target="../media/image62.emf"/><Relationship Id="rId10" Type="http://schemas.openxmlformats.org/officeDocument/2006/relationships/image" Target="../media/image23.png"/><Relationship Id="rId19" Type="http://schemas.openxmlformats.org/officeDocument/2006/relationships/image" Target="../media/image60.emf"/><Relationship Id="rId4" Type="http://schemas.openxmlformats.org/officeDocument/2006/relationships/tags" Target="../tags/tag48.xml"/><Relationship Id="rId9" Type="http://schemas.openxmlformats.org/officeDocument/2006/relationships/image" Target="../media/image58.png"/><Relationship Id="rId14" Type="http://schemas.openxmlformats.org/officeDocument/2006/relationships/image" Target="../media/image69.png"/><Relationship Id="rId22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Relationship Id="rId5" Type="http://schemas.openxmlformats.org/officeDocument/2006/relationships/image" Target="../media/image23.png"/><Relationship Id="rId4" Type="http://schemas.openxmlformats.org/officeDocument/2006/relationships/image" Target="../media/image73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5" Type="http://schemas.openxmlformats.org/officeDocument/2006/relationships/image" Target="../media/image79.tmp"/><Relationship Id="rId4" Type="http://schemas.openxmlformats.org/officeDocument/2006/relationships/image" Target="../media/image78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80.tmp"/><Relationship Id="rId5" Type="http://schemas.openxmlformats.org/officeDocument/2006/relationships/image" Target="../media/image78.tmp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60.xml"/><Relationship Id="rId7" Type="http://schemas.openxmlformats.org/officeDocument/2006/relationships/image" Target="../media/image81.tmp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9.png"/><Relationship Id="rId11" Type="http://schemas.openxmlformats.org/officeDocument/2006/relationships/image" Target="../media/image85.tmp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84.png"/><Relationship Id="rId4" Type="http://schemas.openxmlformats.org/officeDocument/2006/relationships/tags" Target="../tags/tag61.xml"/><Relationship Id="rId9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2.tif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89.tmp"/><Relationship Id="rId5" Type="http://schemas.openxmlformats.org/officeDocument/2006/relationships/tags" Target="../tags/tag66.xml"/><Relationship Id="rId10" Type="http://schemas.openxmlformats.org/officeDocument/2006/relationships/image" Target="../media/image88.png"/><Relationship Id="rId4" Type="http://schemas.openxmlformats.org/officeDocument/2006/relationships/tags" Target="../tags/tag65.xml"/><Relationship Id="rId9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92.png"/><Relationship Id="rId5" Type="http://schemas.openxmlformats.org/officeDocument/2006/relationships/image" Target="../media/image91.tmp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tmp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8.xml"/><Relationship Id="rId7" Type="http://schemas.openxmlformats.org/officeDocument/2006/relationships/image" Target="../media/image2.ti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tmp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1.xml"/><Relationship Id="rId7" Type="http://schemas.openxmlformats.org/officeDocument/2006/relationships/image" Target="../media/image2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24.tmp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3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7.png"/><Relationship Id="rId5" Type="http://schemas.openxmlformats.org/officeDocument/2006/relationships/tags" Target="../tags/tag16.xml"/><Relationship Id="rId10" Type="http://schemas.openxmlformats.org/officeDocument/2006/relationships/image" Target="../media/image29.png"/><Relationship Id="rId4" Type="http://schemas.openxmlformats.org/officeDocument/2006/relationships/tags" Target="../tags/tag15.xml"/><Relationship Id="rId9" Type="http://schemas.openxmlformats.org/officeDocument/2006/relationships/image" Target="../media/image16.png"/><Relationship Id="rId14" Type="http://schemas.openxmlformats.org/officeDocument/2006/relationships/image" Target="../media/image2.t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32.tmp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28.png"/><Relationship Id="rId2" Type="http://schemas.openxmlformats.org/officeDocument/2006/relationships/tags" Target="../tags/tag19.xml"/><Relationship Id="rId16" Type="http://schemas.openxmlformats.org/officeDocument/2006/relationships/image" Target="../media/image3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2.tif"/><Relationship Id="rId5" Type="http://schemas.openxmlformats.org/officeDocument/2006/relationships/tags" Target="../tags/tag22.xml"/><Relationship Id="rId15" Type="http://schemas.openxmlformats.org/officeDocument/2006/relationships/image" Target="../media/image34.png"/><Relationship Id="rId10" Type="http://schemas.openxmlformats.org/officeDocument/2006/relationships/image" Target="../media/image23.png"/><Relationship Id="rId4" Type="http://schemas.openxmlformats.org/officeDocument/2006/relationships/tags" Target="../tags/tag21.xml"/><Relationship Id="rId9" Type="http://schemas.openxmlformats.org/officeDocument/2006/relationships/image" Target="../media/image19.png"/><Relationship Id="rId14" Type="http://schemas.openxmlformats.org/officeDocument/2006/relationships/image" Target="../media/image3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NLL resummation…"/>
          <p:cNvSpPr txBox="1">
            <a:spLocks noGrp="1"/>
          </p:cNvSpPr>
          <p:nvPr>
            <p:ph type="title"/>
          </p:nvPr>
        </p:nvSpPr>
        <p:spPr>
          <a:xfrm>
            <a:off x="189335" y="492239"/>
            <a:ext cx="12559799" cy="203846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7200"/>
            </a:pPr>
            <a:r>
              <a:rPr lang="en-GB" b="1" dirty="0" smtClean="0">
                <a:latin typeface="Copperplate Gothic Light" panose="020E0507020206020404" pitchFamily="34" charset="0"/>
              </a:rPr>
              <a:t>QCD opportunities at future </a:t>
            </a:r>
            <a:r>
              <a:rPr lang="en-GB" sz="7300" b="1" dirty="0" err="1" smtClean="0">
                <a:latin typeface="Copperplate Gothic Light" panose="020E0507020206020404" pitchFamily="34" charset="0"/>
              </a:rPr>
              <a:t>e</a:t>
            </a:r>
            <a:r>
              <a:rPr lang="en-GB" sz="7300" b="1" baseline="30000" dirty="0" err="1" smtClean="0">
                <a:latin typeface="Copperplate Gothic Light" panose="020E0507020206020404" pitchFamily="34" charset="0"/>
              </a:rPr>
              <a:t>+</a:t>
            </a:r>
            <a:r>
              <a:rPr lang="en-GB" sz="7300" b="1" dirty="0" err="1" smtClean="0">
                <a:latin typeface="Copperplate Gothic Light" panose="020E0507020206020404" pitchFamily="34" charset="0"/>
              </a:rPr>
              <a:t>e</a:t>
            </a:r>
            <a:r>
              <a:rPr lang="en-GB" sz="7300" b="1" baseline="30000" dirty="0" smtClean="0">
                <a:latin typeface="Copperplate Gothic Light" panose="020E0507020206020404" pitchFamily="34" charset="0"/>
              </a:rPr>
              <a:t>-</a:t>
            </a:r>
            <a:r>
              <a:rPr lang="en-GB" b="1" dirty="0" smtClean="0">
                <a:latin typeface="Copperplate Gothic Light" panose="020E0507020206020404" pitchFamily="34" charset="0"/>
              </a:rPr>
              <a:t> colliders</a:t>
            </a:r>
            <a:endParaRPr b="1" dirty="0">
              <a:latin typeface="Copperplate Gothic Light" panose="020E0507020206020404" pitchFamily="34" charset="0"/>
            </a:endParaRPr>
          </a:p>
        </p:txBody>
      </p:sp>
      <p:sp>
        <p:nvSpPr>
          <p:cNvPr id="265" name="Andrea…"/>
          <p:cNvSpPr txBox="1"/>
          <p:nvPr/>
        </p:nvSpPr>
        <p:spPr>
          <a:xfrm>
            <a:off x="189335" y="6732560"/>
            <a:ext cx="3797301" cy="990601"/>
          </a:xfrm>
          <a:prstGeom prst="rect">
            <a:avLst/>
          </a:prstGeom>
          <a:ln w="12700">
            <a:miter lim="400000"/>
          </a:ln>
          <a:effectLst>
            <a:outerShdw blurRad="12700" dist="50800" dir="13500000" rotWithShape="0">
              <a:srgbClr val="424242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92500" lnSpcReduction="20000"/>
          </a:bodyPr>
          <a:lstStyle/>
          <a:p>
            <a:pPr defTabSz="370331">
              <a:lnSpc>
                <a:spcPct val="120000"/>
              </a:lnSpc>
              <a:defRPr sz="3078" spc="615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rPr dirty="0">
                <a:latin typeface="Copperplate Gothic Light" panose="020E0507020206020404" pitchFamily="34" charset="0"/>
              </a:rPr>
              <a:t>Andrea </a:t>
            </a:r>
          </a:p>
          <a:p>
            <a:pPr defTabSz="370331">
              <a:lnSpc>
                <a:spcPct val="120000"/>
              </a:lnSpc>
              <a:defRPr sz="3078" spc="615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rPr dirty="0">
                <a:latin typeface="Copperplate Gothic Light" panose="020E0507020206020404" pitchFamily="34" charset="0"/>
              </a:rPr>
              <a:t>Banfi </a:t>
            </a:r>
          </a:p>
        </p:txBody>
      </p:sp>
      <p:pic>
        <p:nvPicPr>
          <p:cNvPr id="266" name="www.sussex.ac.png" descr="www.sussex.a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84829" y="6732560"/>
            <a:ext cx="2489201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Loop Fest XVI - 31 May 2017 - ANL"/>
          <p:cNvSpPr txBox="1"/>
          <p:nvPr/>
        </p:nvSpPr>
        <p:spPr>
          <a:xfrm>
            <a:off x="276529" y="7973499"/>
            <a:ext cx="12585701" cy="1136376"/>
          </a:xfrm>
          <a:prstGeom prst="rect">
            <a:avLst/>
          </a:prstGeom>
          <a:ln w="12700">
            <a:miter lim="400000"/>
          </a:ln>
          <a:effectLst>
            <a:outerShdw blurRad="12700" dist="50800" dir="13500000" rotWithShape="0">
              <a:srgbClr val="424242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>
              <a:lnSpc>
                <a:spcPct val="120000"/>
              </a:lnSpc>
              <a:defRPr sz="3600"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r>
              <a:rPr lang="en-GB" sz="2800" dirty="0" smtClean="0">
                <a:latin typeface="Copperplate Gothic Light" panose="020E0507020206020404" pitchFamily="34" charset="0"/>
              </a:rPr>
              <a:t>CEPC Physics Workshop </a:t>
            </a:r>
            <a:r>
              <a:rPr sz="2800" dirty="0" smtClean="0">
                <a:latin typeface="Copperplate Gothic Light" panose="020E0507020206020404" pitchFamily="34" charset="0"/>
              </a:rPr>
              <a:t>- </a:t>
            </a:r>
            <a:r>
              <a:rPr lang="en-GB" sz="2800" dirty="0">
                <a:latin typeface="Copperplate Gothic Light" panose="020E0507020206020404" pitchFamily="34" charset="0"/>
              </a:rPr>
              <a:t>3</a:t>
            </a:r>
            <a:r>
              <a:rPr sz="2800" dirty="0" smtClean="0">
                <a:latin typeface="Copperplate Gothic Light" panose="020E0507020206020404" pitchFamily="34" charset="0"/>
              </a:rPr>
              <a:t> </a:t>
            </a:r>
            <a:r>
              <a:rPr lang="en-GB" sz="2800" dirty="0" err="1" smtClean="0">
                <a:latin typeface="Copperplate Gothic Light" panose="020E0507020206020404" pitchFamily="34" charset="0"/>
              </a:rPr>
              <a:t>JuLY</a:t>
            </a:r>
            <a:r>
              <a:rPr lang="en-GB" sz="2800" dirty="0" smtClean="0">
                <a:latin typeface="Copperplate Gothic Light" panose="020E0507020206020404" pitchFamily="34" charset="0"/>
              </a:rPr>
              <a:t> </a:t>
            </a:r>
            <a:r>
              <a:rPr sz="2800" dirty="0" smtClean="0">
                <a:latin typeface="Copperplate Gothic Light" panose="020E0507020206020404" pitchFamily="34" charset="0"/>
              </a:rPr>
              <a:t> 201</a:t>
            </a:r>
            <a:r>
              <a:rPr lang="en-GB" sz="2800" dirty="0">
                <a:latin typeface="Copperplate Gothic Light" panose="020E0507020206020404" pitchFamily="34" charset="0"/>
              </a:rPr>
              <a:t>9</a:t>
            </a:r>
            <a:r>
              <a:rPr sz="2800" dirty="0" smtClean="0">
                <a:latin typeface="Copperplate Gothic Light" panose="020E0507020206020404" pitchFamily="34" charset="0"/>
              </a:rPr>
              <a:t> </a:t>
            </a:r>
            <a:r>
              <a:rPr lang="en-GB" sz="2800" dirty="0" smtClean="0">
                <a:latin typeface="Copperplate Gothic Light" panose="020E0507020206020404" pitchFamily="34" charset="0"/>
              </a:rPr>
              <a:t>–</a:t>
            </a:r>
            <a:r>
              <a:rPr sz="2800" dirty="0" smtClean="0">
                <a:latin typeface="Copperplate Gothic Light" panose="020E0507020206020404" pitchFamily="34" charset="0"/>
              </a:rPr>
              <a:t> </a:t>
            </a:r>
            <a:r>
              <a:rPr lang="en-GB" sz="2800" smtClean="0">
                <a:latin typeface="Copperplate Gothic Light" panose="020E0507020206020404" pitchFamily="34" charset="0"/>
              </a:rPr>
              <a:t>Beijing</a:t>
            </a:r>
            <a:endParaRPr sz="2800" dirty="0">
              <a:latin typeface="Copperplate Gothic Light" panose="020E05070202060204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43" y="3017074"/>
            <a:ext cx="4758747" cy="45794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multi-jet opportunities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21654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Near-to-planar three-jet event shapes </a:t>
            </a:r>
            <a:r>
              <a:rPr lang="en-GB" dirty="0" smtClean="0"/>
              <a:t>(e.g. D-parameter) could </a:t>
            </a:r>
            <a:r>
              <a:rPr lang="en-GB" dirty="0"/>
              <a:t>be used to probe </a:t>
            </a:r>
            <a:r>
              <a:rPr lang="en-GB" dirty="0" err="1"/>
              <a:t>hadronisation</a:t>
            </a:r>
            <a:r>
              <a:rPr lang="en-GB" dirty="0"/>
              <a:t> effects </a:t>
            </a:r>
            <a:r>
              <a:rPr lang="en-GB" dirty="0" smtClean="0"/>
              <a:t>in </a:t>
            </a:r>
            <a:r>
              <a:rPr lang="en-GB" dirty="0"/>
              <a:t>gluon </a:t>
            </a:r>
            <a:r>
              <a:rPr lang="en-GB" dirty="0" smtClean="0"/>
              <a:t>jets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GB" dirty="0" err="1" smtClean="0"/>
              <a:t>Hadronisation</a:t>
            </a:r>
            <a:r>
              <a:rPr lang="en-GB" dirty="0" smtClean="0"/>
              <a:t> corrections in three-jet events are very large at LEP (twice as large as in two-jet events due to radiating gluon)      fits of leading </a:t>
            </a:r>
            <a:r>
              <a:rPr lang="en-GB" dirty="0" err="1" smtClean="0"/>
              <a:t>hadronisation</a:t>
            </a:r>
            <a:r>
              <a:rPr lang="en-GB" dirty="0" smtClean="0"/>
              <a:t> corrections problematic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  <a:spcBef>
                <a:spcPts val="4200"/>
              </a:spcBef>
            </a:pPr>
            <a:r>
              <a:rPr lang="en-GB" dirty="0" err="1" smtClean="0"/>
              <a:t>Hadronisation</a:t>
            </a:r>
            <a:r>
              <a:rPr lang="en-GB" dirty="0" smtClean="0"/>
              <a:t> effects in three-jet observables at future          colliders are as large as those for two-jet event shapes at LEP      new tests of leading </a:t>
            </a:r>
            <a:r>
              <a:rPr lang="en-GB" dirty="0" err="1" smtClean="0"/>
              <a:t>hadronisation</a:t>
            </a:r>
            <a:r>
              <a:rPr lang="en-GB" dirty="0" smtClean="0"/>
              <a:t> corrections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19" y="3111687"/>
            <a:ext cx="293181" cy="184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925" y="8233984"/>
            <a:ext cx="693333" cy="283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38" y="8700811"/>
            <a:ext cx="293181" cy="18422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116" y="3881256"/>
            <a:ext cx="5511131" cy="395195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2" y="3881256"/>
            <a:ext cx="5686386" cy="3951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67815" y="3322611"/>
            <a:ext cx="219938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AB 0706.2722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7663" y="2155055"/>
            <a:ext cx="696643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[AB </a:t>
            </a:r>
            <a:r>
              <a:rPr kumimoji="0" lang="en-GB" sz="20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Dokshitzer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Marchesini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Zanderighi</a:t>
            </a:r>
            <a:r>
              <a:rPr lang="en-GB" sz="2000" dirty="0" smtClean="0">
                <a:solidFill>
                  <a:srgbClr val="FF0000"/>
                </a:solidFill>
              </a:rPr>
              <a:t> hep/</a:t>
            </a:r>
            <a:r>
              <a:rPr lang="en-GB" sz="2000" dirty="0" err="1" smtClean="0">
                <a:solidFill>
                  <a:srgbClr val="FF0000"/>
                </a:solidFill>
              </a:rPr>
              <a:t>ph</a:t>
            </a:r>
            <a:r>
              <a:rPr lang="en-GB" sz="2000" dirty="0" smtClean="0">
                <a:solidFill>
                  <a:srgbClr val="FF0000"/>
                </a:solidFill>
              </a:rPr>
              <a:t> 0104162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825246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Electroweak corrections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</p:spPr>
        <p:txBody>
          <a:bodyPr/>
          <a:lstStyle/>
          <a:p>
            <a:r>
              <a:rPr lang="en-GB" dirty="0" smtClean="0"/>
              <a:t>NLO EW effect potentially as large as NNLO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Photon ISR effects largely cancel when taking ratios with total cross sections, yet results depend largely on photon isolation cuts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EW loop effects contribute at the per-mille level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Under control     no need to correct for photons or separate WW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19" y="1425978"/>
            <a:ext cx="1041067" cy="4032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91" y="2446584"/>
            <a:ext cx="4312215" cy="433284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34" y="2384070"/>
            <a:ext cx="4341749" cy="4375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67" y="9022252"/>
            <a:ext cx="315733" cy="1433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6721" y="1829178"/>
            <a:ext cx="583353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err="1" smtClean="0">
                <a:solidFill>
                  <a:srgbClr val="FF0000"/>
                </a:solidFill>
              </a:rPr>
              <a:t>Denner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Dittmaier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Gehrmann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Kurz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 1003.0986]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2814528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Electroweak corrections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</p:spPr>
        <p:txBody>
          <a:bodyPr/>
          <a:lstStyle/>
          <a:p>
            <a:r>
              <a:rPr lang="en-GB" dirty="0" smtClean="0"/>
              <a:t>NLO EW effect potentially as large as NNLO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Additional peaky structure due to radiative return + clustering of a soft gluon with the hard photon   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The additional peak moves to lower values of the observables with </a:t>
            </a:r>
            <a:r>
              <a:rPr lang="en-GB" dirty="0" err="1" smtClean="0"/>
              <a:t>incearsing</a:t>
            </a:r>
            <a:r>
              <a:rPr lang="en-GB" dirty="0" smtClean="0"/>
              <a:t> energy and disappears at 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58" y="1425978"/>
            <a:ext cx="1041067" cy="40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76" y="8641124"/>
            <a:ext cx="1984277" cy="32234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06" y="2403813"/>
            <a:ext cx="4198230" cy="42911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3388190" y="5070314"/>
            <a:ext cx="837126" cy="205418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742" y="2403812"/>
            <a:ext cx="4209661" cy="4291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6721" y="1829178"/>
            <a:ext cx="583353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err="1" smtClean="0">
                <a:solidFill>
                  <a:srgbClr val="FF0000"/>
                </a:solidFill>
              </a:rPr>
              <a:t>Denner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Dittmaier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Gehrmann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Kurz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 1003.0986]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0723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Hadronic decays at the LHC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442607"/>
            <a:ext cx="11899900" cy="6695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The Higgs decay mode with the largest branching ratio is hadronic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41" y="2180144"/>
            <a:ext cx="4652131" cy="427996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66" y="2180144"/>
            <a:ext cx="4567528" cy="4279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24" y="1525655"/>
            <a:ext cx="1158400" cy="307200"/>
          </a:xfrm>
          <a:prstGeom prst="rect">
            <a:avLst/>
          </a:prstGeom>
        </p:spPr>
      </p:pic>
      <p:sp>
        <p:nvSpPr>
          <p:cNvPr id="8" name="Text Placeholder 2 2"/>
          <p:cNvSpPr txBox="1">
            <a:spLocks/>
          </p:cNvSpPr>
          <p:nvPr/>
        </p:nvSpPr>
        <p:spPr>
          <a:xfrm>
            <a:off x="584200" y="6656183"/>
            <a:ext cx="11899900" cy="530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00000"/>
              </a:lnSpc>
              <a:buNone/>
            </a:pPr>
            <a:r>
              <a:rPr lang="en-GB" dirty="0" smtClean="0"/>
              <a:t>General strategy to look for hadronic decays of (boosted) heavy objects</a:t>
            </a:r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 smtClean="0"/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 smtClean="0"/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9" name="Text Placeholder 2 3"/>
          <p:cNvSpPr txBox="1">
            <a:spLocks/>
          </p:cNvSpPr>
          <p:nvPr/>
        </p:nvSpPr>
        <p:spPr>
          <a:xfrm>
            <a:off x="378138" y="7661390"/>
            <a:ext cx="11899900" cy="1685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GB" dirty="0" smtClean="0"/>
              <a:t>Cluster events into large-radius “fat” jets, and impose that these have a substructure corresponding to the hadronic decay “prongs”</a:t>
            </a:r>
          </a:p>
          <a:p>
            <a:pPr hangingPunct="1">
              <a:lnSpc>
                <a:spcPct val="110000"/>
              </a:lnSpc>
              <a:spcBef>
                <a:spcPts val="1000"/>
              </a:spcBef>
            </a:pPr>
            <a:r>
              <a:rPr lang="en-GB" dirty="0" smtClean="0"/>
              <a:t>Clean jets to avoid contamination from ISR and underlying event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5638" y="7131019"/>
            <a:ext cx="65024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</a:rPr>
              <a:t>[Butterworth Davison Rubin Salam 0802.2470]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51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Hadronic decays at FEPC</a:t>
            </a:r>
          </a:p>
        </p:txBody>
      </p:sp>
      <p:sp>
        <p:nvSpPr>
          <p:cNvPr id="4" name="Rectangle 3"/>
          <p:cNvSpPr/>
          <p:nvPr/>
        </p:nvSpPr>
        <p:spPr>
          <a:xfrm>
            <a:off x="6806084" y="2852806"/>
            <a:ext cx="4847772" cy="388937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 lim="400000"/>
          </a:ln>
          <a:effectLst>
            <a:outerShdw dist="50800" dir="5400000" algn="ctr" rotWithShape="0">
              <a:schemeClr val="bg1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3263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Future          colliders will greatly benefit from our improved understanding of the difference between QCD jets and those originating from hadronic decays of heavy objects</a:t>
            </a:r>
            <a:endParaRPr lang="en-GB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8" y="2876404"/>
            <a:ext cx="4164232" cy="400736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85" y="3188992"/>
            <a:ext cx="3624832" cy="3288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73" y="1444857"/>
            <a:ext cx="693333" cy="283276"/>
          </a:xfrm>
          <a:prstGeom prst="rect">
            <a:avLst/>
          </a:prstGeom>
        </p:spPr>
      </p:pic>
      <p:sp>
        <p:nvSpPr>
          <p:cNvPr id="9" name="Text Placeholder 2 2"/>
          <p:cNvSpPr txBox="1">
            <a:spLocks/>
          </p:cNvSpPr>
          <p:nvPr/>
        </p:nvSpPr>
        <p:spPr>
          <a:xfrm>
            <a:off x="584200" y="7004577"/>
            <a:ext cx="11899900" cy="530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00000"/>
              </a:lnSpc>
              <a:buNone/>
            </a:pPr>
            <a:r>
              <a:rPr lang="en-GB" dirty="0" smtClean="0"/>
              <a:t>Some change of strategies required when moving from </a:t>
            </a:r>
            <a:r>
              <a:rPr lang="en-GB" dirty="0" err="1" smtClean="0"/>
              <a:t>hh</a:t>
            </a:r>
            <a:r>
              <a:rPr lang="en-GB" dirty="0" smtClean="0"/>
              <a:t> to </a:t>
            </a:r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 smtClean="0"/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 smtClean="0"/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10" name="Text Placeholder 2 3"/>
          <p:cNvSpPr txBox="1">
            <a:spLocks/>
          </p:cNvSpPr>
          <p:nvPr/>
        </p:nvSpPr>
        <p:spPr>
          <a:xfrm>
            <a:off x="378138" y="7534948"/>
            <a:ext cx="11899900" cy="1738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Grooming procedures do not need to bother about ISR and underlying event (but maybe could be used for photons?)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Consider a mixture of boosted and “resolved” decays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323" y="7109178"/>
            <a:ext cx="693333" cy="2832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86880" y="8878473"/>
            <a:ext cx="740084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err="1" smtClean="0">
                <a:solidFill>
                  <a:srgbClr val="FF0000"/>
                </a:solidFill>
              </a:rPr>
              <a:t>Gouzevitch</a:t>
            </a:r>
            <a:r>
              <a:rPr lang="en-GB" sz="2000" dirty="0" smtClean="0">
                <a:solidFill>
                  <a:srgbClr val="FF0000"/>
                </a:solidFill>
              </a:rPr>
              <a:t> Oliveira Rojo Rosenfeld Salam Sanz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1303.6636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12" y="2908129"/>
            <a:ext cx="132267" cy="24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34" y="3637395"/>
            <a:ext cx="136533" cy="30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701" y="5677436"/>
            <a:ext cx="147200" cy="2261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01" y="6469851"/>
            <a:ext cx="166400" cy="2794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12" y="4742665"/>
            <a:ext cx="300800" cy="238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901" y="5419985"/>
            <a:ext cx="236800" cy="2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02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Boosted objects</a:t>
            </a:r>
          </a:p>
        </p:txBody>
      </p:sp>
      <p:sp>
        <p:nvSpPr>
          <p:cNvPr id="4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0908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GB" dirty="0" smtClean="0"/>
              <a:t>Both </a:t>
            </a:r>
            <a:r>
              <a:rPr lang="en-GB" dirty="0" smtClean="0"/>
              <a:t>LHC </a:t>
            </a:r>
            <a:r>
              <a:rPr lang="en-GB" dirty="0" smtClean="0"/>
              <a:t>and future colliders will produce boosted heavy objects, whose decay products fall in the same jet (e.g. boosted Higgs or tops) </a:t>
            </a:r>
            <a:endParaRPr dirty="0"/>
          </a:p>
        </p:txBody>
      </p:sp>
      <p:sp>
        <p:nvSpPr>
          <p:cNvPr id="5" name="Novel general method for the resummation of any rIRC safe (global) observable in the two-scale regime…"/>
          <p:cNvSpPr txBox="1">
            <a:spLocks/>
          </p:cNvSpPr>
          <p:nvPr/>
        </p:nvSpPr>
        <p:spPr>
          <a:xfrm>
            <a:off x="716261" y="7756830"/>
            <a:ext cx="11899900" cy="1883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Key feature of boosted object taggers are groomers, procedures that clean jets from soft constituents irrelevant for mass </a:t>
            </a:r>
            <a:r>
              <a:rPr lang="en-GB" dirty="0" smtClean="0"/>
              <a:t>reconstruction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Relevant: how to assess the performance of different groomers?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30705" y="2333488"/>
            <a:ext cx="538492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[Butterworth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Davison Rubin </a:t>
            </a:r>
            <a:r>
              <a:rPr lang="en-GB" sz="2000" dirty="0">
                <a:solidFill>
                  <a:srgbClr val="FF0000"/>
                </a:solidFill>
              </a:rPr>
              <a:t>Salam 0802.2470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84" y="3703410"/>
            <a:ext cx="10004946" cy="324212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0546080" y="3455285"/>
            <a:ext cx="121920" cy="37271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15595" y="2998485"/>
            <a:ext cx="3302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</a:t>
            </a:r>
            <a:r>
              <a:rPr lang="en-GB" sz="2400" dirty="0" smtClean="0"/>
              <a:t>adronic top candidate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29987" y="3701600"/>
            <a:ext cx="230213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[ATLAS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1306.4945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881052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Jet-substructure revolution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It is possible to quantitatively assess the performance of different groomers by computing the distribution in the invariant mass of a QCD jet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24" y="2873989"/>
            <a:ext cx="10129729" cy="3196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9173" y="2188244"/>
            <a:ext cx="538492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20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Dasgupta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Fregoso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Marzani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Salam 1307.0007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826689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Jet-substructure revolution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It is possible to quantitatively assess the performance of different groomers by computing the distribution in the invariant mass of a QCD jet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The analytical calculation reproduces the features of the Monte Carlo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It is possible to quantitatively control the shape of the background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63" y="2817469"/>
            <a:ext cx="10259326" cy="5024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9173" y="2188244"/>
            <a:ext cx="538492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20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Dasgupta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Fregoso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Marzani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Salam 1307.0007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591896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Innovative groomers: soft drop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899"/>
            <a:ext cx="11899900" cy="1551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New groomers (</a:t>
            </a:r>
            <a:r>
              <a:rPr lang="en-GB" dirty="0" err="1"/>
              <a:t>mMDT</a:t>
            </a:r>
            <a:r>
              <a:rPr lang="en-GB" dirty="0"/>
              <a:t>, soft drop) </a:t>
            </a:r>
            <a:r>
              <a:rPr lang="en-GB" dirty="0" smtClean="0"/>
              <a:t>allow the calculation of the jet mass distribution at high logarithmic accuracy     reliable analytical modelling of different taggers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09" y="2986520"/>
            <a:ext cx="4072838" cy="879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8616438" y="4078655"/>
            <a:ext cx="336622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/>
              <a:t>: </a:t>
            </a:r>
            <a:r>
              <a:rPr lang="en-GB" sz="2800" dirty="0" err="1"/>
              <a:t>mMDT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028" y="4250757"/>
            <a:ext cx="786438" cy="2951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1260129" y="4328310"/>
              <a:ext cx="5099760" cy="159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3569" y="4300230"/>
                <a:ext cx="51433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1491249" y="3255870"/>
              <a:ext cx="2739960" cy="1190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1089" y="3226350"/>
                <a:ext cx="2788560" cy="12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3934209" y="3664110"/>
              <a:ext cx="1278000" cy="7837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14049" y="3634950"/>
                <a:ext cx="132732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5083689" y="3807750"/>
              <a:ext cx="1262160" cy="6433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66049" y="3781470"/>
                <a:ext cx="1302120" cy="69444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44" y="1937065"/>
            <a:ext cx="293181" cy="1842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2512209" y="4129950"/>
              <a:ext cx="271080" cy="3798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92409" y="4109430"/>
                <a:ext cx="315720" cy="42516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71" y="3956645"/>
            <a:ext cx="336762" cy="326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53919" y="2839677"/>
            <a:ext cx="2031167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fail</a:t>
            </a:r>
            <a:endParaRPr kumimoji="0" lang="en-GB" sz="2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4051" y="3044768"/>
            <a:ext cx="2031167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600" dirty="0" smtClean="0">
                <a:solidFill>
                  <a:srgbClr val="00B050"/>
                </a:solidFill>
              </a:rPr>
              <a:t>pass</a:t>
            </a:r>
            <a:endParaRPr kumimoji="0" lang="en-GB" sz="26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sym typeface="Cochi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6834" y="2327643"/>
            <a:ext cx="538492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[Larkoski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Marzani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Soyez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Thaler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1402.0007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49" y="4977137"/>
            <a:ext cx="9910835" cy="43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05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Innovative groomers: soft drop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899"/>
            <a:ext cx="11899900" cy="1551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New groomers (</a:t>
            </a:r>
            <a:r>
              <a:rPr lang="en-GB" dirty="0" err="1"/>
              <a:t>mMDT</a:t>
            </a:r>
            <a:r>
              <a:rPr lang="en-GB" dirty="0"/>
              <a:t>, soft drop) </a:t>
            </a:r>
            <a:r>
              <a:rPr lang="en-GB" dirty="0" smtClean="0"/>
              <a:t>allow the calculation of the jet mass distribution at high logarithmic accuracy     reliable analytical modelling of different taggers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09" y="2986520"/>
            <a:ext cx="4072838" cy="879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8616438" y="4078655"/>
            <a:ext cx="336622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/>
              <a:t>: </a:t>
            </a:r>
            <a:r>
              <a:rPr lang="en-GB" sz="2800" dirty="0" err="1"/>
              <a:t>mMDT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028" y="4250757"/>
            <a:ext cx="786438" cy="295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44" y="1937065"/>
            <a:ext cx="293181" cy="184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6834" y="2327643"/>
            <a:ext cx="538492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[Larkoski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Marzani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Soyez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Thaler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1402.0007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108" y="5464953"/>
            <a:ext cx="3447354" cy="33641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87001" y="8849598"/>
            <a:ext cx="278048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[Kang</a:t>
            </a:r>
            <a:r>
              <a:rPr lang="en-GB" sz="1800" dirty="0">
                <a:solidFill>
                  <a:srgbClr val="FF0000"/>
                </a:solidFill>
              </a:rPr>
              <a:t> et al 1803.03645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71" y="4971617"/>
            <a:ext cx="3545393" cy="40465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81733" y="9036097"/>
            <a:ext cx="293783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Marzani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et al </a:t>
            </a:r>
            <a:r>
              <a:rPr lang="en-GB" sz="1800" dirty="0" smtClean="0">
                <a:solidFill>
                  <a:srgbClr val="FF0000"/>
                </a:solidFill>
              </a:rPr>
              <a:t>1704.02210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7" y="5435650"/>
            <a:ext cx="4279774" cy="35155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66496" y="8904720"/>
            <a:ext cx="293783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[Frye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et </a:t>
            </a:r>
            <a:r>
              <a:rPr lang="en-GB" sz="1800" dirty="0">
                <a:solidFill>
                  <a:srgbClr val="FF0000"/>
                </a:solidFill>
              </a:rPr>
              <a:t>al 1603.09338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501" y="4903580"/>
            <a:ext cx="256480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NLL </a:t>
            </a:r>
            <a:r>
              <a:rPr kumimoji="0" lang="en-GB" sz="2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resummation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 for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28" y="4983186"/>
            <a:ext cx="1938707" cy="2659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429521" y="5001693"/>
            <a:ext cx="210955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err="1"/>
              <a:t>R</a:t>
            </a:r>
            <a:r>
              <a:rPr kumimoji="0" lang="en-GB" sz="2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esummation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 of 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697" y="5154539"/>
            <a:ext cx="414740" cy="1669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" name="Ink 19"/>
              <p14:cNvContentPartPr/>
              <p14:nvPr/>
            </p14:nvContentPartPr>
            <p14:xfrm>
              <a:off x="1260129" y="4328310"/>
              <a:ext cx="5099760" cy="1594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43569" y="4300230"/>
                <a:ext cx="51433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1491249" y="3255870"/>
              <a:ext cx="2739960" cy="11901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71089" y="3226350"/>
                <a:ext cx="2788560" cy="12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" name="Ink 21"/>
              <p14:cNvContentPartPr/>
              <p14:nvPr/>
            </p14:nvContentPartPr>
            <p14:xfrm>
              <a:off x="3934209" y="3664110"/>
              <a:ext cx="1278000" cy="7837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14049" y="3634950"/>
                <a:ext cx="132732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Ink 22"/>
              <p14:cNvContentPartPr/>
              <p14:nvPr/>
            </p14:nvContentPartPr>
            <p14:xfrm>
              <a:off x="5083689" y="3807750"/>
              <a:ext cx="1262160" cy="64332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66049" y="3781470"/>
                <a:ext cx="130212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Ink 23"/>
              <p14:cNvContentPartPr/>
              <p14:nvPr/>
            </p14:nvContentPartPr>
            <p14:xfrm>
              <a:off x="2512209" y="4129950"/>
              <a:ext cx="271080" cy="37980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92409" y="4109430"/>
                <a:ext cx="315720" cy="42516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71" y="3956645"/>
            <a:ext cx="336762" cy="32685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53919" y="2839677"/>
            <a:ext cx="2031167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fail</a:t>
            </a:r>
            <a:endParaRPr kumimoji="0" lang="en-GB" sz="2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4051" y="3044768"/>
            <a:ext cx="2031167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600" dirty="0" smtClean="0">
                <a:solidFill>
                  <a:srgbClr val="00B050"/>
                </a:solidFill>
              </a:rPr>
              <a:t>pass</a:t>
            </a:r>
            <a:endParaRPr kumimoji="0" lang="en-GB" sz="26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743029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</p:spPr>
        <p:txBody>
          <a:bodyPr/>
          <a:lstStyle/>
          <a:p>
            <a:pPr marL="317500" indent="0">
              <a:buNone/>
            </a:pPr>
            <a:r>
              <a:rPr lang="en-GB" dirty="0" smtClean="0"/>
              <a:t>Personal selection of theoretically intriguing problems, whose solution would greatly benefit from future electron-positron colliders (FEPC)</a:t>
            </a:r>
          </a:p>
          <a:p>
            <a:r>
              <a:rPr lang="en-GB" dirty="0" err="1" smtClean="0"/>
              <a:t>Hadronisation</a:t>
            </a:r>
            <a:r>
              <a:rPr lang="en-GB" dirty="0" smtClean="0"/>
              <a:t> corrections (and a bit of EW effects)</a:t>
            </a:r>
          </a:p>
          <a:p>
            <a:r>
              <a:rPr lang="en-GB" dirty="0" smtClean="0"/>
              <a:t>Hadronic decays of heavy objects</a:t>
            </a:r>
          </a:p>
          <a:p>
            <a:r>
              <a:rPr lang="en-GB" dirty="0" smtClean="0"/>
              <a:t>Top mass determinations</a:t>
            </a:r>
          </a:p>
          <a:p>
            <a:pPr marL="317500" indent="0">
              <a:buNone/>
            </a:pPr>
            <a:r>
              <a:rPr lang="en-GB" dirty="0" smtClean="0"/>
              <a:t>Ultimately, our success is solving those problems will be reflected in more accurate measurements of the short-distance parameters of QCD, the strong coupling and the top mass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937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Grooming for precision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Grooming procedures can be applied to jet observables in to reduce the impact of </a:t>
            </a:r>
            <a:r>
              <a:rPr lang="en-GB" dirty="0" err="1" smtClean="0"/>
              <a:t>hadronisation</a:t>
            </a:r>
            <a:r>
              <a:rPr lang="en-GB" dirty="0" smtClean="0"/>
              <a:t> corrections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Example: soft-drop thrust, computed on hadrons that survive a soft-drop procedure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  <a:spcBef>
                <a:spcPts val="4200"/>
              </a:spcBef>
            </a:pPr>
            <a:r>
              <a:rPr lang="en-GB" dirty="0" smtClean="0"/>
              <a:t>Problem: at LEP1 not enough jet constituents survive grooming     clear gain from raising the collider energy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42893" y="2874995"/>
            <a:ext cx="634120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Marzani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Reichelt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Schumann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Theeuwes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1906.1504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34" y="3483919"/>
            <a:ext cx="9757928" cy="450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90" y="8482988"/>
            <a:ext cx="315733" cy="1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4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Top-mass measurements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At the LHC, the top mass is determined by fitting suitable distributions with templates obtained by varying the Monte Carlo input top mass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Uncertainties on the top mass below 1 GeV      we cannot ignore any more the difference between the MC mass and the “actual” top mass 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Observables in </a:t>
            </a:r>
            <a:r>
              <a:rPr lang="en-GB" dirty="0" err="1" smtClean="0"/>
              <a:t>hh</a:t>
            </a:r>
            <a:r>
              <a:rPr lang="en-GB" dirty="0" smtClean="0"/>
              <a:t> collisions are too complicated to be modelled analytically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68" y="2284580"/>
            <a:ext cx="3937564" cy="46663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17" y="2284581"/>
            <a:ext cx="5739984" cy="4702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68" y="7816784"/>
            <a:ext cx="315733" cy="19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8123" y="6984683"/>
            <a:ext cx="275394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ATLAS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1606.02179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5685" y="6950934"/>
            <a:ext cx="275394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CMS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1509.04044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2100960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Top-mass </a:t>
            </a:r>
            <a:r>
              <a:rPr lang="en-GB" dirty="0" err="1"/>
              <a:t>renormalons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It is well known that the top pole mass is related to a short-distance mass (e.g. MS) through a divergent PT series (</a:t>
            </a:r>
            <a:r>
              <a:rPr lang="en-GB" dirty="0" err="1" smtClean="0"/>
              <a:t>renormalon</a:t>
            </a:r>
            <a:r>
              <a:rPr lang="en-GB" dirty="0" smtClean="0"/>
              <a:t>)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This divergence reflect the sensitivity of the pole mass to NP physics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Observables that are sensitive to the top mass can also have a </a:t>
            </a:r>
            <a:r>
              <a:rPr lang="en-GB" dirty="0" err="1" smtClean="0"/>
              <a:t>renormalon</a:t>
            </a:r>
            <a:r>
              <a:rPr lang="en-GB" dirty="0" smtClean="0"/>
              <a:t> ambiguity, which needs to be considered on a case-by-case basis 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Example: the position of the peak in event-shape distributions is linear in   , which indicates the need of 1/Q </a:t>
            </a:r>
            <a:r>
              <a:rPr lang="en-GB" dirty="0" err="1" smtClean="0"/>
              <a:t>hadronisation</a:t>
            </a:r>
            <a:r>
              <a:rPr lang="en-GB" dirty="0" smtClean="0"/>
              <a:t> corrections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86708" y="1844435"/>
            <a:ext cx="414215" cy="781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1" y="2805724"/>
            <a:ext cx="3886876" cy="1788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24" y="2805724"/>
            <a:ext cx="6250667" cy="73173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9089292" y="3344050"/>
            <a:ext cx="66051" cy="71216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339072" y="4056210"/>
            <a:ext cx="498213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/>
              <a:t>g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chin"/>
              </a:rPr>
              <a:t>luon mass,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chin"/>
              </a:rPr>
              <a:t> triggers the divergence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chin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0" y="6854092"/>
            <a:ext cx="177067" cy="24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45231" y="2252896"/>
            <a:ext cx="423886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Ravasio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Nason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Oleari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1810.10931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114899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Observable </a:t>
            </a:r>
            <a:r>
              <a:rPr lang="en-GB" dirty="0" err="1"/>
              <a:t>renormalons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Toy model:                , with various observables related to the top mass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In terms of a short-distance mass, the total cross section is free of (leading) </a:t>
            </a:r>
            <a:r>
              <a:rPr lang="en-GB" dirty="0" err="1" smtClean="0"/>
              <a:t>renormalons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38032"/>
            <a:ext cx="1352533" cy="30933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20" y="2452238"/>
            <a:ext cx="4507126" cy="443310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32" y="2452238"/>
            <a:ext cx="5800530" cy="4433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45231" y="1807419"/>
            <a:ext cx="423886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Ravasio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Nason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Oleari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1810.10931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2890042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Observable </a:t>
            </a:r>
            <a:r>
              <a:rPr lang="en-GB" dirty="0" err="1"/>
              <a:t>renormalons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Toy model:                , with various observables related to the top mass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In the presence of cuts in the final state (e.g. clustering into jets of radius R), non-cancelling </a:t>
            </a:r>
            <a:r>
              <a:rPr lang="en-GB" dirty="0" err="1" smtClean="0"/>
              <a:t>renormalons</a:t>
            </a:r>
            <a:r>
              <a:rPr lang="en-GB" dirty="0" smtClean="0"/>
              <a:t> survive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These effects could be actually probed at a future          collider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38032"/>
            <a:ext cx="1352533" cy="30933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20" y="2452238"/>
            <a:ext cx="4507126" cy="443310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81" y="2452238"/>
            <a:ext cx="5541380" cy="4433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157" y="8345841"/>
            <a:ext cx="693333" cy="2832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5231" y="1807419"/>
            <a:ext cx="423886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Ravasio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Nason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Oleari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1810.10931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955601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Boosted top mass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An alternative study considers an observable at          colliders that is theoretically very well understood, the peak in the distribution of the total mass of two hemisphere in boosted top-</a:t>
            </a:r>
            <a:r>
              <a:rPr lang="en-GB" dirty="0" err="1" smtClean="0"/>
              <a:t>antitop</a:t>
            </a:r>
            <a:r>
              <a:rPr lang="en-GB" dirty="0" smtClean="0"/>
              <a:t> events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The relevant question is the relation between the MC and the pole masses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24" y="1437041"/>
            <a:ext cx="693333" cy="28327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1" y="2862909"/>
            <a:ext cx="5352851" cy="537450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805361" y="4149969"/>
            <a:ext cx="3055815" cy="271194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 flipV="1">
            <a:off x="1660771" y="4009293"/>
            <a:ext cx="3055815" cy="271194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dash"/>
            <a:miter lim="400000"/>
            <a:tailEnd type="none"/>
          </a:ln>
          <a:effectLst/>
          <a:scene3d>
            <a:camera prst="orthographicFront">
              <a:rot lat="0" lon="0" rev="5400000"/>
            </a:camera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78" y="4007603"/>
            <a:ext cx="343771" cy="263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822" y="3835929"/>
            <a:ext cx="431543" cy="2578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81" y="4910544"/>
            <a:ext cx="404114" cy="254172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65" y="3463833"/>
            <a:ext cx="6134609" cy="42541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62093" y="2549372"/>
            <a:ext cx="512200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Hoang </a:t>
            </a:r>
            <a:r>
              <a:rPr lang="en-GB" sz="2000" dirty="0" err="1" smtClean="0">
                <a:solidFill>
                  <a:srgbClr val="FF0000"/>
                </a:solidFill>
              </a:rPr>
              <a:t>Plaetzer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Samitz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1807.06617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986538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Monte Carlo top mass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39711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At </a:t>
            </a:r>
            <a:r>
              <a:rPr lang="en-GB" dirty="0" err="1" smtClean="0"/>
              <a:t>parton</a:t>
            </a:r>
            <a:r>
              <a:rPr lang="en-GB" dirty="0" smtClean="0"/>
              <a:t>-level, any Monte Carlo has an IR cut-off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For a </a:t>
            </a:r>
            <a:r>
              <a:rPr lang="en-GB" dirty="0" err="1" smtClean="0"/>
              <a:t>parton</a:t>
            </a:r>
            <a:r>
              <a:rPr lang="en-GB" dirty="0" smtClean="0"/>
              <a:t> shower based on angular ordering, it is possible to compute the relation between the MC and the pole mass as a function of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For finite      , the MC mass is a short-distance mass, and reduces to the pole mass for   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 marL="317500" indent="0">
              <a:lnSpc>
                <a:spcPct val="100000"/>
              </a:lnSpc>
              <a:buNone/>
            </a:pP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339" y="1492740"/>
            <a:ext cx="390400" cy="317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985" y="2528278"/>
            <a:ext cx="390400" cy="317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16" y="3259015"/>
            <a:ext cx="4951467" cy="727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70" y="4493847"/>
            <a:ext cx="390400" cy="317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18" y="4880710"/>
            <a:ext cx="1137067" cy="317867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4" y="5330092"/>
            <a:ext cx="5793529" cy="3929232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/>
        </p:nvSpPr>
        <p:spPr>
          <a:xfrm>
            <a:off x="6858376" y="5487378"/>
            <a:ext cx="5568086" cy="3771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dirty="0" smtClean="0"/>
              <a:t>It is possible to compute the dependence of the position of the peak as a function of</a:t>
            </a:r>
          </a:p>
          <a:p>
            <a:pPr hangingPunct="1">
              <a:lnSpc>
                <a:spcPct val="100000"/>
              </a:lnSpc>
            </a:pPr>
            <a:r>
              <a:rPr lang="en-GB" dirty="0" smtClean="0"/>
              <a:t>This requires control over 1/Q corrections induced by soft radiation at large angle, which do not contribute to the top mass definition  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955" y="6404709"/>
            <a:ext cx="390400" cy="3178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62093" y="2901065"/>
            <a:ext cx="512200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Hoang </a:t>
            </a:r>
            <a:r>
              <a:rPr lang="en-GB" sz="2000" dirty="0" err="1" smtClean="0">
                <a:solidFill>
                  <a:srgbClr val="FF0000"/>
                </a:solidFill>
              </a:rPr>
              <a:t>Plaetzer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Samitz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1807.06617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697188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 smtClean="0"/>
              <a:t>Conclu</a:t>
            </a:r>
            <a:r>
              <a:rPr lang="en-GB" dirty="0" smtClean="0"/>
              <a:t>ding remarks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703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buNone/>
            </a:pPr>
            <a:r>
              <a:rPr lang="en-GB" sz="2800" dirty="0" smtClean="0"/>
              <a:t>Future electron-positron colliders offer the possibility to answer a number of general theoretical questions 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GB" sz="2800" dirty="0" smtClean="0"/>
              <a:t>Smaller </a:t>
            </a:r>
            <a:r>
              <a:rPr lang="en-GB" sz="2800" dirty="0" err="1" smtClean="0"/>
              <a:t>hadronisation</a:t>
            </a:r>
            <a:r>
              <a:rPr lang="en-GB" sz="2800" dirty="0" smtClean="0"/>
              <a:t> corrections pave the way to very precise determination of the strong coupling with jet observables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GB" sz="2800" dirty="0" smtClean="0"/>
              <a:t>New possibilities to test universality of leading </a:t>
            </a:r>
            <a:r>
              <a:rPr lang="en-GB" sz="2800" dirty="0" err="1" smtClean="0"/>
              <a:t>hadronisation</a:t>
            </a:r>
            <a:r>
              <a:rPr lang="en-GB" sz="2800" dirty="0" smtClean="0"/>
              <a:t> corrections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GB" sz="2800" dirty="0" smtClean="0"/>
              <a:t>Boosted object techniques could be used to devise novel observables for precision studies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GB" sz="2800" dirty="0" smtClean="0"/>
              <a:t>Toy observables for precision determination of the top mass could be actually measured</a:t>
            </a:r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025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 smtClean="0"/>
              <a:t>Conclu</a:t>
            </a:r>
            <a:r>
              <a:rPr lang="en-GB" dirty="0" smtClean="0"/>
              <a:t>ding remarks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703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buNone/>
            </a:pPr>
            <a:r>
              <a:rPr lang="en-GB" sz="2800" dirty="0" smtClean="0"/>
              <a:t>Future electron-positron colliders offer the possibility to answer a number of general theoretical questions 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GB" sz="2800" dirty="0" smtClean="0"/>
              <a:t>Smaller </a:t>
            </a:r>
            <a:r>
              <a:rPr lang="en-GB" sz="2800" dirty="0" err="1" smtClean="0"/>
              <a:t>hadronisation</a:t>
            </a:r>
            <a:r>
              <a:rPr lang="en-GB" sz="2800" dirty="0" smtClean="0"/>
              <a:t> corrections pave the way to very precise determination of the strong coupling with jet observables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GB" sz="2800" dirty="0" smtClean="0"/>
              <a:t>New possibilities to test universality of leading </a:t>
            </a:r>
            <a:r>
              <a:rPr lang="en-GB" sz="2800" dirty="0" err="1" smtClean="0"/>
              <a:t>hadronisation</a:t>
            </a:r>
            <a:r>
              <a:rPr lang="en-GB" sz="2800" dirty="0" smtClean="0"/>
              <a:t> corrections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GB" sz="2800" dirty="0" smtClean="0"/>
              <a:t>Boosted object techniques could be used to devise novel observables for precision studies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GB" sz="2800" dirty="0" smtClean="0"/>
              <a:t>Toy observables for precision determination of the top mass could be actually measured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endParaRPr lang="en-GB" sz="2800" dirty="0" smtClean="0"/>
          </a:p>
          <a:p>
            <a:pPr>
              <a:lnSpc>
                <a:spcPct val="110000"/>
              </a:lnSpc>
              <a:buBlip>
                <a:blip r:embed="rId2"/>
              </a:buBlip>
            </a:pPr>
            <a:endParaRPr lang="en-GB" sz="2800" dirty="0" smtClean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7" name="Thank you for your attention!"/>
          <p:cNvSpPr txBox="1"/>
          <p:nvPr/>
        </p:nvSpPr>
        <p:spPr>
          <a:xfrm>
            <a:off x="3086650" y="8445500"/>
            <a:ext cx="682357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627122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NLL resummation…"/>
          <p:cNvSpPr txBox="1">
            <a:spLocks noGrp="1"/>
          </p:cNvSpPr>
          <p:nvPr>
            <p:ph type="title"/>
          </p:nvPr>
        </p:nvSpPr>
        <p:spPr>
          <a:xfrm>
            <a:off x="276529" y="3158165"/>
            <a:ext cx="12559799" cy="14115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200"/>
            </a:pPr>
            <a:r>
              <a:rPr lang="en-GB" b="1" dirty="0" smtClean="0">
                <a:latin typeface="Copperplate Gothic Light" panose="020E0507020206020404" pitchFamily="34" charset="0"/>
              </a:rPr>
              <a:t>Extra</a:t>
            </a:r>
            <a:endParaRPr b="1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32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Jet observables in QCD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0008" y="2345380"/>
            <a:ext cx="4752816" cy="61353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565" y="2319616"/>
            <a:ext cx="4897702" cy="6135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10" y="8540420"/>
            <a:ext cx="3600611" cy="885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351" y="5709979"/>
            <a:ext cx="3338664" cy="2342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88" y="5485672"/>
            <a:ext cx="3164775" cy="2508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897" y="8493603"/>
            <a:ext cx="5828778" cy="1056540"/>
          </a:xfrm>
          <a:prstGeom prst="rect">
            <a:avLst/>
          </a:prstGeom>
        </p:spPr>
      </p:pic>
      <p:sp>
        <p:nvSpPr>
          <p:cNvPr id="10" name="Text Placeholder 2 1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002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Jet observables (e.g. event-shape distributions and jet rates) are powerful probes of QCD dynamics from high to low scales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796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Leading </a:t>
            </a:r>
            <a:r>
              <a:rPr lang="en-GB" dirty="0" err="1" smtClean="0"/>
              <a:t>hadronisation</a:t>
            </a:r>
            <a:r>
              <a:rPr lang="en-GB" dirty="0" smtClean="0"/>
              <a:t> effects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Leading </a:t>
            </a:r>
            <a:r>
              <a:rPr lang="en-GB" dirty="0" err="1" smtClean="0"/>
              <a:t>hadronisation</a:t>
            </a:r>
            <a:r>
              <a:rPr lang="en-GB" dirty="0" smtClean="0"/>
              <a:t> corrections are triggered by central </a:t>
            </a:r>
            <a:r>
              <a:rPr lang="en-GB" dirty="0"/>
              <a:t>hadrons </a:t>
            </a:r>
            <a:r>
              <a:rPr lang="en-GB" dirty="0" smtClean="0"/>
              <a:t>(           )  distributed </a:t>
            </a:r>
            <a:r>
              <a:rPr lang="en-GB" dirty="0"/>
              <a:t>uniformly in </a:t>
            </a:r>
            <a:r>
              <a:rPr lang="en-GB" dirty="0" smtClean="0"/>
              <a:t>rapidity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748" y="1516129"/>
            <a:ext cx="907276" cy="32883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24" y="3975164"/>
            <a:ext cx="10700628" cy="4885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16" y="2595930"/>
            <a:ext cx="2737067" cy="8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04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Strong coupling with jets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11399" y="1358900"/>
            <a:ext cx="7409823" cy="790683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Jet observables constitute an important means of determination of the strong coupling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Currently, tension between determinations with different jet observables 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What is the main difference between various approaches?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733" y="1302903"/>
            <a:ext cx="4060099" cy="7906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53" y="5080318"/>
            <a:ext cx="4070400" cy="35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53" y="6587380"/>
            <a:ext cx="3673600" cy="420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20" y="7248375"/>
            <a:ext cx="4068265" cy="35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5069" y="4455879"/>
            <a:ext cx="6123471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Event shapes and jet-rates (NLL+NNLO)</a:t>
            </a:r>
            <a:endParaRPr kumimoji="0" lang="en-GB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9503" y="5963320"/>
            <a:ext cx="6413615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Thrust</a:t>
            </a:r>
            <a:r>
              <a:rPr kumimoji="0" lang="en-GB" sz="2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 and C-parameter </a:t>
            </a:r>
            <a:r>
              <a:rPr kumimoji="0" lang="en-GB" sz="2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((N)NNLL+NNLO)</a:t>
            </a:r>
            <a:endParaRPr kumimoji="0" lang="en-GB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394214" y="5283991"/>
            <a:ext cx="1963519" cy="286122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054564" y="6797513"/>
            <a:ext cx="2252309" cy="19951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394214" y="7248375"/>
            <a:ext cx="1877868" cy="17600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9378459" y="8708799"/>
            <a:ext cx="153981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PDG 2019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922264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in PT calculations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</p:spPr>
        <p:txBody>
          <a:bodyPr/>
          <a:lstStyle/>
          <a:p>
            <a:pPr marL="317500" indent="0">
              <a:lnSpc>
                <a:spcPct val="100000"/>
              </a:lnSpc>
              <a:buNone/>
            </a:pPr>
            <a:r>
              <a:rPr lang="en-GB" dirty="0" smtClean="0"/>
              <a:t>The last ten years have been characterised by an impressive progress in perturbative calculations for jet observables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NNLO calculation of 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NNLL </a:t>
            </a:r>
            <a:r>
              <a:rPr lang="en-GB" dirty="0" err="1" smtClean="0"/>
              <a:t>resummation</a:t>
            </a:r>
            <a:r>
              <a:rPr lang="en-GB" dirty="0" smtClean="0"/>
              <a:t> of </a:t>
            </a:r>
            <a:r>
              <a:rPr lang="en-GB" dirty="0" err="1" smtClean="0"/>
              <a:t>factorisable</a:t>
            </a:r>
            <a:r>
              <a:rPr lang="en-GB" dirty="0" smtClean="0"/>
              <a:t> observables (e.g. thrust, broadening) in SCET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General NNLL </a:t>
            </a:r>
            <a:r>
              <a:rPr lang="en-GB" dirty="0" err="1" smtClean="0"/>
              <a:t>resummation</a:t>
            </a:r>
            <a:r>
              <a:rPr lang="en-GB" dirty="0" smtClean="0"/>
              <a:t> of event shapes in          annihilation with the ARES method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First-ever NNLL </a:t>
            </a:r>
            <a:r>
              <a:rPr lang="en-GB" dirty="0" err="1" smtClean="0"/>
              <a:t>resummation</a:t>
            </a:r>
            <a:r>
              <a:rPr lang="en-GB" dirty="0" smtClean="0"/>
              <a:t> of a jet-rate with ARES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 marL="317500" indent="0">
              <a:lnSpc>
                <a:spcPct val="100000"/>
              </a:lnSpc>
              <a:buNone/>
            </a:pPr>
            <a:r>
              <a:rPr lang="en-GB" dirty="0" smtClean="0"/>
              <a:t>Given this precision, the relevant question is how to estimate non-perturbative corrections due to </a:t>
            </a:r>
            <a:r>
              <a:rPr lang="en-GB" dirty="0" err="1" smtClean="0"/>
              <a:t>hadronisation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1" y="2454031"/>
            <a:ext cx="2107733" cy="37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55" y="5489537"/>
            <a:ext cx="693333" cy="283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2770" y="2808183"/>
            <a:ext cx="723723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err="1" smtClean="0">
                <a:solidFill>
                  <a:srgbClr val="FF0000"/>
                </a:solidFill>
              </a:rPr>
              <a:t>Gehrmann</a:t>
            </a:r>
            <a:r>
              <a:rPr lang="en-GB" sz="2000" dirty="0" smtClean="0">
                <a:solidFill>
                  <a:srgbClr val="FF0000"/>
                </a:solidFill>
              </a:rPr>
              <a:t>-De Ridder </a:t>
            </a:r>
            <a:r>
              <a:rPr lang="en-GB" sz="2000" dirty="0" err="1" smtClean="0">
                <a:solidFill>
                  <a:srgbClr val="FF0000"/>
                </a:solidFill>
              </a:rPr>
              <a:t>Gehrmann</a:t>
            </a:r>
            <a:r>
              <a:rPr lang="en-GB" sz="2000" dirty="0" smtClean="0">
                <a:solidFill>
                  <a:srgbClr val="FF0000"/>
                </a:solidFill>
              </a:rPr>
              <a:t> Glover Heinrich 0711.4711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055" y="4192087"/>
            <a:ext cx="390945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Becher Schwartz 0803.0342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3569" y="4571678"/>
            <a:ext cx="339094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Becher Bell 1210.0580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4154" y="5869934"/>
            <a:ext cx="596611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AB Monni </a:t>
            </a:r>
            <a:r>
              <a:rPr lang="en-GB" sz="2000" dirty="0" err="1" smtClean="0">
                <a:solidFill>
                  <a:srgbClr val="FF0000"/>
                </a:solidFill>
              </a:rPr>
              <a:t>McAslan</a:t>
            </a:r>
            <a:r>
              <a:rPr lang="en-GB" sz="2000" dirty="0" smtClean="0">
                <a:solidFill>
                  <a:srgbClr val="FF0000"/>
                </a:solidFill>
              </a:rPr>
              <a:t> Zanderighi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1412.2126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4154" y="6843469"/>
            <a:ext cx="596611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AB Monni </a:t>
            </a:r>
            <a:r>
              <a:rPr lang="en-GB" sz="2000" dirty="0" err="1" smtClean="0">
                <a:solidFill>
                  <a:srgbClr val="FF0000"/>
                </a:solidFill>
              </a:rPr>
              <a:t>McAslan</a:t>
            </a:r>
            <a:r>
              <a:rPr lang="en-GB" sz="2000" dirty="0" smtClean="0">
                <a:solidFill>
                  <a:srgbClr val="FF0000"/>
                </a:solidFill>
              </a:rPr>
              <a:t> Zanderighi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1607.03111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928823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Hadronisation</a:t>
            </a:r>
            <a:r>
              <a:rPr lang="en-GB" dirty="0"/>
              <a:t> corrections</a:t>
            </a:r>
          </a:p>
        </p:txBody>
      </p:sp>
      <p:sp>
        <p:nvSpPr>
          <p:cNvPr id="4" name="Text Placeholder 2 1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002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Most analyses determine </a:t>
            </a:r>
            <a:r>
              <a:rPr lang="en-GB" dirty="0" err="1" smtClean="0"/>
              <a:t>hadronisation</a:t>
            </a:r>
            <a:r>
              <a:rPr lang="en-GB" dirty="0" smtClean="0"/>
              <a:t> corrections using Monte Carlo event generators, as the ratio between hadron- and </a:t>
            </a:r>
            <a:r>
              <a:rPr lang="en-GB" dirty="0" err="1" smtClean="0"/>
              <a:t>parton</a:t>
            </a:r>
            <a:r>
              <a:rPr lang="en-GB" dirty="0" smtClean="0"/>
              <a:t>-level results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9" y="3436519"/>
            <a:ext cx="4231495" cy="478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9" y="2882942"/>
            <a:ext cx="10666874" cy="318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2010" y="3986011"/>
            <a:ext cx="359713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err="1" smtClean="0"/>
              <a:t>Hadronisation</a:t>
            </a:r>
            <a:r>
              <a:rPr lang="en-GB" sz="2400" dirty="0" smtClean="0"/>
              <a:t> uncertainty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chi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9840" y="4670888"/>
            <a:ext cx="412452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/>
              <a:t>Perturbative QCD uncertainty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chin"/>
            </a:endParaRPr>
          </a:p>
        </p:txBody>
      </p:sp>
      <p:sp>
        <p:nvSpPr>
          <p:cNvPr id="9" name="Text Placeholder 2 2"/>
          <p:cNvSpPr txBox="1">
            <a:spLocks/>
          </p:cNvSpPr>
          <p:nvPr/>
        </p:nvSpPr>
        <p:spPr>
          <a:xfrm>
            <a:off x="5364140" y="5567657"/>
            <a:ext cx="7250226" cy="2563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dirty="0" smtClean="0"/>
              <a:t>This approach is sensible as long as perturbative QCD uncertainties dominate</a:t>
            </a:r>
          </a:p>
          <a:p>
            <a:pPr hangingPunct="1">
              <a:lnSpc>
                <a:spcPct val="100000"/>
              </a:lnSpc>
            </a:pPr>
            <a:r>
              <a:rPr lang="en-GB" dirty="0" smtClean="0"/>
              <a:t>Recent calculations have pushed to accuracy of QCD calculations to NNLL     </a:t>
            </a:r>
            <a:r>
              <a:rPr lang="en-GB" dirty="0" err="1" smtClean="0"/>
              <a:t>hadronisation</a:t>
            </a:r>
            <a:r>
              <a:rPr lang="en-GB" dirty="0" smtClean="0"/>
              <a:t> main source of uncertainty!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96" y="8602648"/>
            <a:ext cx="10666875" cy="318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487" y="7221472"/>
            <a:ext cx="244528" cy="15365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7714445" y="3253866"/>
            <a:ext cx="1179463" cy="80294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0427105" y="3248779"/>
            <a:ext cx="264341" cy="142211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499279" y="4430167"/>
            <a:ext cx="1803042" cy="108547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8893908" y="2296050"/>
            <a:ext cx="34282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err="1" smtClean="0">
                <a:solidFill>
                  <a:srgbClr val="FF0000"/>
                </a:solidFill>
              </a:rPr>
              <a:t>Dissertori</a:t>
            </a:r>
            <a:r>
              <a:rPr lang="en-GB" sz="2000" dirty="0" smtClean="0">
                <a:solidFill>
                  <a:srgbClr val="FF0000"/>
                </a:solidFill>
              </a:rPr>
              <a:t> et al 0906</a:t>
            </a:r>
            <a:r>
              <a:rPr lang="en-GB" sz="2000" dirty="0" smtClean="0">
                <a:solidFill>
                  <a:srgbClr val="FF0000"/>
                </a:solidFill>
              </a:rPr>
              <a:t>.3436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7955" y="7925539"/>
            <a:ext cx="34282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Verbytskyi</a:t>
            </a:r>
            <a:r>
              <a:rPr lang="en-GB" sz="2000" dirty="0" smtClean="0">
                <a:solidFill>
                  <a:srgbClr val="FF0000"/>
                </a:solidFill>
              </a:rPr>
              <a:t> et al 1902</a:t>
            </a:r>
            <a:r>
              <a:rPr lang="en-GB" sz="2000" dirty="0" smtClean="0">
                <a:solidFill>
                  <a:srgbClr val="FF0000"/>
                </a:solidFill>
              </a:rPr>
              <a:t>.08158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819774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Leading </a:t>
            </a:r>
            <a:r>
              <a:rPr lang="en-GB" dirty="0" err="1"/>
              <a:t>hadronisation</a:t>
            </a:r>
            <a:r>
              <a:rPr lang="en-GB" dirty="0"/>
              <a:t> effects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0684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Central hadrons with momenta ~1GeV give rise to shift of perturbative distributions of jet observables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49" y="4730078"/>
            <a:ext cx="5327713" cy="4491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96" y="2710599"/>
            <a:ext cx="3342933" cy="817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52" y="3730245"/>
            <a:ext cx="5354667" cy="910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37" y="3791044"/>
            <a:ext cx="3942398" cy="78933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584585" y="2657216"/>
            <a:ext cx="692952" cy="32835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/>
          <p:cNvSpPr txBox="1"/>
          <p:nvPr/>
        </p:nvSpPr>
        <p:spPr>
          <a:xfrm>
            <a:off x="7280873" y="2246847"/>
            <a:ext cx="369331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Average over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 PT configurations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940" y="5131486"/>
            <a:ext cx="2269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b="1" dirty="0" smtClean="0"/>
              <a:t>Universal (?) NP parameter</a:t>
            </a:r>
            <a:endParaRPr lang="en-GB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9319857" y="5356249"/>
            <a:ext cx="3684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b="1" dirty="0" smtClean="0"/>
              <a:t>Observable dependent but calculable</a:t>
            </a:r>
            <a:endParaRPr lang="en-GB" sz="2400" b="1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10786056" y="4730078"/>
            <a:ext cx="376273" cy="62617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V="1">
            <a:off x="1616299" y="4411014"/>
            <a:ext cx="480656" cy="72047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/>
          <p:cNvSpPr txBox="1"/>
          <p:nvPr/>
        </p:nvSpPr>
        <p:spPr>
          <a:xfrm>
            <a:off x="7584585" y="1811784"/>
            <a:ext cx="489951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err="1" smtClean="0">
                <a:solidFill>
                  <a:srgbClr val="FF0000"/>
                </a:solidFill>
              </a:rPr>
              <a:t>Dokshitzer</a:t>
            </a:r>
            <a:r>
              <a:rPr lang="en-GB" sz="2000" dirty="0" smtClean="0">
                <a:solidFill>
                  <a:srgbClr val="FF0000"/>
                </a:solidFill>
              </a:rPr>
              <a:t> Webber hep-</a:t>
            </a:r>
            <a:r>
              <a:rPr lang="en-GB" sz="2000" dirty="0" err="1" smtClean="0">
                <a:solidFill>
                  <a:srgbClr val="FF0000"/>
                </a:solidFill>
              </a:rPr>
              <a:t>ph</a:t>
            </a:r>
            <a:r>
              <a:rPr lang="en-GB" sz="2000" dirty="0" smtClean="0">
                <a:solidFill>
                  <a:srgbClr val="FF0000"/>
                </a:solidFill>
              </a:rPr>
              <a:t>/9704298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091252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Simultaneous PT-NP fits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84200" y="1358899"/>
            <a:ext cx="11899900" cy="43206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Most accurate determinations of      thrust and C-parameter arise from simultaneous fits of 1/Q </a:t>
            </a:r>
            <a:r>
              <a:rPr lang="en-GB" dirty="0" err="1" smtClean="0"/>
              <a:t>hadronisation</a:t>
            </a:r>
            <a:r>
              <a:rPr lang="en-GB" dirty="0" smtClean="0"/>
              <a:t> corrections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Such fits give values of the strong coupling below the world average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48" y="1599843"/>
            <a:ext cx="307048" cy="196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44" y="3386977"/>
            <a:ext cx="3673600" cy="420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44" y="4085462"/>
            <a:ext cx="3729067" cy="4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45" y="3421110"/>
            <a:ext cx="4068267" cy="35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45" y="4141995"/>
            <a:ext cx="3671467" cy="302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50" y="4127631"/>
            <a:ext cx="1710933" cy="356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4983" y="2425964"/>
            <a:ext cx="359072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Thrust (NNLL+NNLO)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3695" y="2425963"/>
            <a:ext cx="48522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 smtClean="0"/>
              <a:t>C-parameter</a:t>
            </a: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 (NNNLL+NNLO)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84200" y="5926112"/>
            <a:ext cx="11899900" cy="964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00000"/>
              </a:lnSpc>
              <a:buNone/>
            </a:pPr>
            <a:r>
              <a:rPr lang="en-GB" dirty="0" smtClean="0"/>
              <a:t>Both Monte-Carlo and analytic determinations of </a:t>
            </a:r>
            <a:r>
              <a:rPr lang="en-GB" dirty="0" err="1" smtClean="0"/>
              <a:t>hadronisation</a:t>
            </a:r>
            <a:r>
              <a:rPr lang="en-GB" dirty="0" smtClean="0"/>
              <a:t> corrections are challenged by the precision of perturbative QCD calculations</a:t>
            </a:r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 smtClean="0"/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 smtClean="0"/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 smtClean="0"/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84200" y="6941858"/>
            <a:ext cx="11899900" cy="2298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GB" dirty="0" smtClean="0"/>
              <a:t>Monte Carlo event generators have the correct kinematics, but predictions are too dependent on the </a:t>
            </a:r>
            <a:r>
              <a:rPr lang="en-GB" dirty="0" err="1" smtClean="0"/>
              <a:t>hadronisation</a:t>
            </a:r>
            <a:r>
              <a:rPr lang="en-GB" dirty="0" smtClean="0"/>
              <a:t> model</a:t>
            </a:r>
          </a:p>
          <a:p>
            <a:pPr hangingPunct="1">
              <a:lnSpc>
                <a:spcPct val="110000"/>
              </a:lnSpc>
            </a:pPr>
            <a:r>
              <a:rPr lang="en-GB" dirty="0" smtClean="0"/>
              <a:t>Using just leading </a:t>
            </a:r>
            <a:r>
              <a:rPr lang="en-GB" dirty="0" err="1" smtClean="0"/>
              <a:t>hadronisation</a:t>
            </a:r>
            <a:r>
              <a:rPr lang="en-GB" dirty="0" smtClean="0"/>
              <a:t> corrections might be an oversimplification in the fit region, what is the impact of neglected effects?</a:t>
            </a:r>
          </a:p>
          <a:p>
            <a:pPr hangingPunct="1">
              <a:lnSpc>
                <a:spcPct val="100000"/>
              </a:lnSpc>
            </a:pP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30032" y="2889778"/>
            <a:ext cx="464233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err="1" smtClean="0">
                <a:solidFill>
                  <a:srgbClr val="FF0000"/>
                </a:solidFill>
              </a:rPr>
              <a:t>Gehrmann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Luisoni</a:t>
            </a:r>
            <a:r>
              <a:rPr lang="en-GB" sz="2000" dirty="0" smtClean="0">
                <a:solidFill>
                  <a:srgbClr val="FF0000"/>
                </a:solidFill>
              </a:rPr>
              <a:t> Monni</a:t>
            </a:r>
            <a:r>
              <a:rPr lang="en-GB" sz="2000" dirty="0" smtClean="0">
                <a:solidFill>
                  <a:srgbClr val="FF0000"/>
                </a:solidFill>
              </a:rPr>
              <a:t> 1210</a:t>
            </a:r>
            <a:r>
              <a:rPr lang="en-GB" sz="2000" dirty="0" smtClean="0">
                <a:solidFill>
                  <a:srgbClr val="FF0000"/>
                </a:solidFill>
              </a:rPr>
              <a:t>.6945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2688" y="2877523"/>
            <a:ext cx="59960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 smtClean="0">
                <a:solidFill>
                  <a:srgbClr val="FF0000"/>
                </a:solidFill>
              </a:rPr>
              <a:t>Hoang </a:t>
            </a:r>
            <a:r>
              <a:rPr lang="en-GB" sz="2000" dirty="0" err="1" smtClean="0">
                <a:solidFill>
                  <a:srgbClr val="FF0000"/>
                </a:solidFill>
              </a:rPr>
              <a:t>Kolodubrez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Mateu</a:t>
            </a:r>
            <a:r>
              <a:rPr lang="en-GB" sz="2000" dirty="0" smtClean="0">
                <a:solidFill>
                  <a:srgbClr val="FF0000"/>
                </a:solidFill>
              </a:rPr>
              <a:t> Stewart 1501</a:t>
            </a:r>
            <a:r>
              <a:rPr lang="en-GB" sz="2000" dirty="0" smtClean="0">
                <a:solidFill>
                  <a:srgbClr val="FF0000"/>
                </a:solidFill>
              </a:rPr>
              <a:t>.04111</a:t>
            </a: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144219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Hadronisation</a:t>
            </a:r>
            <a:r>
              <a:rPr lang="en-GB" dirty="0"/>
              <a:t> at FEPC</a:t>
            </a:r>
          </a:p>
        </p:txBody>
      </p:sp>
      <p:sp>
        <p:nvSpPr>
          <p:cNvPr id="4" name="Text Placeholder 2 1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1782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 smtClean="0"/>
              <a:t>At future          colliders, </a:t>
            </a:r>
            <a:r>
              <a:rPr lang="en-GB" dirty="0" err="1" smtClean="0"/>
              <a:t>hadronisation</a:t>
            </a:r>
            <a:r>
              <a:rPr lang="en-GB" dirty="0" smtClean="0"/>
              <a:t> corrections to two-jet observables are smaller than at LEP1     1 jet ~ 1 </a:t>
            </a:r>
            <a:r>
              <a:rPr lang="en-GB" dirty="0" err="1" smtClean="0"/>
              <a:t>parton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50" y="1464615"/>
            <a:ext cx="693333" cy="283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41" y="1971539"/>
            <a:ext cx="293181" cy="184229"/>
          </a:xfrm>
          <a:prstGeom prst="rect">
            <a:avLst/>
          </a:prstGeom>
        </p:spPr>
      </p:pic>
      <p:sp>
        <p:nvSpPr>
          <p:cNvPr id="7" name="Text Placeholder 2 2"/>
          <p:cNvSpPr txBox="1">
            <a:spLocks/>
          </p:cNvSpPr>
          <p:nvPr/>
        </p:nvSpPr>
        <p:spPr>
          <a:xfrm>
            <a:off x="584200" y="6443683"/>
            <a:ext cx="11899900" cy="66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00000"/>
              </a:lnSpc>
              <a:buNone/>
            </a:pPr>
            <a:r>
              <a:rPr lang="en-GB" dirty="0" smtClean="0"/>
              <a:t>Two-fold advantage for fits of the strong coupling</a:t>
            </a:r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 smtClean="0"/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 smtClean="0"/>
          </a:p>
          <a:p>
            <a:pPr marL="317500" indent="0" hangingPunct="1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8" name="Text Placeholder 2 3"/>
          <p:cNvSpPr txBox="1">
            <a:spLocks/>
          </p:cNvSpPr>
          <p:nvPr/>
        </p:nvSpPr>
        <p:spPr>
          <a:xfrm>
            <a:off x="584200" y="7109280"/>
            <a:ext cx="11899900" cy="2298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GB" dirty="0" smtClean="0"/>
              <a:t>Monte-Carlo </a:t>
            </a:r>
            <a:r>
              <a:rPr lang="en-GB" dirty="0" err="1" smtClean="0"/>
              <a:t>hadronisation</a:t>
            </a:r>
            <a:r>
              <a:rPr lang="en-GB" dirty="0" smtClean="0"/>
              <a:t> corrections will have a reduced impact in the error on          perturbative uncertainties (now ~0.1%) dominant</a:t>
            </a:r>
          </a:p>
          <a:p>
            <a:pPr hangingPunct="1">
              <a:lnSpc>
                <a:spcPct val="110000"/>
              </a:lnSpc>
            </a:pPr>
            <a:r>
              <a:rPr lang="en-GB" dirty="0" smtClean="0"/>
              <a:t>Negligible impact of </a:t>
            </a:r>
            <a:r>
              <a:rPr lang="en-GB" dirty="0" err="1" smtClean="0"/>
              <a:t>subleading</a:t>
            </a:r>
            <a:r>
              <a:rPr lang="en-GB" dirty="0" smtClean="0"/>
              <a:t> </a:t>
            </a:r>
            <a:r>
              <a:rPr lang="en-GB" dirty="0" err="1" smtClean="0"/>
              <a:t>hadronisation</a:t>
            </a:r>
            <a:r>
              <a:rPr lang="en-GB" dirty="0" smtClean="0"/>
              <a:t> corrections     more reliable determination of NP parameter(s) of leading 1/Q corrections  </a:t>
            </a:r>
          </a:p>
          <a:p>
            <a:pPr marL="317500" indent="0" hangingPunct="1">
              <a:lnSpc>
                <a:spcPct val="110000"/>
              </a:lnSpc>
              <a:buNone/>
            </a:pPr>
            <a:endParaRPr lang="en-GB" dirty="0" smtClean="0"/>
          </a:p>
          <a:p>
            <a:pPr hangingPunct="1">
              <a:lnSpc>
                <a:spcPct val="100000"/>
              </a:lnSpc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58" y="7749501"/>
            <a:ext cx="307048" cy="196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2" y="8406323"/>
            <a:ext cx="315733" cy="19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16" y="7721464"/>
            <a:ext cx="315733" cy="1984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88" y="2413835"/>
            <a:ext cx="5013920" cy="3759595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31" y="2475486"/>
            <a:ext cx="4867241" cy="36362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51" y="3827887"/>
            <a:ext cx="912762" cy="227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96" y="3723664"/>
            <a:ext cx="1443048" cy="2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68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0.821"/>
  <p:tag name="LATEXADDIN" val="\documentclass{article}&#10;\usepackage{amsmath}&#10;\pagestyle{empty}&#10;\begin{document}&#10;&#10;&#10;\[&#10;\alpha_s(M_Z)=0.1224 \pm 0.0039&#10;\]&#10;&#10;\end{document}"/>
  <p:tag name="IGUANATEXSIZE" val="28"/>
  <p:tag name="IGUANATEXCURSOR" val="11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.21"/>
  <p:tag name="ORIGINALWIDTH" val="1882.265"/>
  <p:tag name="LATEXADDIN" val="\documentclass{article}&#10;\usepackage{amsmath}&#10;\pagestyle{empty}&#10;\begin{document}&#10;&#10;&#10;\[&#10;\langle k_t \rangle_{\rm NP} \equiv \int dk_t \sum_h \phi_h(k_t)\sim 1\,\mathrm{GeV}&#10;\]&#10;&#10;\end{document}"/>
  <p:tag name="IGUANATEXSIZE" val="28"/>
  <p:tag name="IGUANATEXCURSOR" val="168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4653"/>
  <p:tag name="ORIGINALWIDTH" val="1385.827"/>
  <p:tag name="LATEXADDIN" val="\documentclass{article}&#10;\usepackage{amsmath}&#10;\pagestyle{empty}&#10;\begin{document}&#10;&#10;&#10;\[&#10;\langle c_V\rangle_{\rm PT} \equiv \int \!\! d\eta\frac{d\phi}{2\pi}\,f_V(\eta,\phi)&#10;\]&#10;&#10;\end{document}"/>
  <p:tag name="IGUANATEXSIZE" val="28"/>
  <p:tag name="IGUANATEXCURSOR" val="130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6.2354"/>
  <p:tag name="LATEXADDIN" val="\documentclass{article}&#10;\usepackage{amsmath}&#10;\pagestyle{empty}&#10;\begin{document}&#10;&#10;&#10;\[&#10;\alpha_s&#10;\]&#10;&#10;\end{document}"/>
  <p:tag name="IGUANATEXSIZE" val="26"/>
  <p:tag name="IGUANATEXCURSOR" val="9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1291.339"/>
  <p:tag name="LATEXADDIN" val="\documentclass{article}&#10;\usepackage{amsmath}&#10;\pagestyle{empty}&#10;\begin{document}&#10;&#10;&#10;\[&#10;\alpha_s(M_Z)=0.1137^{+0.0034}_{-0.0027}&#10;\]&#10;&#10;\end{document}"/>
  <p:tag name="IGUANATEXSIZE" val="28"/>
  <p:tag name="IGUANATEXCURSOR" val="12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310.836"/>
  <p:tag name="LATEXADDIN" val="\documentclass{article}&#10;\usepackage{amsmath}&#10;\pagestyle{empty}&#10;\begin{document}&#10;&#10;&#10;\[&#10;\alpha_0(2\,\mathrm{GeV})=0.524^{+0.096}_{-0.044}&#10;\]&#10;&#10;\end{document}"/>
  <p:tag name="IGUANATEXSIZE" val="28"/>
  <p:tag name="IGUANATEXCURSOR" val="13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0.071"/>
  <p:tag name="LATEXADDIN" val="\documentclass{article}&#10;\usepackage{amsmath}&#10;\pagestyle{empty}&#10;\begin{document}&#10;&#10;&#10;\[&#10;\alpha_s(M_Z)=0.1123\pm 0.0015&#10;\]&#10;&#10;\end{document}"/>
  <p:tag name="IGUANATEXSIZE" val="28"/>
  <p:tag name="IGUANATEXCURSOR" val="11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90.589"/>
  <p:tag name="LATEXADDIN" val="\documentclass{article}&#10;\usepackage{amsmath}&#10;\pagestyle{empty}&#10;\begin{document}&#10;&#10;&#10;\[&#10;\Omega_1=0.421\pm 0.063\,\mathrm{GeV}&#10;\]&#10;&#10;\end{document}"/>
  <p:tag name="IGUANATEXSIZE" val="28"/>
  <p:tag name="IGUANATEXCURSOR" val="12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01.4248"/>
  <p:tag name="LATEXADDIN" val="\documentclass{article}&#10;\usepackage{amsmath}&#10;\pagestyle{empty}&#10;\begin{document}&#10;&#10;&#10;\[&#10;\sim \langle k_t \rangle_{\rm NP} \sim&#10;\]&#10;&#10;\end{document}"/>
  <p:tag name="IGUANATEXSIZE" val="28"/>
  <p:tag name="IGUANATEXCURSOR" val="12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62.4672"/>
  <p:tag name="LATEXADDIN" val="\documentclass{article}&#10;\usepackage{amsmath}&#10;\pagestyle{empty}&#10;\begin{document}&#10;&#10;&#10;\[&#10;e^+e^-&#10;\]&#10;&#10;\end{document}"/>
  <p:tag name="IGUANATEXSIZE" val="26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1291.339"/>
  <p:tag name="LATEXADDIN" val="\documentclass{article}&#10;\usepackage{amsmath}&#10;\pagestyle{empty}&#10;\begin{document}&#10;&#10;&#10;\[&#10;\alpha_s(M_Z)=0.1137^{+0.0034}_{-0.0027}&#10;\]&#10;&#10;\end{document}"/>
  <p:tag name="IGUANATEXSIZE" val="28"/>
  <p:tag name="IGUANATEXCURSOR" val="12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6.2354"/>
  <p:tag name="LATEXADDIN" val="\documentclass{article}&#10;\usepackage{amsmath}&#10;\pagestyle{empty}&#10;\begin{document}&#10;&#10;&#10;\[&#10;\alpha_s&#10;\]&#10;&#10;\end{document}"/>
  <p:tag name="IGUANATEXSIZE" val="26"/>
  <p:tag name="IGUANATEXCURSOR" val="9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8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8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49.1938"/>
  <p:tag name="LATEXADDIN" val="\documentclass{article}&#10;\usepackage{amsmath}&#10;\pagestyle{empty}&#10;\begin{document}&#10;&#10;&#10;\[&#10;Q=M_Z&#10;\]&#10;&#10;\end{document}"/>
  <p:tag name="IGUANATEXSIZE" val="20"/>
  <p:tag name="IGUANATEXCURSOR" val="90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10.1613"/>
  <p:tag name="LATEXADDIN" val="\documentclass{article}&#10;\usepackage{amsmath}&#10;\pagestyle{empty}&#10;\begin{document}&#10;&#10;&#10;\[&#10;Q=500\,\mathrm{GeV}&#10;\]&#10;&#10;\end{document}"/>
  <p:tag name="IGUANATEXSIZE" val="20"/>
  <p:tag name="IGUANATEXCURSOR" val="10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62.4672"/>
  <p:tag name="LATEXADDIN" val="\documentclass{article}&#10;\usepackage{amsmath}&#10;\pagestyle{empty}&#10;\begin{document}&#10;&#10;&#10;\[&#10;e^+e^-&#10;\]&#10;&#10;\end{document}"/>
  <p:tag name="IGUANATEXSIZE" val="26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365.9543"/>
  <p:tag name="LATEXADDIN" val="\documentclass{article}&#10;\usepackage{amsmath}&#10;\pagestyle{empty}&#10;\begin{document}&#10;&#10;&#10;\[&#10;\alpha \approx \alpha_s^2&#10;\]&#10;&#10;\end{document}"/>
  <p:tag name="IGUANATEXSIZE" val="28"/>
  <p:tag name="IGUANATEXCURSOR" val="110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8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0.071"/>
  <p:tag name="LATEXADDIN" val="\documentclass{article}&#10;\usepackage{amsmath}&#10;\pagestyle{empty}&#10;\begin{document}&#10;&#10;&#10;\[&#10;\alpha_s(M_Z)=0.1123\pm{0.0015}&#10;\]&#10;&#10;\end{document}"/>
  <p:tag name="IGUANATEXSIZE" val="28"/>
  <p:tag name="IGUANATEXCURSOR" val="11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365.9543"/>
  <p:tag name="LATEXADDIN" val="\documentclass{article}&#10;\usepackage{amsmath}&#10;\pagestyle{empty}&#10;\begin{document}&#10;&#10;&#10;\[&#10;\alpha \approx \alpha_s^2&#10;\]&#10;&#10;\end{document}"/>
  <p:tag name="IGUANATEXSIZE" val="28"/>
  <p:tag name="IGUANATEXCURSOR" val="110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70.9036"/>
  <p:tag name="LATEXADDIN" val="\documentclass{article}&#10;\usepackage{amsmath}&#10;\pagestyle{empty}&#10;\begin{document}&#10;&#10;&#10;\[&#10;\sqrt s = 500\,\mathrm{GeV}&#10;\]&#10;&#10;\end{document}"/>
  <p:tag name="IGUANATEXSIZE" val="28"/>
  <p:tag name="IGUANATEXCURSOR" val="11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407.1991"/>
  <p:tag name="LATEXADDIN" val="\documentclass{article}&#10;\usepackage{amsmath}&#10;\pagestyle{empty}&#10;\begin{document}&#10;&#10;&#10;\[&#10;H\to b\bar b&#10;\]&#10;&#10;\end{document}"/>
  <p:tag name="IGUANATEXSIZE" val="28"/>
  <p:tag name="IGUANATEXCURSOR" val="9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62.4672"/>
  <p:tag name="LATEXADDIN" val="\documentclass{article}&#10;\usepackage{amsmath}&#10;\pagestyle{empty}&#10;\begin{document}&#10;&#10;&#10;\[&#10;e^+e^-&#10;\]&#10;&#10;\end{document}"/>
  <p:tag name="IGUANATEXSIZE" val="26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62.4672"/>
  <p:tag name="LATEXADDIN" val="\documentclass{article}&#10;\usepackage{amsmath}&#10;\pagestyle{empty}&#10;\begin{document}&#10;&#10;&#10;\[&#10;e^+e^-&#10;\]&#10;&#10;\end{document}"/>
  <p:tag name="IGUANATEXSIZE" val="26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begin{document}&#10;&#10;&#10;\[&#10;b&#10;\]&#10;&#10;\end{document}"/>
  <p:tag name="IGUANATEXSIZE" val="28"/>
  <p:tag name="IGUANATEXCURSOR" val="8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47.99401"/>
  <p:tag name="LATEXADDIN" val="\documentclass{article}&#10;\usepackage{amsmath}&#10;\pagestyle{empty}&#10;\begin{document}&#10;&#10;&#10;\[&#10;\bar b&#10;\]&#10;&#10;\end{document}"/>
  <p:tag name="IGUANATEXSIZE" val="28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51.74354"/>
  <p:tag name="LATEXADDIN" val="\documentclass{article}&#10;\usepackage{amsmath}&#10;\pagestyle{empty}&#10;\begin{document}&#10;&#10;&#10;\[&#10;q&#10;\]&#10;&#10;\end{document}"/>
  <p:tag name="IGUANATEXSIZE" val="28"/>
  <p:tag name="IGUANATEXCURSOR" val="8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23772"/>
  <p:tag name="ORIGINALWIDTH" val="58.49268"/>
  <p:tag name="LATEXADDIN" val="\documentclass{article}&#10;\usepackage{amsmath}&#10;\pagestyle{empty}&#10;\begin{document}&#10;&#10;&#10;\[&#10;\bar q&#10;\]&#10;&#10;\end{document}"/>
  <p:tag name="IGUANATEXSIZE" val="28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105.7368"/>
  <p:tag name="LATEXADDIN" val="\documentclass{article}&#10;\usepackage{amsmath}&#10;\pagestyle{empty}&#10;\begin{document}&#10;&#10;&#10;\[&#10;H&#10;\]&#10;&#10;\end{document}"/>
  <p:tag name="IGUANATEXSIZE" val="28"/>
  <p:tag name="IGUANATEXCURSOR" val="8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740.9074"/>
  <p:tag name="LATEXADDIN" val="\documentclass{article}&#10;\usepackage{amsmath}&#10;\pagestyle{empty}&#10;\begin{document}&#10;&#10;&#10;\[&#10;e^+e^-\to 3\,\text{jets}&#10;\]&#10;&#10;\end{document}"/>
  <p:tag name="IGUANATEXSIZE" val="28"/>
  <p:tag name="IGUANATEXCURSOR" val="109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3.23961"/>
  <p:tag name="LATEXADDIN" val="\documentclass{article}&#10;\usepackage{amsmath}&#10;\pagestyle{empty}&#10;\begin{document}&#10;&#10;&#10;\[&#10;Z&#10;\]&#10;&#10;\end{document}"/>
  <p:tag name="IGUANATEXSIZE" val="28"/>
  <p:tag name="IGUANATEXCURSOR" val="8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.9583"/>
  <p:tag name="ORIGINALWIDTH" val="1541.807"/>
  <p:tag name="LATEXADDIN" val="\documentclass{article}&#10;\usepackage{amsmath}&#10;\pagestyle{empty}&#10;\begin{document}&#10;&#10;&#10;\[&#10;\frac{\min(p_{Ti},p_{Tj})}{p_{Ti}+p_{Tj}}&gt;z_{\rm cut}\left(\frac{\theta_{ij}}{R}\right)^\beta&#10;\]&#10;&#10;\end{document}"/>
  <p:tag name="IGUANATEXSIZE" val="26"/>
  <p:tag name="IGUANATEXCURSOR" val="10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97.7128"/>
  <p:tag name="LATEXADDIN" val="\documentclass{article}&#10;\usepackage{amsmath}&#10;\pagestyle{empty}&#10;\begin{document}&#10;&#10;&#10;\[&#10;\beta=0&#10;\]&#10;&#10;\end{document}"/>
  <p:tag name="IGUANATEXSIZE" val="26"/>
  <p:tag name="IGUANATEXCURSOR" val="8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7.4841"/>
  <p:tag name="LATEXADDIN" val="\documentclass{article}&#10;\usepackage{amsmath}&#10;\pagestyle{empty}&#10;\begin{document}&#10;&#10;&#10;\[&#10;\theta_{ij}&#10;\]&#10;&#10;\end{document}"/>
  <p:tag name="IGUANATEXSIZE" val="26"/>
  <p:tag name="IGUANATEXCURSOR" val="9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.9583"/>
  <p:tag name="ORIGINALWIDTH" val="1541.807"/>
  <p:tag name="LATEXADDIN" val="\documentclass{article}&#10;\usepackage{amsmath}&#10;\pagestyle{empty}&#10;\begin{document}&#10;&#10;&#10;\[&#10;\frac{\min(p_{Ti},p_{Tj})}{p_{Ti}+p_{Tj}}&gt;z_{\rm cut}\left(\frac{\theta_{ij}}{R}\right)^\beta&#10;\]&#10;&#10;\end{document}"/>
  <p:tag name="IGUANATEXSIZE" val="26"/>
  <p:tag name="IGUANATEXCURSOR" val="10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97.7128"/>
  <p:tag name="LATEXADDIN" val="\documentclass{article}&#10;\usepackage{amsmath}&#10;\pagestyle{empty}&#10;\begin{document}&#10;&#10;&#10;\[&#10;\beta=0&#10;\]&#10;&#10;\end{document}"/>
  <p:tag name="IGUANATEXSIZE" val="26"/>
  <p:tag name="IGUANATEXCURSOR" val="8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1038.62"/>
  <p:tag name="LATEXADDIN" val="\documentclass{article}&#10;\usepackage{amsmath}&#10;\pagestyle{empty}&#10;\begin{document}&#10;&#10;&#10;\[&#10;m_J^2 \ll z_{\rm cut} p_T^2 \ll p_T^2&#10;\]&#10;&#10;\end{document}"/>
  <p:tag name="IGUANATEXSIZE" val="26"/>
  <p:tag name="IGUANATEXCURSOR" val="12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84.4769"/>
  <p:tag name="LATEXADDIN" val="\documentclass{article}&#10;\usepackage{amsmath}&#10;\pagestyle{empty}&#10;\begin{document}&#10;&#10;&#10;\[&#10;z_{\rm cut}&#10;\]&#10;&#10;\end{document}"/>
  <p:tag name="IGUANATEXSIZE" val="26"/>
  <p:tag name="IGUANATEXCURSOR" val="9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62.4672"/>
  <p:tag name="LATEXADDIN" val="\documentclass{article}&#10;\usepackage{amsmath}&#10;\pagestyle{empty}&#10;\begin{document}&#10;&#10;&#10;\[&#10;e^+e^-&#10;\]&#10;&#10;\end{document}"/>
  <p:tag name="IGUANATEXSIZE" val="26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7.4841"/>
  <p:tag name="LATEXADDIN" val="\documentclass{article}&#10;\usepackage{amsmath}&#10;\pagestyle{empty}&#10;\begin{document}&#10;&#10;&#10;\[&#10;\theta_{ij}&#10;\]&#10;&#10;\end{document}"/>
  <p:tag name="IGUANATEXSIZE" val="26"/>
  <p:tag name="IGUANATEXCURSOR" val="9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8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8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2197.225"/>
  <p:tag name="LATEXADDIN" val="\documentclass{article}&#10;\usepackage{amsmath}&#10;\pagestyle{empty}&#10;\begin{document}&#10;&#10;&#10;\[&#10;\bar m(\mu) = m_{\rm pole}-\alpha_s \frac{C_F}{2}\lambda +\mathcal{O}(\alpha_s^2 (\alpha_s\beta_0)^n)  &#10;\]&#10;&#10;\end{document}"/>
  <p:tag name="IGUANATEXSIZE" val="28"/>
  <p:tag name="IGUANATEXCURSOR" val="18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}&#10;\pagestyle{empty}&#10;\begin{document}&#10;&#10;&#10;\[&#10;\lambda&#10;\]&#10;&#10;\end{document}"/>
  <p:tag name="IGUANATEXSIZE" val="28"/>
  <p:tag name="IGUANATEXCURSOR" val="79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475.4406"/>
  <p:tag name="LATEXADDIN" val="\documentclass{article}&#10;\usepackage{amsmath}&#10;\pagestyle{empty}&#10;\begin{document}&#10;&#10;&#10;\[&#10;W^*\to t\bar b&#10;\]&#10;&#10;\end{document}"/>
  <p:tag name="IGUANATEXSIZE" val="28"/>
  <p:tag name="IGUANATEXCURSOR" val="98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475.4406"/>
  <p:tag name="LATEXADDIN" val="\documentclass{article}&#10;\usepackage{amsmath}&#10;\pagestyle{empty}&#10;\begin{document}&#10;&#10;&#10;\[&#10;W^*\to t\bar b&#10;\]&#10;&#10;\end{document}"/>
  <p:tag name="IGUANATEXSIZE" val="28"/>
  <p:tag name="IGUANATEXCURSOR" val="98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62.4672"/>
  <p:tag name="LATEXADDIN" val="\documentclass{article}&#10;\usepackage{amsmath}&#10;\pagestyle{empty}&#10;\begin{document}&#10;&#10;&#10;\[&#10;e^+e^-&#10;\]&#10;&#10;\end{document}"/>
  <p:tag name="IGUANATEXSIZE" val="26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62.4672"/>
  <p:tag name="LATEXADDIN" val="\documentclass{article}&#10;\usepackage{amsmath}&#10;\pagestyle{empty}&#10;\begin{document}&#10;&#10;&#10;\[&#10;e^+e^-&#10;\]&#10;&#10;\end{document}"/>
  <p:tag name="IGUANATEXSIZE" val="26"/>
  <p:tag name="IGUANATEXCURSOR" val="9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40.9824"/>
  <p:tag name="LATEXADDIN" val="\documentclass{article}&#10;\usepackage{amsmath,color}&#10;\pagestyle{empty}&#10;\begin{document}&#10;&#10;&#10;\[&#10;{\color{red} \vec n_T}&#10;\]&#10;&#10;\end{document}"/>
  <p:tag name="IGUANATEXSIZE" val="24"/>
  <p:tag name="IGUANATEXCURSOR" val="11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138.732"/>
  <p:tag name="LATEXADDIN" val="\documentclass{article}&#10;\usepackage{amsmath}&#10;\pagestyle{empty}&#10;\begin{document}&#10;&#10;&#10;\[&#10;\alpha_s(M_Z) = 0.1224 \pm 0.0009(\text{stat}) \pm 0.0009(\text{exp}) \pm 0.0012(\text{had}) \pm 0.0035(\text{theo})&#10;\]&#10;&#10;\end{document}"/>
  <p:tag name="IGUANATEXSIZE" val="28"/>
  <p:tag name="IGUANATEXCURSOR" val="200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76.9779"/>
  <p:tag name="LATEXADDIN" val="\documentclass{article}&#10;\usepackage{amsmath,color}&#10;\pagestyle{empty}&#10;\begin{document}&#10;&#10;&#10;\[&#10;{\color{red} \mathcal{H}_R}&#10;\]&#10;&#10;\end{document}"/>
  <p:tag name="IGUANATEXSIZE" val="24"/>
  <p:tag name="IGUANATEXCURSOR" val="11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65.7293"/>
  <p:tag name="LATEXADDIN" val="\documentclass{article}&#10;\usepackage{amsmath,color}&#10;\pagestyle{empty}&#10;\begin{document}&#10;&#10;&#10;\[&#10;{\color{red} \mathcal{H}_L}&#10;\]&#10;&#10;\end{document}"/>
  <p:tag name="IGUANATEXSIZE" val="24"/>
  <p:tag name="IGUANATEXCURSOR" val="11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7.2328"/>
  <p:tag name="LATEXADDIN" val="\documentclass{article}&#10;\usepackage{amsmath}&#10;\pagestyle{empty}&#10;\begin{document}&#10;&#10;&#10;\[&#10;Q_0&#10;\]&#10;&#10;\end{document}"/>
  <p:tag name="IGUANATEXSIZE" val="28"/>
  <p:tag name="IGUANATEXCURSOR" val="8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7.2328"/>
  <p:tag name="LATEXADDIN" val="\documentclass{article}&#10;\usepackage{amsmath}&#10;\pagestyle{empty}&#10;\begin{document}&#10;&#10;&#10;\[&#10;Q_0&#10;\]&#10;&#10;\end{document}"/>
  <p:tag name="IGUANATEXSIZE" val="28"/>
  <p:tag name="IGUANATEXCURSOR" val="8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1740.532"/>
  <p:tag name="LATEXADDIN" val="\documentclass{article}&#10;\usepackage{amsmath}&#10;\pagestyle{empty}&#10;\begin{document}&#10;&#10;&#10;\[&#10;m_{\rm MC} = m_{\rm pole} -\frac{2}{3}\alpha_s Q_0+\mathcal{O}(\alpha_s^2)&#10;\]&#10;&#10;\end{document}"/>
  <p:tag name="IGUANATEXSIZE" val="28"/>
  <p:tag name="IGUANATEXCURSOR" val="158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7.2328"/>
  <p:tag name="LATEXADDIN" val="\documentclass{article}&#10;\usepackage{amsmath}&#10;\pagestyle{empty}&#10;\begin{document}&#10;&#10;&#10;\[&#10;Q_0&#10;\]&#10;&#10;\end{document}"/>
  <p:tag name="IGUANATEXSIZE" val="28"/>
  <p:tag name="IGUANATEXCURSOR" val="8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99.7"/>
  <p:tag name="LATEXADDIN" val="\documentclass{article}&#10;\usepackage{amsmath}&#10;\pagestyle{empty}&#10;\begin{document}&#10;&#10;&#10;\[&#10;Q_0\to 0&#10;\]&#10;&#10;\end{document}"/>
  <p:tag name="IGUANATEXSIZE" val="28"/>
  <p:tag name="IGUANATEXCURSOR" val="9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7.2328"/>
  <p:tag name="LATEXADDIN" val="\documentclass{article}&#10;\usepackage{amsmath}&#10;\pagestyle{empty}&#10;\begin{document}&#10;&#10;&#10;\[&#10;Q_0&#10;\]&#10;&#10;\end{document}"/>
  <p:tag name="IGUANATEXSIZE" val="28"/>
  <p:tag name="IGUANATEXCURSOR" val="8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343.4571"/>
  <p:tag name="LATEXADDIN" val="\documentclass{article}&#10;\usepackage{amsmath,amssymb}&#10;\pagestyle{empty}&#10;\begin{document}&#10;&#10;&#10;\[&#10;|\eta| \lesssim 2&#10;\]&#10;&#10;\end{document}"/>
  <p:tag name="IGUANATEXSIZE" val="26"/>
  <p:tag name="IGUANATEXCURSOR" val="5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962.1297"/>
  <p:tag name="LATEXADDIN" val="\documentclass{article}&#10;\usepackage{amsmath}&#10;\pagestyle{empty}&#10;\begin{document}&#10;&#10;&#10;\[&#10;\frac{dn_h}{d\eta d\ln k_t} = \phi_h(k_t)&#10;\]&#10;&#10;\end{document}"/>
  <p:tag name="IGUANATEXSIZE" val="28"/>
  <p:tag name="IGUANATEXCURSOR" val="12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138.732"/>
  <p:tag name="LATEXADDIN" val="\documentclass{article}&#10;\usepackage{amsmath}&#10;\pagestyle{empty}&#10;\begin{document}&#10;&#10;&#10;\[&#10;\alpha_s(M_Z) = 0.1188 \pm 0.0009(\text{stat}) \pm 0.0009(\text{exp}) \pm 0.0010(\text{had}) \pm 0.0006(\text{theo})&#10;\]&#10;&#10;\end{document}"/>
  <p:tag name="IGUANATEXSIZE" val="28"/>
  <p:tag name="IGUANATEXCURSOR" val="188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1175.103"/>
  <p:tag name="LATEXADDIN" val="\documentclass{article}&#10;\usepackage{amsmath}&#10;\pagestyle{empty}&#10;\begin{document}&#10;&#10;&#10;\[&#10;\text{shift} = \frac{\langle k_t \rangle_{\rm NP}}{Q} \,\langle c_V\rangle_{\rm PT}&#10;\]&#10;&#10;\end{document}"/>
  <p:tag name="IGUANATEXSIZE" val="28"/>
  <p:tag name="IGUANATEXCURSOR" val="14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2700000" rotWithShape="0">
              <a:srgbClr val="FFFFFF"/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A6D">
            <a:alpha val="35000"/>
          </a:srgbClr>
        </a:solidFill>
        <a:ln w="25400" cap="flat">
          <a:solidFill>
            <a:srgbClr val="818E9C"/>
          </a:solidFill>
          <a:prstDash val="solid"/>
          <a:miter lim="400000"/>
        </a:ln>
        <a:effectLst>
          <a:outerShdw blurRad="12700" dist="12700" dir="2700000" rotWithShape="0">
            <a:srgbClr val="FFFFFF"/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9242B"/>
            </a:solidFill>
            <a:effectLst>
              <a:outerShdw blurRad="12700" dist="12700" dir="2700000" rotWithShape="0">
                <a:srgbClr val="FFFFFF"/>
              </a:outerShdw>
            </a:effectLst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E9C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2700000" rotWithShape="0">
              <a:srgbClr val="FFFFFF"/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A6D">
            <a:alpha val="35000"/>
          </a:srgbClr>
        </a:solidFill>
        <a:ln w="25400" cap="flat">
          <a:solidFill>
            <a:srgbClr val="818E9C"/>
          </a:solidFill>
          <a:prstDash val="solid"/>
          <a:miter lim="400000"/>
        </a:ln>
        <a:effectLst>
          <a:outerShdw blurRad="12700" dist="12700" dir="2700000" rotWithShape="0">
            <a:srgbClr val="FFFFFF"/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9242B"/>
            </a:solidFill>
            <a:effectLst>
              <a:outerShdw blurRad="12700" dist="12700" dir="2700000" rotWithShape="0">
                <a:srgbClr val="FFFFFF"/>
              </a:outerShdw>
            </a:effectLst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E9C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15336</TotalTime>
  <Words>1817</Words>
  <Application>Microsoft Office PowerPoint</Application>
  <PresentationFormat>Custom</PresentationFormat>
  <Paragraphs>296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Rounded MT Bold</vt:lpstr>
      <vt:lpstr>Cochin</vt:lpstr>
      <vt:lpstr>Copperplate</vt:lpstr>
      <vt:lpstr>Copperplate Gothic Bold</vt:lpstr>
      <vt:lpstr>Copperplate Gothic Light</vt:lpstr>
      <vt:lpstr>Gill Sans</vt:lpstr>
      <vt:lpstr>Lucida Grande</vt:lpstr>
      <vt:lpstr>White</vt:lpstr>
      <vt:lpstr>QCD opportunities at future e+e- colliders</vt:lpstr>
      <vt:lpstr>Outline</vt:lpstr>
      <vt:lpstr>Jet observables in QCD</vt:lpstr>
      <vt:lpstr>Strong coupling with jets</vt:lpstr>
      <vt:lpstr>Progress in PT calculations</vt:lpstr>
      <vt:lpstr>Hadronisation corrections</vt:lpstr>
      <vt:lpstr>Leading hadronisation effects</vt:lpstr>
      <vt:lpstr>Simultaneous PT-NP fits</vt:lpstr>
      <vt:lpstr>Hadronisation at FEPC</vt:lpstr>
      <vt:lpstr>multi-jet opportunities</vt:lpstr>
      <vt:lpstr>Electroweak corrections</vt:lpstr>
      <vt:lpstr>Electroweak corrections</vt:lpstr>
      <vt:lpstr>Hadronic decays at the LHC</vt:lpstr>
      <vt:lpstr>Hadronic decays at FEPC</vt:lpstr>
      <vt:lpstr>Boosted objects</vt:lpstr>
      <vt:lpstr>Jet-substructure revolution</vt:lpstr>
      <vt:lpstr>Jet-substructure revolution</vt:lpstr>
      <vt:lpstr>Innovative groomers: soft drop</vt:lpstr>
      <vt:lpstr>Innovative groomers: soft drop</vt:lpstr>
      <vt:lpstr>Grooming for precision</vt:lpstr>
      <vt:lpstr>Top-mass measurements</vt:lpstr>
      <vt:lpstr>Top-mass renormalons</vt:lpstr>
      <vt:lpstr>Observable renormalons</vt:lpstr>
      <vt:lpstr>Observable renormalons</vt:lpstr>
      <vt:lpstr>Boosted top mass</vt:lpstr>
      <vt:lpstr>Monte Carlo top mass</vt:lpstr>
      <vt:lpstr>Concluding remarks</vt:lpstr>
      <vt:lpstr>Concluding remarks</vt:lpstr>
      <vt:lpstr>Extra</vt:lpstr>
      <vt:lpstr>Leading hadronisation effects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resummations with the ARES method</dc:title>
  <dc:creator>Andrea Banfi</dc:creator>
  <cp:lastModifiedBy>Andrea Banfi</cp:lastModifiedBy>
  <cp:revision>668</cp:revision>
  <dcterms:modified xsi:type="dcterms:W3CDTF">2019-07-03T00:38:27Z</dcterms:modified>
</cp:coreProperties>
</file>