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648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919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541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199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247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582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181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136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376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435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190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411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检查</a:t>
            </a:r>
            <a:r>
              <a:rPr lang="zh-CN" altLang="en-US" dirty="0"/>
              <a:t>新</a:t>
            </a:r>
            <a:r>
              <a:rPr lang="zh-CN" altLang="en-US" dirty="0" smtClean="0"/>
              <a:t>数字化服务软件包（</a:t>
            </a:r>
            <a:r>
              <a:rPr lang="en-US" altLang="zh-CN" dirty="0" err="1"/>
              <a:t>CgemDigitizerSvc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750084"/>
            <a:ext cx="9144000" cy="1655762"/>
          </a:xfrm>
        </p:spPr>
        <p:txBody>
          <a:bodyPr/>
          <a:lstStyle/>
          <a:p>
            <a:r>
              <a:rPr lang="zh-CN" altLang="en-US" dirty="0" smtClean="0"/>
              <a:t>报告人：陆小玲</a:t>
            </a:r>
            <a:endParaRPr lang="en-US" altLang="zh-CN" dirty="0" smtClean="0"/>
          </a:p>
          <a:p>
            <a:r>
              <a:rPr lang="zh-CN" altLang="en-US" dirty="0" smtClean="0"/>
              <a:t>日期：</a:t>
            </a:r>
            <a:r>
              <a:rPr lang="en-US" altLang="zh-CN" dirty="0" smtClean="0"/>
              <a:t>2019</a:t>
            </a:r>
            <a:r>
              <a:rPr lang="zh-CN" altLang="en-US" dirty="0" smtClean="0"/>
              <a:t>年</a:t>
            </a:r>
            <a:r>
              <a:rPr lang="en-US" altLang="zh-CN" dirty="0"/>
              <a:t>5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16</a:t>
            </a:r>
            <a:r>
              <a:rPr lang="zh-CN" altLang="en-US" dirty="0" smtClean="0"/>
              <a:t>日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0937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4697" y="1750435"/>
            <a:ext cx="4667794" cy="322794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9526" y="1750435"/>
            <a:ext cx="4743790" cy="3227943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676400" y="5476743"/>
            <a:ext cx="20987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(a) </a:t>
            </a:r>
            <a:r>
              <a:rPr lang="zh-CN" altLang="en-US" dirty="0" smtClean="0"/>
              <a:t>新数字化模拟的</a:t>
            </a:r>
            <a:r>
              <a:rPr lang="en-US" altLang="zh-CN" dirty="0" smtClean="0"/>
              <a:t>phi</a:t>
            </a:r>
            <a:r>
              <a:rPr lang="zh-CN" altLang="en-US" dirty="0" smtClean="0"/>
              <a:t>的残差分布图的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7924800" y="5476743"/>
            <a:ext cx="20987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(b) </a:t>
            </a:r>
            <a:r>
              <a:rPr lang="zh-CN" altLang="en-US" dirty="0" smtClean="0"/>
              <a:t>标准版数字化模拟的</a:t>
            </a:r>
            <a:r>
              <a:rPr lang="en-US" altLang="zh-CN" dirty="0" smtClean="0"/>
              <a:t>phi</a:t>
            </a:r>
            <a:r>
              <a:rPr lang="zh-CN" altLang="en-US" dirty="0" smtClean="0"/>
              <a:t>残差分布图的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65590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91250" y="1979273"/>
            <a:ext cx="5162550" cy="30861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7924800" y="5476743"/>
            <a:ext cx="20987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(b) </a:t>
            </a:r>
            <a:r>
              <a:rPr lang="zh-CN" altLang="en-US" dirty="0" smtClean="0"/>
              <a:t>标准版数字化模拟的</a:t>
            </a:r>
            <a:r>
              <a:rPr lang="en-US" altLang="zh-CN" dirty="0" smtClean="0"/>
              <a:t>phi</a:t>
            </a:r>
            <a:r>
              <a:rPr lang="zh-CN" altLang="en-US" dirty="0" smtClean="0"/>
              <a:t>的残差分布图（</a:t>
            </a:r>
            <a:r>
              <a:rPr lang="en-US" altLang="zh-CN" dirty="0" smtClean="0"/>
              <a:t>0</a:t>
            </a:r>
            <a:r>
              <a:rPr lang="zh-CN" altLang="en-US" dirty="0" smtClean="0"/>
              <a:t>附近）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676400" y="5476743"/>
            <a:ext cx="20987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(a) </a:t>
            </a:r>
            <a:r>
              <a:rPr lang="zh-CN" altLang="en-US" dirty="0" smtClean="0"/>
              <a:t>新数字化模拟的</a:t>
            </a:r>
            <a:r>
              <a:rPr lang="en-US" altLang="zh-CN" dirty="0" smtClean="0"/>
              <a:t>phi</a:t>
            </a:r>
            <a:r>
              <a:rPr lang="zh-CN" altLang="en-US" dirty="0" smtClean="0"/>
              <a:t>的残差分布图的（</a:t>
            </a:r>
            <a:r>
              <a:rPr lang="en-US" altLang="zh-CN" dirty="0" smtClean="0"/>
              <a:t>0</a:t>
            </a:r>
            <a:r>
              <a:rPr lang="zh-CN" altLang="en-US" dirty="0" smtClean="0"/>
              <a:t>附近）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9531" y="2054976"/>
            <a:ext cx="4493623" cy="306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826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87312" y="1986839"/>
            <a:ext cx="4137740" cy="298575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3503" y="1986839"/>
            <a:ext cx="4427698" cy="301716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/>
              <p:cNvSpPr txBox="1"/>
              <p:nvPr/>
            </p:nvSpPr>
            <p:spPr>
              <a:xfrm>
                <a:off x="2442754" y="5424491"/>
                <a:ext cx="209876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(a) </a:t>
                </a:r>
                <a:r>
                  <a:rPr lang="zh-CN" altLang="en-US" dirty="0" smtClean="0"/>
                  <a:t>新数字化模拟的</a:t>
                </a:r>
                <a:r>
                  <a:rPr lang="en-US" altLang="zh-CN" dirty="0" smtClean="0"/>
                  <a:t>phi</a:t>
                </a:r>
                <a:r>
                  <a:rPr lang="zh-CN" altLang="en-US" dirty="0" smtClean="0"/>
                  <a:t>的残差分布图的（</a:t>
                </a:r>
                <a:r>
                  <a:rPr lang="en-US" altLang="zh-CN" dirty="0" smtClean="0"/>
                  <a:t>2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zh-CN" altLang="en-US" dirty="0" smtClean="0"/>
                  <a:t>附近）</a:t>
                </a:r>
                <a:endParaRPr lang="zh-CN" altLang="en-US" dirty="0"/>
              </a:p>
            </p:txBody>
          </p:sp>
        </mc:Choice>
        <mc:Fallback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754" y="5424491"/>
                <a:ext cx="2098766" cy="923330"/>
              </a:xfrm>
              <a:prstGeom prst="rect">
                <a:avLst/>
              </a:prstGeom>
              <a:blipFill rotWithShape="0">
                <a:blip r:embed="rId4"/>
                <a:stretch>
                  <a:fillRect l="-2616" t="-5960" r="-2326" b="-1059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/>
              <p:cNvSpPr txBox="1"/>
              <p:nvPr/>
            </p:nvSpPr>
            <p:spPr>
              <a:xfrm>
                <a:off x="7977051" y="5424491"/>
                <a:ext cx="209876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(b) </a:t>
                </a:r>
                <a:r>
                  <a:rPr lang="zh-CN" altLang="en-US" dirty="0" smtClean="0"/>
                  <a:t>标准版数字化模拟的</a:t>
                </a:r>
                <a:r>
                  <a:rPr lang="en-US" altLang="zh-CN" dirty="0" smtClean="0"/>
                  <a:t>phi</a:t>
                </a:r>
                <a:r>
                  <a:rPr lang="zh-CN" altLang="en-US" dirty="0" smtClean="0"/>
                  <a:t>的残差分布图（</a:t>
                </a:r>
                <a:r>
                  <a:rPr lang="en-US" altLang="zh-CN" dirty="0">
                    <a:solidFill>
                      <a:prstClr val="black"/>
                    </a:solidFill>
                  </a:rPr>
                  <a:t> 2</a:t>
                </a:r>
                <a14:m>
                  <m:oMath xmlns:m="http://schemas.openxmlformats.org/officeDocument/2006/math">
                    <m:r>
                      <a:rPr lang="zh-CN" alt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zh-CN" altLang="en-US" dirty="0" smtClean="0"/>
                  <a:t>附近）</a:t>
                </a:r>
              </a:p>
            </p:txBody>
          </p:sp>
        </mc:Choice>
        <mc:Fallback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7051" y="5424491"/>
                <a:ext cx="2098766" cy="923330"/>
              </a:xfrm>
              <a:prstGeom prst="rect">
                <a:avLst/>
              </a:prstGeom>
              <a:blipFill rotWithShape="0">
                <a:blip r:embed="rId5"/>
                <a:stretch>
                  <a:fillRect l="-2616" t="-5960" r="-2326" b="-1059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9988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2304" y="1924480"/>
            <a:ext cx="4212176" cy="2882651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989908" y="5424491"/>
            <a:ext cx="20987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(a) </a:t>
            </a:r>
            <a:r>
              <a:rPr lang="zh-CN" altLang="en-US" dirty="0" smtClean="0"/>
              <a:t>新数字化模拟的</a:t>
            </a:r>
            <a:r>
              <a:rPr lang="en-US" altLang="zh-CN" dirty="0"/>
              <a:t>V</a:t>
            </a:r>
            <a:r>
              <a:rPr lang="zh-CN" altLang="en-US" dirty="0" smtClean="0"/>
              <a:t>的残差分布图的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7689668" y="5268574"/>
            <a:ext cx="20987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(b) </a:t>
            </a:r>
            <a:r>
              <a:rPr lang="zh-CN" altLang="en-US" dirty="0" smtClean="0"/>
              <a:t>标准版数字化模拟的</a:t>
            </a:r>
            <a:r>
              <a:rPr lang="en-US" altLang="zh-CN" dirty="0"/>
              <a:t>V</a:t>
            </a:r>
            <a:r>
              <a:rPr lang="zh-CN" altLang="en-US" dirty="0" smtClean="0"/>
              <a:t>的残差分布图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9176" y="1856207"/>
            <a:ext cx="4379595" cy="295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51032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143</Words>
  <Application>Microsoft Office PowerPoint</Application>
  <PresentationFormat>宽屏</PresentationFormat>
  <Paragraphs>11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Calibri Light</vt:lpstr>
      <vt:lpstr>Cambria Math</vt:lpstr>
      <vt:lpstr>1_Office 主题</vt:lpstr>
      <vt:lpstr>检查新数字化服务软件包（CgemDigitizerSvc）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检查新数字化服务软件包（CgemDigitizerSvc）</dc:title>
  <dc:creator>陆小玲</dc:creator>
  <cp:lastModifiedBy>陆小玲</cp:lastModifiedBy>
  <cp:revision>5</cp:revision>
  <dcterms:created xsi:type="dcterms:W3CDTF">2019-05-16T05:12:45Z</dcterms:created>
  <dcterms:modified xsi:type="dcterms:W3CDTF">2019-05-16T06:30:35Z</dcterms:modified>
</cp:coreProperties>
</file>