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100" d="100"/>
          <a:sy n="100" d="100"/>
        </p:scale>
        <p:origin x="429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4752C5-62EC-47C3-A484-E3132445D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0546BDD-CEC4-4EB5-95E3-CCABDCB11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EB0AEC4-67E3-47A5-AA9F-A5375DE19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7B96-323D-49C7-B7BD-55A336062B68}" type="datetimeFigureOut">
              <a:rPr lang="zh-CN" altLang="en-US" smtClean="0"/>
              <a:t>2019/5/23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951289-4A14-47A6-AB7B-1C5CBB380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063778-AC0B-4355-ADA4-B517E5F0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A141-C9DC-489D-AA44-A916C46030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146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5C3B7D-3341-48A1-BB76-03F99889D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02E974A-B419-4DEF-AE5D-A1D279C40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0F45C6-1FA7-4E1C-A746-11BECCEF3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7B96-323D-49C7-B7BD-55A336062B68}" type="datetimeFigureOut">
              <a:rPr lang="zh-CN" altLang="en-US" smtClean="0"/>
              <a:t>2019/5/23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8E1538-B354-448E-A270-3BDE8F7C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8356B09-8292-4E9E-8D93-FDB50052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A141-C9DC-489D-AA44-A916C46030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2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E5F35F5-8070-4385-A8B7-E1EB612A2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53CEAEB-6B9E-45DA-AE0B-627B72EF3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1BA8D5C-9F54-4916-B208-91D79A366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7B96-323D-49C7-B7BD-55A336062B68}" type="datetimeFigureOut">
              <a:rPr lang="zh-CN" altLang="en-US" smtClean="0"/>
              <a:t>2019/5/23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4E076E-CAB9-41B3-89F1-68E767ED3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F6B15A-FF9B-4D00-A188-C103F78A7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A141-C9DC-489D-AA44-A916C46030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286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3093FD-33AE-4429-B7BD-98A5DF68E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B26DE2-8115-45E4-8243-A8E20543D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EC52A0-E24C-4BBA-B611-D3053CABA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7B96-323D-49C7-B7BD-55A336062B68}" type="datetimeFigureOut">
              <a:rPr lang="zh-CN" altLang="en-US" smtClean="0"/>
              <a:t>2019/5/23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1DF8A3-CAE8-4513-8302-D59843FB9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E48197-5675-4CB9-949B-C21C91F0F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A141-C9DC-489D-AA44-A916C46030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484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B4D1CC-70FE-4A27-B411-2C98479E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EE25F82-EC47-4EB1-A3CB-9B51C2078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7E03FF-3DEC-4743-9127-C7B6DBAD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7B96-323D-49C7-B7BD-55A336062B68}" type="datetimeFigureOut">
              <a:rPr lang="zh-CN" altLang="en-US" smtClean="0"/>
              <a:t>2019/5/23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587514-4BDD-4D1E-8C07-A91A4EE3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38B9A80-1948-4FB8-AB28-1CD2ADACE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A141-C9DC-489D-AA44-A916C46030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708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E9C422-DBA1-4932-9641-A15C52EBF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6D276C-10AE-444A-8759-52BBB8595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42723DF-1472-4720-AB22-7FECDF57B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212395B-FCC1-4E3F-919B-13FD3741B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7B96-323D-49C7-B7BD-55A336062B68}" type="datetimeFigureOut">
              <a:rPr lang="zh-CN" altLang="en-US" smtClean="0"/>
              <a:t>2019/5/23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45AC932-7BA5-44B5-AB59-6AD663960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9C0E5B2-A733-4C04-9343-66F501F79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A141-C9DC-489D-AA44-A916C46030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48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F38E52-3937-4DE7-AAAE-4368F7940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71D82E9-08D3-49AB-88E0-24811BDE6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051A5B1-BC88-438C-B8A0-99D81223B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C8257B9-AF3B-4C88-A1C7-C6F801DEEF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293357B-5276-4168-9930-D62A29F828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670CC6E-0609-48EE-BD36-852307117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7B96-323D-49C7-B7BD-55A336062B68}" type="datetimeFigureOut">
              <a:rPr lang="zh-CN" altLang="en-US" smtClean="0"/>
              <a:t>2019/5/23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7760B33-966D-40E5-8D20-90F12BA57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2BD4123-4197-4C84-BA8F-F25DDDA64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A141-C9DC-489D-AA44-A916C46030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706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E0C4D9-01CC-443B-8456-0A5B2B563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57243BB-5231-4ADC-8E7A-3CB80BDF4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7B96-323D-49C7-B7BD-55A336062B68}" type="datetimeFigureOut">
              <a:rPr lang="zh-CN" altLang="en-US" smtClean="0"/>
              <a:t>2019/5/23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6D31A4-5014-4129-A276-5D8CD689D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B063C2-5EF9-4104-B0A9-B0B6A469A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A141-C9DC-489D-AA44-A916C46030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857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B2F908B-3FC3-4A08-96F4-90AE6EEE4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7B96-323D-49C7-B7BD-55A336062B68}" type="datetimeFigureOut">
              <a:rPr lang="zh-CN" altLang="en-US" smtClean="0"/>
              <a:t>2019/5/23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6696F36-F054-44DE-945A-2B50640CE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05B29D-F682-40E4-B7EF-C7F839A0D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A141-C9DC-489D-AA44-A916C46030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2726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58CDEE-A477-4003-9CCE-23F2B0CEB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E1A303-CFD1-4583-B7DE-3F6C0ADEC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3E113BC-E0E2-4EE7-9553-C88074933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E0C4E4-DF57-4734-BE80-3A41E00F1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7B96-323D-49C7-B7BD-55A336062B68}" type="datetimeFigureOut">
              <a:rPr lang="zh-CN" altLang="en-US" smtClean="0"/>
              <a:t>2019/5/23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AAF66D7-245A-4C95-B396-F4C58B7D4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A38BC4F-6014-4F9A-A65C-97445AF73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A141-C9DC-489D-AA44-A916C46030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531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F23705-A367-46F1-B5A1-A455E7F8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4D60141-EA3D-4A14-9D91-768A95B91B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53DC127-2474-444B-A8DC-6096A22AD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CDAE98B-97E0-4261-8BE9-F0625A56D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7B96-323D-49C7-B7BD-55A336062B68}" type="datetimeFigureOut">
              <a:rPr lang="zh-CN" altLang="en-US" smtClean="0"/>
              <a:t>2019/5/23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1463274-7155-435E-8562-DDE66D6A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AE734E7-A601-4CD7-BA16-D603AE233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BA141-C9DC-489D-AA44-A916C46030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844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7AD1B37-5DBD-470C-9E10-6BD3CCC34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A1F19F3-60CF-4DC6-BA72-5DEA11CAE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B174D9E-AC68-4368-BCC6-CB9DF57CE2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A7B96-323D-49C7-B7BD-55A336062B68}" type="datetimeFigureOut">
              <a:rPr lang="zh-CN" altLang="en-US" smtClean="0"/>
              <a:t>2019/5/23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80081A-3674-468D-BE8A-1201C499EC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9ABB3F7-D20D-4F98-81DE-DFB5F6AAE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BA141-C9DC-489D-AA44-A916C46030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279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F03087-C478-4E4D-ABB6-E291B65C59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使用新版</a:t>
            </a:r>
            <a:r>
              <a:rPr lang="en-US" altLang="zh-CN" sz="3600" dirty="0" err="1"/>
              <a:t>CgemGeomSvc</a:t>
            </a:r>
            <a:endParaRPr lang="zh-CN" altLang="en-US" sz="36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986DE12-9B42-4A7E-9829-E17129BFB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76040"/>
            <a:ext cx="6858000" cy="1381760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龙沛洵</a:t>
            </a:r>
            <a:endParaRPr lang="en-US" altLang="zh-CN" sz="2000" dirty="0"/>
          </a:p>
          <a:p>
            <a:r>
              <a:rPr lang="en-US" altLang="zh-CN" sz="2000" dirty="0"/>
              <a:t>2019.5.23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28226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E7803B-4937-4DD8-97CC-72ECE138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本周工作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494792-B8D2-4A23-AB69-6222B7F30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按照老师的意见修改了</a:t>
            </a:r>
            <a:r>
              <a:rPr lang="en-US" altLang="zh-CN" dirty="0" err="1"/>
              <a:t>BesVis</a:t>
            </a:r>
            <a:r>
              <a:rPr lang="zh-CN" altLang="en-US" dirty="0"/>
              <a:t>几何选取的流程；</a:t>
            </a:r>
            <a:endParaRPr lang="en-US" altLang="zh-CN" dirty="0"/>
          </a:p>
          <a:p>
            <a:r>
              <a:rPr lang="zh-CN" altLang="en-US" dirty="0"/>
              <a:t>毕业论文修改；</a:t>
            </a:r>
            <a:endParaRPr lang="en-US" altLang="zh-CN" dirty="0"/>
          </a:p>
          <a:p>
            <a:r>
              <a:rPr lang="zh-CN" altLang="en-US" dirty="0"/>
              <a:t>根据</a:t>
            </a:r>
            <a:r>
              <a:rPr lang="en-US" altLang="zh-CN" dirty="0"/>
              <a:t>CgemGeomSvc-00-00-14-p03</a:t>
            </a:r>
            <a:r>
              <a:rPr lang="zh-CN" altLang="en-US" dirty="0"/>
              <a:t>版本的几何服务包，修改了</a:t>
            </a:r>
            <a:r>
              <a:rPr lang="en-US" altLang="zh-CN" dirty="0" err="1"/>
              <a:t>BesVis</a:t>
            </a:r>
            <a:r>
              <a:rPr lang="zh-CN" altLang="en-US" dirty="0"/>
              <a:t>构建</a:t>
            </a:r>
            <a:r>
              <a:rPr lang="en-US" altLang="zh-CN" dirty="0" err="1"/>
              <a:t>Cgem</a:t>
            </a:r>
            <a:r>
              <a:rPr lang="zh-CN" altLang="en-US" dirty="0"/>
              <a:t>读出条的代码。</a:t>
            </a:r>
          </a:p>
        </p:txBody>
      </p:sp>
    </p:spTree>
    <p:extLst>
      <p:ext uri="{BB962C8B-B14F-4D97-AF65-F5344CB8AC3E}">
        <p14:creationId xmlns:p14="http://schemas.microsoft.com/office/powerpoint/2010/main" val="534555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880DB4-CD3F-4599-8A14-BC07AC521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14p03</a:t>
            </a:r>
            <a:r>
              <a:rPr lang="zh-CN" altLang="en-US" dirty="0"/>
              <a:t>版本的几何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7D34E1-44F5-4FA6-B19E-74537EB1C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与之前使用的</a:t>
            </a:r>
            <a:r>
              <a:rPr lang="en-US" altLang="zh-CN" dirty="0"/>
              <a:t>14</a:t>
            </a:r>
            <a:r>
              <a:rPr lang="zh-CN" altLang="en-US" dirty="0"/>
              <a:t>版本的区别</a:t>
            </a:r>
            <a:endParaRPr lang="en-US" altLang="zh-CN" dirty="0"/>
          </a:p>
          <a:p>
            <a:pPr lvl="1"/>
            <a:r>
              <a:rPr lang="zh-CN" altLang="en-US" dirty="0"/>
              <a:t>读出条的参数略有不同</a:t>
            </a:r>
            <a:endParaRPr lang="en-US" altLang="zh-CN" dirty="0"/>
          </a:p>
          <a:p>
            <a:pPr lvl="1"/>
            <a:r>
              <a:rPr lang="zh-CN" altLang="en-US" dirty="0"/>
              <a:t>第二层的</a:t>
            </a:r>
            <a:r>
              <a:rPr lang="en-US" altLang="zh-CN" dirty="0"/>
              <a:t>V</a:t>
            </a:r>
            <a:r>
              <a:rPr lang="zh-CN" altLang="en-US" dirty="0"/>
              <a:t>条的倾斜方向与第一、第三层反向</a:t>
            </a:r>
            <a:endParaRPr lang="en-US" altLang="zh-CN" dirty="0"/>
          </a:p>
          <a:p>
            <a:pPr lvl="1"/>
            <a:r>
              <a:rPr lang="zh-CN" altLang="en-US" dirty="0"/>
              <a:t>第一三层</a:t>
            </a:r>
            <a:r>
              <a:rPr lang="en-US" altLang="zh-CN" dirty="0"/>
              <a:t>α&gt;0</a:t>
            </a:r>
            <a:r>
              <a:rPr lang="zh-CN" altLang="en-US" dirty="0"/>
              <a:t>，第二层</a:t>
            </a:r>
            <a:r>
              <a:rPr lang="en-US" altLang="zh-CN"/>
              <a:t>α&lt;0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升级</a:t>
            </a:r>
            <a:r>
              <a:rPr lang="en-US" altLang="zh-CN" dirty="0" err="1"/>
              <a:t>Cgem</a:t>
            </a:r>
            <a:r>
              <a:rPr lang="zh-CN" altLang="en-US" dirty="0"/>
              <a:t>读出条绘制进行的工作</a:t>
            </a:r>
            <a:endParaRPr lang="en-US" altLang="zh-CN" dirty="0"/>
          </a:p>
          <a:p>
            <a:pPr lvl="1"/>
            <a:r>
              <a:rPr lang="zh-CN" altLang="en-US" dirty="0"/>
              <a:t>核对坐标定义和读出平面的边界</a:t>
            </a:r>
            <a:endParaRPr lang="en-US" altLang="zh-CN" dirty="0"/>
          </a:p>
          <a:p>
            <a:pPr lvl="1"/>
            <a:r>
              <a:rPr lang="zh-CN" altLang="en-US" dirty="0"/>
              <a:t>核对各层读出条的倾斜方向是否与实际一致</a:t>
            </a:r>
            <a:endParaRPr lang="en-US" altLang="zh-CN" dirty="0"/>
          </a:p>
          <a:p>
            <a:pPr lvl="1"/>
            <a:r>
              <a:rPr lang="zh-CN" altLang="en-US" dirty="0"/>
              <a:t>通过</a:t>
            </a:r>
            <a:r>
              <a:rPr lang="en-US" altLang="zh-CN" dirty="0" err="1"/>
              <a:t>CgemGeomSvc</a:t>
            </a:r>
            <a:r>
              <a:rPr lang="zh-CN" altLang="en-US" dirty="0"/>
              <a:t>取得各读出条的位置，而不是自己写代码计算</a:t>
            </a:r>
          </a:p>
        </p:txBody>
      </p:sp>
    </p:spTree>
    <p:extLst>
      <p:ext uri="{BB962C8B-B14F-4D97-AF65-F5344CB8AC3E}">
        <p14:creationId xmlns:p14="http://schemas.microsoft.com/office/powerpoint/2010/main" val="2528505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18A4B5-5E98-4265-A263-D80CD2184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62" y="142338"/>
            <a:ext cx="1657350" cy="777874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第一层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8DC1351-4BFD-4168-A0A1-695B9CC6D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738" y="337033"/>
            <a:ext cx="2941015" cy="2930531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0F15BB37-8B92-43D8-B5A0-04780C5028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752" y="3805412"/>
            <a:ext cx="2754961" cy="273083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A788F6C-F85A-45B3-AAAF-8978856ED0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275" y="532185"/>
            <a:ext cx="2754986" cy="273537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8311F9E-4286-45ED-8A9F-12956C4468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3817" y="3805412"/>
            <a:ext cx="2673677" cy="2650182"/>
          </a:xfrm>
          <a:prstGeom prst="rect">
            <a:avLst/>
          </a:prstGeom>
        </p:spPr>
      </p:pic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F86C119E-94F7-459F-A401-03C12CA2E29D}"/>
              </a:ext>
            </a:extLst>
          </p:cNvPr>
          <p:cNvCxnSpPr>
            <a:cxnSpLocks/>
          </p:cNvCxnSpPr>
          <p:nvPr/>
        </p:nvCxnSpPr>
        <p:spPr>
          <a:xfrm>
            <a:off x="2913817" y="3540760"/>
            <a:ext cx="5224641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B98BBEF7-FF45-4D75-93AA-9DBA9C6D43D1}"/>
              </a:ext>
            </a:extLst>
          </p:cNvPr>
          <p:cNvCxnSpPr/>
          <p:nvPr/>
        </p:nvCxnSpPr>
        <p:spPr>
          <a:xfrm flipV="1">
            <a:off x="2913817" y="599440"/>
            <a:ext cx="0" cy="57359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D81B571E-8DD9-4701-8EF3-23467539328C}"/>
              </a:ext>
            </a:extLst>
          </p:cNvPr>
          <p:cNvSpPr txBox="1"/>
          <p:nvPr/>
        </p:nvSpPr>
        <p:spPr>
          <a:xfrm>
            <a:off x="8140701" y="3336775"/>
            <a:ext cx="688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φ*R</a:t>
            </a:r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AB4C813-0850-4F1A-9B49-C7E066749CBC}"/>
              </a:ext>
            </a:extLst>
          </p:cNvPr>
          <p:cNvSpPr txBox="1"/>
          <p:nvPr/>
        </p:nvSpPr>
        <p:spPr>
          <a:xfrm>
            <a:off x="2453640" y="452570"/>
            <a:ext cx="56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z</a:t>
            </a:r>
            <a:endParaRPr lang="zh-CN" altLang="en-US" dirty="0"/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A715FECE-1FC0-4D95-B089-4B4767BC8E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55568" y="1363977"/>
            <a:ext cx="2714742" cy="2476995"/>
          </a:xfrm>
          <a:prstGeom prst="rect">
            <a:avLst/>
          </a:prstGeom>
        </p:spPr>
      </p:pic>
      <p:sp>
        <p:nvSpPr>
          <p:cNvPr id="19" name="椭圆 18">
            <a:extLst>
              <a:ext uri="{FF2B5EF4-FFF2-40B4-BE49-F238E27FC236}">
                <a16:creationId xmlns:a16="http://schemas.microsoft.com/office/drawing/2014/main" id="{6F57B2AA-2AF5-4398-9012-B78612BFD0B0}"/>
              </a:ext>
            </a:extLst>
          </p:cNvPr>
          <p:cNvSpPr/>
          <p:nvPr/>
        </p:nvSpPr>
        <p:spPr>
          <a:xfrm>
            <a:off x="106515" y="1504604"/>
            <a:ext cx="66502" cy="665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A8B32FC2-5018-4FCA-B1E2-80DEAD97EB2A}"/>
              </a:ext>
            </a:extLst>
          </p:cNvPr>
          <p:cNvSpPr/>
          <p:nvPr/>
        </p:nvSpPr>
        <p:spPr>
          <a:xfrm>
            <a:off x="259776" y="1504604"/>
            <a:ext cx="66502" cy="6650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98013EAC-6A73-4035-950F-8E45D50CB3C4}"/>
              </a:ext>
            </a:extLst>
          </p:cNvPr>
          <p:cNvSpPr txBox="1"/>
          <p:nvPr/>
        </p:nvSpPr>
        <p:spPr>
          <a:xfrm>
            <a:off x="121397" y="876173"/>
            <a:ext cx="7431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err="1">
                <a:solidFill>
                  <a:schemeClr val="accent1"/>
                </a:solidFill>
              </a:rPr>
              <a:t>Xmin</a:t>
            </a:r>
            <a:endParaRPr lang="zh-CN" altLang="en-US" sz="1200" dirty="0">
              <a:solidFill>
                <a:schemeClr val="accent1"/>
              </a:solidFill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9997968A-3034-4F6E-A7B3-F93608EBDD18}"/>
              </a:ext>
            </a:extLst>
          </p:cNvPr>
          <p:cNvSpPr txBox="1"/>
          <p:nvPr/>
        </p:nvSpPr>
        <p:spPr>
          <a:xfrm>
            <a:off x="705020" y="1086978"/>
            <a:ext cx="2081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accent2"/>
                </a:solidFill>
              </a:rPr>
              <a:t>Phi(0) * RX – ½*</a:t>
            </a:r>
            <a:r>
              <a:rPr lang="en-US" altLang="zh-CN" sz="1200" dirty="0" err="1">
                <a:solidFill>
                  <a:schemeClr val="accent2"/>
                </a:solidFill>
              </a:rPr>
              <a:t>WidthOfX</a:t>
            </a:r>
            <a:endParaRPr lang="zh-CN" altLang="en-US" sz="1200" dirty="0">
              <a:solidFill>
                <a:schemeClr val="accent2"/>
              </a:solidFill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A1CF67FD-B95C-49D3-B170-5C06E6141A11}"/>
              </a:ext>
            </a:extLst>
          </p:cNvPr>
          <p:cNvCxnSpPr>
            <a:cxnSpLocks/>
            <a:endCxn id="19" idx="0"/>
          </p:cNvCxnSpPr>
          <p:nvPr/>
        </p:nvCxnSpPr>
        <p:spPr>
          <a:xfrm flipH="1">
            <a:off x="139766" y="1086978"/>
            <a:ext cx="186512" cy="417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A5D5AC3E-5750-4CDF-A1CC-42C46094F657}"/>
              </a:ext>
            </a:extLst>
          </p:cNvPr>
          <p:cNvCxnSpPr>
            <a:cxnSpLocks/>
            <a:endCxn id="20" idx="7"/>
          </p:cNvCxnSpPr>
          <p:nvPr/>
        </p:nvCxnSpPr>
        <p:spPr>
          <a:xfrm flipH="1">
            <a:off x="316539" y="1319938"/>
            <a:ext cx="475941" cy="194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87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18A4B5-5E98-4265-A263-D80CD2184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62" y="142338"/>
            <a:ext cx="1657350" cy="777874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第二层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DB86C47-00BC-4003-84B1-7047366EF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639" y="477300"/>
            <a:ext cx="5562641" cy="289562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B21D4F14-EC04-4853-8549-C4F695C6D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2589" y="3641714"/>
            <a:ext cx="5581691" cy="3028972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1648453-B434-4F98-843B-2AEB791DAC21}"/>
              </a:ext>
            </a:extLst>
          </p:cNvPr>
          <p:cNvSpPr txBox="1"/>
          <p:nvPr/>
        </p:nvSpPr>
        <p:spPr>
          <a:xfrm>
            <a:off x="2576513" y="600076"/>
            <a:ext cx="3814763" cy="36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两个读出平面交界处</a:t>
            </a:r>
          </a:p>
        </p:txBody>
      </p:sp>
    </p:spTree>
    <p:extLst>
      <p:ext uri="{BB962C8B-B14F-4D97-AF65-F5344CB8AC3E}">
        <p14:creationId xmlns:p14="http://schemas.microsoft.com/office/powerpoint/2010/main" val="180460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18A4B5-5E98-4265-A263-D80CD2184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62" y="142338"/>
            <a:ext cx="1657350" cy="777874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第三层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43F2575-1539-4A72-A1B0-5983E7493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312" y="142338"/>
            <a:ext cx="5610266" cy="295277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9011435-54B6-483B-85BD-23A7ED6ED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8312" y="3515239"/>
            <a:ext cx="5610266" cy="320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034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98258C-C1AE-41B2-B94D-C2C0BF69B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下一步的工作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EE388C-216A-49DC-9B71-37C3EAA5C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将本次更新的内容加入到文档中</a:t>
            </a:r>
            <a:endParaRPr lang="en-US" altLang="zh-CN" dirty="0"/>
          </a:p>
          <a:p>
            <a:r>
              <a:rPr lang="zh-CN" altLang="en-US" dirty="0"/>
              <a:t>使用在</a:t>
            </a:r>
            <a:r>
              <a:rPr lang="en-US" altLang="zh-CN" dirty="0"/>
              <a:t>14p03</a:t>
            </a:r>
            <a:r>
              <a:rPr lang="zh-CN" altLang="en-US" dirty="0"/>
              <a:t>几何下产生的</a:t>
            </a:r>
            <a:r>
              <a:rPr lang="en-US" altLang="zh-CN" dirty="0"/>
              <a:t>MC</a:t>
            </a:r>
            <a:r>
              <a:rPr lang="zh-CN" altLang="en-US" dirty="0"/>
              <a:t>事例进行事例显示测试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483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179</Words>
  <Application>Microsoft Office PowerPoint</Application>
  <PresentationFormat>全屏显示(4:3)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使用新版CgemGeomSvc</vt:lpstr>
      <vt:lpstr>本周工作</vt:lpstr>
      <vt:lpstr>14p03版本的几何</vt:lpstr>
      <vt:lpstr>第一层</vt:lpstr>
      <vt:lpstr>第二层</vt:lpstr>
      <vt:lpstr>第三层</vt:lpstr>
      <vt:lpstr>下一步的工作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使用新版CgemGeomSvc</dc:title>
  <dc:creator>MgcosA Long</dc:creator>
  <cp:lastModifiedBy>MgcosA Long</cp:lastModifiedBy>
  <cp:revision>17</cp:revision>
  <dcterms:created xsi:type="dcterms:W3CDTF">2019-05-22T19:37:04Z</dcterms:created>
  <dcterms:modified xsi:type="dcterms:W3CDTF">2019-05-23T02:08:23Z</dcterms:modified>
</cp:coreProperties>
</file>