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5F54ED-3E67-4741-A1B5-2AF6114C6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E31404-EEBB-4FC6-92D4-572B4BE92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9BA5A-51F2-476F-BBDD-3B9F4762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43B29D-A805-4B92-95BD-E2697F0E6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B841B-8928-4E9B-A4BA-77435D71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59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1E542D-6BD2-4C7A-A9E1-7566FB0B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AEBA47-B680-413D-8365-9EFACB85D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402D4D-757E-4068-9AFC-F2848095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6D532D-FCD0-4CA8-81E6-31C100C8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26E0AA-3A47-44E5-8B04-8475378B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99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FD75E1-4A65-4BB1-A804-28A11565D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6A51602-2D4B-4C37-A6CF-76547A0CD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D728F3-03A9-47EA-89B3-2B5711FAE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F08681-8138-4FE2-921D-F14A8E8C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822F6E-0DAA-43B3-9F9B-CB191D9F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7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AB983D-CE61-4A9D-9BB7-10C68A2A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2DB707-5B78-4E1C-9E5B-F9053D13D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CB0676-32B3-4E1D-973E-64AFF104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5533E8-DE56-4910-B1C7-81E0991AB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3BB62B-17E7-4BD2-A905-CC205DD6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47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32D2F5-E525-4AE5-A583-D9B0DF96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CB4753-FE21-4FF8-A3E8-BFC9BF6E0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D83BCB-55D7-4D68-B98A-1B9397F80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D6FC2F-AAAB-4B24-B0C4-BFE5FF70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8ECF2B-0C7B-49F6-B597-0E7A07F2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67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C07597-8529-40D6-8CDA-BF9943AC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F48753-EC44-42E6-8A33-AA7DDCEFF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A56A6E-8C21-4903-B842-EB567147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E94FA25-731F-4B03-86EB-D59103D6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2B63D9-C479-463B-8F23-6A11E649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456C03-CA65-4357-A181-8580629A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18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C18FE2-937A-4018-B20E-239F9659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B09CF6-AC5E-42D3-BA34-10D4ECE3E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4AD9E4-2B73-419F-BD0D-DA57D1E3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A4AE4EB-EDF0-4434-B8BA-91A89C6BE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0DB4E38-E317-4CBB-8EED-C32CE10A6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0CD9A7B-17E2-4D89-8FD0-6D639689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A5F173E-8230-4CD7-AEBA-095C6F22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9B20C97-407A-4417-8F6B-D4849DF1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16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DA901F-87EF-4D66-BF0A-FDEE0F134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4C29575-E619-48A0-B480-5E89F649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1B2684D-09D9-4F77-817A-2591C725E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BFAB84-ECD1-4B9A-B323-17FBA53F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6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37B74EE-F57C-4186-A712-6B2118CE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EA87A47-A731-4529-ABD9-24592D1E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11F5EF-D113-48AE-8619-29A478B03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91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65FAE0-2646-4506-8DF1-1254EDFA7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78354A-9CEE-4374-B17D-B290555F7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8EB179-FAD7-4905-82DA-EFDBAAA62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D840DE-4DA5-4F3A-A0B1-AC617E60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9D802-5B50-477F-9DE0-89D9955E3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E5CE5E-8BC5-4927-9CE0-2C3827E2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15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F0CC64-CABF-4E54-807D-91C72B053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D6B2CB3-828D-4BC4-9A80-933E0466C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C7A0-4F45-452B-98F5-108B5C8AA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4E3B7B4-32C1-4CB5-9297-A0632E4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7BFE862-F524-4CAE-AA61-CA59A451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7CD119-B129-47BF-A404-F445DB77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48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D64FCD3-9CB8-40E1-9FF6-CCA70BA58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323F69-8C2B-466A-9E0F-2A7B99D6B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125460-FF41-4EF4-922E-4C0C3F1B0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4A0A8-4989-48E3-BB43-8F062ADE1575}" type="datetimeFigureOut">
              <a:rPr lang="zh-CN" altLang="en-US" smtClean="0"/>
              <a:t>19/06/10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3A129D-4721-4E3D-A2A9-87F8DAE8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4E734D-7E61-4415-A291-B8A1549B6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F3ABA-E8F6-4213-B95E-7FDD43F19D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58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113B3A-1A66-4C25-9744-05CF978955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Issues for Discussions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1EA35B-8588-47E8-A373-4AC98AEA7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HGTD </a:t>
            </a:r>
            <a:r>
              <a:rPr lang="en-US" altLang="zh-CN" dirty="0" err="1"/>
              <a:t>physiperf</a:t>
            </a:r>
            <a:r>
              <a:rPr lang="en-US" altLang="zh-CN" dirty="0"/>
              <a:t> session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58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93BD37-A178-49E2-B225-F3AFDDDD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54BE07-A44D-4733-A707-8F2D0E006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Short term for TDR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Longer term </a:t>
            </a:r>
          </a:p>
          <a:p>
            <a:pPr lvl="1"/>
            <a:r>
              <a:rPr lang="en-US" altLang="zh-CN" dirty="0"/>
              <a:t>Software and performance</a:t>
            </a:r>
          </a:p>
          <a:p>
            <a:pPr lvl="1"/>
            <a:r>
              <a:rPr lang="en-US" altLang="zh-CN" dirty="0"/>
              <a:t>Physics analysis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639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0F6638-BE42-496D-AF39-9A7FBAF9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Software and performance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B635BD-0CBE-4C96-B443-6200E8AC4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R21 or R22 migration</a:t>
            </a:r>
          </a:p>
          <a:p>
            <a:pPr lvl="1"/>
            <a:r>
              <a:rPr lang="en-US" altLang="zh-CN" dirty="0"/>
              <a:t>New EDM in HGTD</a:t>
            </a:r>
          </a:p>
          <a:p>
            <a:pPr lvl="1"/>
            <a:r>
              <a:rPr lang="en-US" altLang="zh-CN" dirty="0"/>
              <a:t>Re-processing (</a:t>
            </a:r>
            <a:r>
              <a:rPr lang="en-US" altLang="zh-CN" dirty="0" err="1"/>
              <a:t>simu</a:t>
            </a:r>
            <a:r>
              <a:rPr lang="en-US" altLang="zh-CN" dirty="0"/>
              <a:t>/</a:t>
            </a:r>
            <a:r>
              <a:rPr lang="en-US" altLang="zh-CN" dirty="0" err="1"/>
              <a:t>digi</a:t>
            </a:r>
            <a:r>
              <a:rPr lang="en-US" altLang="zh-CN" dirty="0"/>
              <a:t> ) </a:t>
            </a:r>
          </a:p>
          <a:p>
            <a:pPr lvl="1"/>
            <a:r>
              <a:rPr lang="en-US" altLang="zh-CN" dirty="0"/>
              <a:t>Is a </a:t>
            </a:r>
            <a:r>
              <a:rPr lang="en-US" altLang="zh-CN" dirty="0" err="1"/>
              <a:t>tuto</a:t>
            </a:r>
            <a:r>
              <a:rPr lang="en-US" altLang="zh-CN" dirty="0"/>
              <a:t> necessary within China group ?</a:t>
            </a:r>
          </a:p>
          <a:p>
            <a:r>
              <a:rPr lang="en-US" altLang="zh-CN" dirty="0"/>
              <a:t>New </a:t>
            </a:r>
            <a:r>
              <a:rPr lang="en-US" altLang="zh-CN" dirty="0" err="1"/>
              <a:t>algos</a:t>
            </a:r>
            <a:r>
              <a:rPr lang="en-US" altLang="zh-CN" dirty="0"/>
              <a:t> related to HGTD</a:t>
            </a:r>
          </a:p>
          <a:p>
            <a:pPr lvl="1"/>
            <a:r>
              <a:rPr lang="en-US" altLang="zh-CN" dirty="0"/>
              <a:t>New vertexing with time</a:t>
            </a:r>
          </a:p>
          <a:p>
            <a:pPr lvl="1"/>
            <a:r>
              <a:rPr lang="en-US" altLang="zh-CN" dirty="0"/>
              <a:t>Phys perf with PFA,  tau, b-jets</a:t>
            </a:r>
          </a:p>
          <a:p>
            <a:pPr lvl="1"/>
            <a:r>
              <a:rPr lang="en-US" altLang="zh-CN" dirty="0"/>
              <a:t>Pick up something from competitions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683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0DE154-9E4F-4CF7-A4A4-9755FCB3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Some physics in </a:t>
            </a:r>
            <a:r>
              <a:rPr lang="en-US" altLang="zh-CN" dirty="0" err="1"/>
              <a:t>Fwd</a:t>
            </a:r>
            <a:r>
              <a:rPr lang="en-US" altLang="zh-CN" dirty="0"/>
              <a:t>/HGTD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638FFF-7895-472F-9A7D-117DF5B77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Susy   same-sign </a:t>
            </a:r>
            <a:r>
              <a:rPr lang="en-US" altLang="zh-CN" dirty="0" err="1"/>
              <a:t>chargino</a:t>
            </a:r>
            <a:r>
              <a:rPr lang="en-US" altLang="zh-CN" dirty="0"/>
              <a:t> via VBF ?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Higgs to </a:t>
            </a:r>
            <a:r>
              <a:rPr lang="en-US" altLang="zh-CN" dirty="0" err="1"/>
              <a:t>taus</a:t>
            </a:r>
            <a:r>
              <a:rPr lang="en-US" altLang="zh-CN" dirty="0"/>
              <a:t> from VBF ?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Other exotics ?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61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86</Words>
  <Application>Microsoft Office PowerPoint</Application>
  <PresentationFormat>宽屏</PresentationFormat>
  <Paragraphs>27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Issues for Discussions </vt:lpstr>
      <vt:lpstr>Outline</vt:lpstr>
      <vt:lpstr>Software and performance</vt:lpstr>
      <vt:lpstr>Some physics in Fwd/HGTD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for Discussions </dc:title>
  <dc:creator>shanly</dc:creator>
  <cp:lastModifiedBy>shanly</cp:lastModifiedBy>
  <cp:revision>15</cp:revision>
  <dcterms:created xsi:type="dcterms:W3CDTF">2019-06-10T04:45:58Z</dcterms:created>
  <dcterms:modified xsi:type="dcterms:W3CDTF">2019-06-10T05:07:14Z</dcterms:modified>
</cp:coreProperties>
</file>