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1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402B-AA3E-4018-BB62-E5A00DAD0D4A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C6997-51D2-483B-B545-6A8D60CA9E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8762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C4B4DE-146A-4A01-8766-67D178631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DECCF50-99F8-4D9E-B4D2-FEE4F42EA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9FF238-8E33-4085-A339-2D6360484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BB92-F6F5-4ED0-B393-AAD824741C31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4B4BAA-9D97-4AAA-AE48-721351F74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8740C4-6212-47B4-ACD2-66CB3BA91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748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514EAE-424E-4C35-8E3B-80720C609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78CD8D8-BD62-4036-82EE-D8739C59B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D13788-DBEA-4395-B767-E8C68DAC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0E0FB-9BE5-4B75-AB5E-C325AFD42523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949363-F023-4470-8581-2DDACD7C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CB6D6C-6706-40D9-B774-BFB3A0F2E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086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45B3125-C35D-4A8B-9563-8BBD061F7F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946DF74-AD9C-4C8F-8339-8233D62BE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5D7D7D-1C8B-4097-9D14-DBDC1467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EAA9-17D5-4705-8808-CB86F07FBEFE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7DC8D27-69FE-48B6-BC56-F7893BC6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FB2AB2-5456-4C7B-9A0F-4BD582F2A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53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1B92EB-A062-404A-8D32-D4B65D4CE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90C2CA-5B7E-48BC-B7B9-791544B4C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0FF35F-9C86-4DE3-8099-B26629BC5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FD1A8-040F-4EA7-A7E7-099393956CD6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5B8B66-9EB0-4F3E-9EC0-C0409C129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B9C1DB-BD57-46A8-88EC-169A8FCB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06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4F87FE-872F-43AB-A8F2-07F27AEC5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427E69D-5A3D-41FE-9330-C0CDAAE41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A56EA8-2BB2-4378-B601-5EB6AFFD2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9BEE-DD93-45E8-AB14-8A59D7047112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8042D-0765-4E77-8219-421EA9820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16BCF3-DF9A-40EF-B89A-70154CC0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95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3F2EE7-92D1-4DC4-871E-1251CB948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AC0BDE-3080-4FAD-A44E-4F86F253F0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ED07D91-858C-434F-B721-E5DC21792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F471F68-4FB2-4DEF-AAEF-DDC7477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5CC6-5609-4EDE-8947-251DDF7756D3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ABEC4E-37E8-4BA5-BC48-D5887B33D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77C6906-6FE5-4A90-8D69-5B373995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47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B07527-5A08-4B42-86BF-C1EFD77A6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C304604-A714-43CD-88B7-9724B67A3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234AE7-19DA-4D54-9AEE-255E9C9DD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08035AC-F0E9-4E5D-AB19-58CE12CDA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F2BDB54-ECAB-4259-862A-05038CEDDE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D03A138-25AD-44DA-8843-9825AD928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36C82-EB50-4471-90E6-20A3D13F1C0C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1B2F329-05A2-4CF9-A69A-05F9E9665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67CB572-D3C2-48E1-912A-CB0A95013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823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7E2E59-2C88-47BE-8506-9093A8B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3B2EEC5-9F5B-43D3-8D1F-3C50154BB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EBF3-510B-4655-A938-D4CA190B897B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CEB5113-BB87-4C2B-916D-CA98C8E1B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4C1754-E528-4367-88BD-795261F3B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589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2FEDD9E-84A5-4653-9C11-3C2DD0901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E01D-2F0E-4104-B988-3126FDE1742B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E4FCD97-D788-4AC6-AA0F-29D82B56F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BFBAF5-2D8D-4D3A-A15E-7ED413D9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295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E10D0E-12A8-45EC-AEB1-818C11B6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05C273-2DCD-44D2-987B-17CABD9D5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EE00735-C9A4-4245-92FE-30673B319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5216220-6276-456E-ABA6-DAB286D1E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1D4C1-D15B-4B99-B7EE-D28AB797BB66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AA79EF-A047-4F80-AC09-152EC9785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C3A96CA-0D33-47AC-8271-3F82A731E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827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3A6ED1-8E66-4F29-AE64-F6A54997C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7B715FB-1E9B-4E4C-8C40-0B785F0D2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DFD700E-9D14-479B-87F7-07E7C8A7F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976691D-4DDE-48FD-85CB-1E84B49D8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99C9-9834-4352-9F06-D00472B1BF31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A36C8D-8B4C-480C-8D76-2974BAB9E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63C58E-2EA4-4720-AB39-2CE6BA62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112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CFDF62C-8756-47F8-830B-D659F5B5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0DC9BD4-706A-46B2-95A8-A2C29443E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AA05970-F32A-4C96-9375-55901CFFC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DA636-33B2-4F96-AA0B-5228730DF105}" type="datetime1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82D7D8-FFDE-4DF9-A587-4F53E40055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3D02C4-267C-458A-970F-1E1ABDC683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83965-E76B-468D-A652-E9E7392920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42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47D789-9380-4E64-BBF2-22CB187DBB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Toward Track segment </a:t>
            </a:r>
            <a:br>
              <a:rPr lang="en-US" altLang="zh-CN" dirty="0"/>
            </a:br>
            <a:r>
              <a:rPr lang="en-US" altLang="zh-CN" dirty="0"/>
              <a:t>in HGTD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C33F872-095A-4ECE-A518-14BF8D140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6041" y="4169596"/>
            <a:ext cx="9144000" cy="1655762"/>
          </a:xfrm>
        </p:spPr>
        <p:txBody>
          <a:bodyPr/>
          <a:lstStyle/>
          <a:p>
            <a:r>
              <a:rPr lang="en-US" altLang="zh-CN" dirty="0" err="1"/>
              <a:t>Lianyou</a:t>
            </a:r>
            <a:r>
              <a:rPr lang="en-US" altLang="zh-CN" dirty="0"/>
              <a:t> SHAN</a:t>
            </a:r>
          </a:p>
          <a:p>
            <a:endParaRPr lang="en-US" altLang="zh-CN" dirty="0"/>
          </a:p>
          <a:p>
            <a:r>
              <a:rPr lang="en-US" altLang="zh-CN" dirty="0"/>
              <a:t>June 10, 2019, IHEP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26CE948-8460-4DC6-91A4-D0ABBCDE5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FCA73F0-349A-4C33-819F-D66529BE6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303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C66B1DD-7627-4B0D-B3E4-BF67E65C4E1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Determination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?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C66B1DD-7627-4B0D-B3E4-BF67E65C4E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0F38B2-20AD-405E-BE14-58438B28A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035" y="5423338"/>
            <a:ext cx="10515600" cy="1012168"/>
          </a:xfrm>
        </p:spPr>
        <p:txBody>
          <a:bodyPr/>
          <a:lstStyle/>
          <a:p>
            <a:r>
              <a:rPr lang="en-US" altLang="zh-CN" dirty="0"/>
              <a:t>Need some novel ideas : thanks if any suggestions !</a:t>
            </a:r>
          </a:p>
          <a:p>
            <a:r>
              <a:rPr lang="en-US" altLang="zh-CN" dirty="0"/>
              <a:t>Need some optimization/iterations 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042B472-D124-42FD-A476-695DCB37B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3AC7079-CF8A-40B3-9FF5-2D4AF65E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E350E8A-3E2D-46F7-9790-E462E2F5D4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803" y="1324304"/>
            <a:ext cx="6648450" cy="399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811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7A3A14-DEB4-4AD8-81DE-42423944F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E066D60-1133-48F3-930E-553F0D4612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HGTD </a:t>
                </a:r>
                <a:r>
                  <a:rPr lang="en-US" altLang="zh-CN" dirty="0" err="1"/>
                  <a:t>TrkSegment</a:t>
                </a:r>
                <a:r>
                  <a:rPr lang="en-US" altLang="zh-CN" dirty="0"/>
                  <a:t> defined</a:t>
                </a:r>
              </a:p>
              <a:p>
                <a:pPr lvl="1"/>
                <a:r>
                  <a:rPr lang="en-US" altLang="zh-CN" dirty="0"/>
                  <a:t>At least a working code</a:t>
                </a:r>
              </a:p>
              <a:p>
                <a:pPr lvl="1"/>
                <a:r>
                  <a:rPr lang="en-US" altLang="zh-CN" dirty="0"/>
                  <a:t>At least a way to understand current </a:t>
                </a:r>
                <a:r>
                  <a:rPr lang="en-US" altLang="zh-CN" dirty="0" err="1"/>
                  <a:t>configurations&amp;simulations</a:t>
                </a:r>
                <a:r>
                  <a:rPr lang="en-US" altLang="zh-CN" dirty="0"/>
                  <a:t> </a:t>
                </a:r>
              </a:p>
              <a:p>
                <a:r>
                  <a:rPr lang="en-US" altLang="zh-CN" dirty="0"/>
                  <a:t>Still </a:t>
                </a:r>
                <a:r>
                  <a:rPr lang="en-US" altLang="zh-CN"/>
                  <a:t>chasing the physics </a:t>
                </a:r>
                <a:r>
                  <a:rPr lang="en-US" altLang="zh-CN" dirty="0"/>
                  <a:t>performance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determination </a:t>
                </a:r>
              </a:p>
              <a:p>
                <a:pPr lvl="1"/>
                <a:r>
                  <a:rPr lang="en-US" altLang="zh-CN" dirty="0"/>
                  <a:t>So that Pileup mitigation</a:t>
                </a:r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r>
                  <a:rPr lang="en-US" altLang="zh-CN" dirty="0"/>
                  <a:t>                                                                   </a:t>
                </a:r>
                <a:r>
                  <a:rPr lang="en-US" altLang="zh-CN" sz="4000" dirty="0"/>
                  <a:t>Thanks !</a:t>
                </a:r>
                <a:endParaRPr lang="zh-CN" altLang="en-US" sz="4000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E066D60-1133-48F3-930E-553F0D4612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 b="-58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2A80027-59DE-4FF4-922F-E3939D333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6C33B4-36D2-4003-AF40-3B6F2D24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880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08959B-2FE1-49B5-A582-6B1458C64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Pileup in HL run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261547C-A0D1-4A66-9449-CF6CD4D110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3497" y="1830880"/>
                <a:ext cx="6187966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=200</m:t>
                    </m:r>
                  </m:oMath>
                </a14:m>
                <a:endParaRPr lang="zh-CN" altLang="en-US" dirty="0"/>
              </a:p>
              <a:p>
                <a:r>
                  <a:rPr lang="en-US" altLang="zh-CN" dirty="0"/>
                  <a:t>Time window should shrink to 0.25 ns</a:t>
                </a:r>
              </a:p>
              <a:p>
                <a:pPr lvl="1"/>
                <a:r>
                  <a:rPr lang="en-US" altLang="zh-CN" dirty="0"/>
                  <a:t>Then 0.175 as core part </a:t>
                </a:r>
                <a:endParaRPr lang="zh-CN" altLang="en-US" dirty="0"/>
              </a:p>
              <a:p>
                <a:r>
                  <a:rPr lang="en-US" altLang="zh-CN" dirty="0"/>
                  <a:t>HGTD is expect to mitigate </a:t>
                </a:r>
              </a:p>
              <a:p>
                <a:pPr lvl="1"/>
                <a:r>
                  <a:rPr lang="en-US" altLang="zh-CN" dirty="0"/>
                  <a:t>by a time-slice </a:t>
                </a:r>
                <a:endParaRPr lang="zh-CN" altLang="en-US" dirty="0"/>
              </a:p>
              <a:p>
                <a:r>
                  <a:rPr lang="en-US" altLang="zh-CN" dirty="0"/>
                  <a:t>Time resolution is important </a:t>
                </a:r>
                <a:endParaRPr lang="zh-CN" alt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determination will be crucial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261547C-A0D1-4A66-9449-CF6CD4D110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497" y="1830880"/>
                <a:ext cx="6187966" cy="4351338"/>
              </a:xfrm>
              <a:blipFill>
                <a:blip r:embed="rId2"/>
                <a:stretch>
                  <a:fillRect l="-1773" r="-137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F905D2B-107D-432B-8454-C54B7994A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1'st IHEP-HGTD workshop 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53E84F1-BE6E-4F18-AF40-15E954403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2</a:t>
            </a:fld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8F5E11B-86AD-4D1D-8CF3-6BC25C7499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034" y="1329230"/>
            <a:ext cx="5689070" cy="5027120"/>
          </a:xfrm>
          <a:prstGeom prst="rect">
            <a:avLst/>
          </a:prstGeom>
        </p:spPr>
      </p:pic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C6A80DFB-5656-470F-8904-CC0908B5155B}"/>
              </a:ext>
            </a:extLst>
          </p:cNvPr>
          <p:cNvCxnSpPr>
            <a:cxnSpLocks/>
          </p:cNvCxnSpPr>
          <p:nvPr/>
        </p:nvCxnSpPr>
        <p:spPr>
          <a:xfrm>
            <a:off x="9323842" y="1759571"/>
            <a:ext cx="0" cy="421497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813E43A6-CDD9-47EB-84C9-2ACFBE58DEB7}"/>
              </a:ext>
            </a:extLst>
          </p:cNvPr>
          <p:cNvCxnSpPr>
            <a:cxnSpLocks/>
          </p:cNvCxnSpPr>
          <p:nvPr/>
        </p:nvCxnSpPr>
        <p:spPr>
          <a:xfrm>
            <a:off x="9602369" y="1707019"/>
            <a:ext cx="0" cy="421497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87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ACFA43-50E7-4DC8-A886-8A023F527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76" y="65581"/>
            <a:ext cx="10515600" cy="1325563"/>
          </a:xfrm>
        </p:spPr>
        <p:txBody>
          <a:bodyPr/>
          <a:lstStyle/>
          <a:p>
            <a:r>
              <a:rPr lang="en-US" altLang="zh-CN" dirty="0"/>
              <a:t>HGTD measurements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3F29A97-C042-49D7-8CF7-7396BC173C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5745" y="4093670"/>
                <a:ext cx="10082049" cy="2391213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/>
                  <a:t>20.20.14 G4 </a:t>
                </a:r>
                <a:r>
                  <a:rPr lang="en-US" altLang="zh-CN" dirty="0" err="1"/>
                  <a:t>FullSimul</a:t>
                </a:r>
                <a:r>
                  <a:rPr lang="en-US" altLang="zh-CN" dirty="0"/>
                  <a:t> at 1.3*1.3 config</a:t>
                </a:r>
              </a:p>
              <a:p>
                <a:pPr lvl="1"/>
                <a:r>
                  <a:rPr lang="en-US" altLang="zh-CN" dirty="0"/>
                  <a:t>Plus pulse re-sampling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=30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𝑝𝑠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Too many pixel readout</a:t>
                </a:r>
              </a:p>
              <a:p>
                <a:pPr lvl="1"/>
                <a:r>
                  <a:rPr lang="en-US" altLang="zh-CN" dirty="0"/>
                  <a:t>72 </a:t>
                </a:r>
                <a:r>
                  <a:rPr lang="en-US" altLang="zh-CN" dirty="0" err="1"/>
                  <a:t>phys</a:t>
                </a:r>
                <a:r>
                  <a:rPr lang="en-US" altLang="zh-CN" dirty="0"/>
                  <a:t> hits from 7732 Pileup, then from 58332 total per event</a:t>
                </a:r>
              </a:p>
              <a:p>
                <a:r>
                  <a:rPr lang="en-US" altLang="zh-CN" dirty="0"/>
                  <a:t>Resort to ITK or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something else </a:t>
                </a:r>
                <a:r>
                  <a:rPr lang="en-US" altLang="zh-CN" dirty="0"/>
                  <a:t>?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3F29A97-C042-49D7-8CF7-7396BC173C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5745" y="4093670"/>
                <a:ext cx="10082049" cy="2391213"/>
              </a:xfrm>
              <a:blipFill>
                <a:blip r:embed="rId2"/>
                <a:stretch>
                  <a:fillRect l="-1088" t="-4847" b="-25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8D09B62-38CA-4157-A5F0-81B13331D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B59985D-1F97-4915-A0B2-988D7B714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E3EC3A1-84BF-47E3-B10D-CFC3A10E69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640" y="1035272"/>
            <a:ext cx="4958255" cy="308511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A1EA7B8A-E74C-4B14-8B35-92783D5126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82" y="1066800"/>
            <a:ext cx="4987159" cy="304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365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927D41-5A99-4ABA-BA90-6100A5542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TrkSegment</a:t>
            </a:r>
            <a:r>
              <a:rPr lang="en-US" altLang="zh-CN" dirty="0"/>
              <a:t> in HGTD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9EBE43D-7272-4064-8C87-447E5E666F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2227" y="1562867"/>
                <a:ext cx="10515600" cy="4428030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/>
                  <a:t>A bunch of pixels in HGTD</a:t>
                </a:r>
              </a:p>
              <a:p>
                <a:pPr lvl="1"/>
                <a:r>
                  <a:rPr lang="en-US" altLang="zh-CN" dirty="0"/>
                  <a:t>An HGTD </a:t>
                </a:r>
                <a:r>
                  <a:rPr lang="en-US" altLang="zh-CN" b="1" i="1" dirty="0"/>
                  <a:t>reconstruction</a:t>
                </a:r>
                <a:r>
                  <a:rPr lang="en-US" altLang="zh-CN" dirty="0"/>
                  <a:t>  output with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𝑛𝐿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altLang="zh-CN" dirty="0"/>
                  <a:t> defined</a:t>
                </a:r>
              </a:p>
              <a:p>
                <a:pPr lvl="1"/>
                <a:r>
                  <a:rPr lang="en-US" altLang="zh-CN" dirty="0"/>
                  <a:t>Connected pixels per layer</a:t>
                </a:r>
              </a:p>
              <a:p>
                <a:pPr lvl="2"/>
                <a:r>
                  <a:rPr lang="en-US" altLang="zh-CN" dirty="0"/>
                  <a:t>Time cut  inside</a:t>
                </a:r>
              </a:p>
              <a:p>
                <a:pPr lvl="1"/>
                <a:r>
                  <a:rPr lang="en-US" altLang="zh-CN" dirty="0"/>
                  <a:t>Connect hit along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𝜂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</m:d>
                  </m:oMath>
                </a14:m>
                <a:r>
                  <a:rPr lang="en-US" altLang="zh-CN" dirty="0"/>
                  <a:t> between layers</a:t>
                </a:r>
              </a:p>
              <a:p>
                <a:pPr lvl="2"/>
                <a:r>
                  <a:rPr lang="en-US" altLang="zh-CN" dirty="0"/>
                  <a:t>Again time cut inside </a:t>
                </a:r>
              </a:p>
              <a:p>
                <a:pPr lvl="1"/>
                <a:r>
                  <a:rPr lang="en-US" altLang="zh-CN" dirty="0"/>
                  <a:t>Association to ITK track</a:t>
                </a:r>
              </a:p>
              <a:p>
                <a:r>
                  <a:rPr lang="en-US" altLang="zh-CN" dirty="0"/>
                  <a:t>Pattern recognition </a:t>
                </a:r>
              </a:p>
              <a:p>
                <a:pPr lvl="1"/>
                <a:r>
                  <a:rPr lang="en-US" altLang="zh-CN" dirty="0"/>
                  <a:t>Time coincident along adjacent pixels</a:t>
                </a:r>
              </a:p>
              <a:p>
                <a:pPr lvl="1"/>
                <a:r>
                  <a:rPr lang="en-US" altLang="zh-CN" dirty="0"/>
                  <a:t>Filter the (time)disconnected hits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9EBE43D-7272-4064-8C87-447E5E666F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2227" y="1562867"/>
                <a:ext cx="10515600" cy="4428030"/>
              </a:xfrm>
              <a:blipFill>
                <a:blip r:embed="rId2"/>
                <a:stretch>
                  <a:fillRect l="-1043" t="-24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A1289CE-D4D6-4BE8-81E6-73AE43634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A54F458-094A-4A4F-AC86-389897B0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557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0D036A-33CD-4480-B3E2-06114BCC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Clues from Truth MC</a:t>
            </a:r>
            <a:endParaRPr lang="zh-CN" altLang="en-US" dirty="0"/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6ED903B9-A7A9-4FBF-B9F3-463285F5F6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97" y="1766094"/>
            <a:ext cx="5160906" cy="4403477"/>
          </a:xfrm>
        </p:spPr>
      </p:pic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CEAA72B-4C06-449D-AA3F-85D4069E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82E4DCD-D6AE-4927-BE82-A9DCF978B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CEA980A-7028-4A44-AC7F-BE1B03402F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801" y="1766094"/>
            <a:ext cx="5607597" cy="43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88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338FCA-5AA6-4111-9507-812CB90C7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Connected Pixels per layer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A45DADF-2DE6-4CBD-954F-A095C3C1B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5478027-7620-4FCC-9F3C-93C797851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A9DA21FC-5BB1-4440-A74A-8C73EA029F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67" y="1599653"/>
            <a:ext cx="6407666" cy="4351338"/>
          </a:xfr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458566F1-B418-41EE-9F3C-AAD878077153}"/>
              </a:ext>
            </a:extLst>
          </p:cNvPr>
          <p:cNvSpPr/>
          <p:nvPr/>
        </p:nvSpPr>
        <p:spPr>
          <a:xfrm>
            <a:off x="8643042" y="4470948"/>
            <a:ext cx="495702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FBC7EBE-1921-4706-B32B-90A314797EFF}"/>
              </a:ext>
            </a:extLst>
          </p:cNvPr>
          <p:cNvSpPr/>
          <p:nvPr/>
        </p:nvSpPr>
        <p:spPr>
          <a:xfrm>
            <a:off x="9545967" y="3430204"/>
            <a:ext cx="495702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FA58185-8AE2-4718-9EF3-32DDEEDBDEF9}"/>
              </a:ext>
            </a:extLst>
          </p:cNvPr>
          <p:cNvSpPr/>
          <p:nvPr/>
        </p:nvSpPr>
        <p:spPr>
          <a:xfrm>
            <a:off x="9050265" y="2882462"/>
            <a:ext cx="495702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E065B93-B33B-48E1-894A-8FADD9600915}"/>
              </a:ext>
            </a:extLst>
          </p:cNvPr>
          <p:cNvSpPr/>
          <p:nvPr/>
        </p:nvSpPr>
        <p:spPr>
          <a:xfrm>
            <a:off x="8643042" y="3924410"/>
            <a:ext cx="495702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1E848C5-AD14-4D23-BCD5-34AEF9576A65}"/>
              </a:ext>
            </a:extLst>
          </p:cNvPr>
          <p:cNvSpPr/>
          <p:nvPr/>
        </p:nvSpPr>
        <p:spPr>
          <a:xfrm>
            <a:off x="10049657" y="3976742"/>
            <a:ext cx="495702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DC083CAB-D37C-4ACC-8D88-050C48E97B0E}"/>
              </a:ext>
            </a:extLst>
          </p:cNvPr>
          <p:cNvSpPr/>
          <p:nvPr/>
        </p:nvSpPr>
        <p:spPr>
          <a:xfrm>
            <a:off x="9147538" y="4470948"/>
            <a:ext cx="495702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221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88BCF8-060E-45A2-B4B8-AFEB6987B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coincidentness</a:t>
            </a:r>
            <a:r>
              <a:rPr lang="en-US" altLang="zh-CN" dirty="0"/>
              <a:t> along layers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72D9AC5-4986-4F25-BB89-C905817D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13EC3F-1A69-4D78-BB20-E0D640F9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FED7922-3A08-48CE-8FB5-52A11A301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91" y="1690689"/>
            <a:ext cx="5484100" cy="472062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23DEAAA-0DA5-4B7A-81CD-56019E7B9C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81613"/>
            <a:ext cx="5381625" cy="457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0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E7CF25-7B72-416A-B1B8-0569B03E8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TrkSegment</a:t>
            </a:r>
            <a:r>
              <a:rPr lang="en-US" altLang="zh-CN" dirty="0"/>
              <a:t> : preliminary observation 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5A1B568-BFA3-4608-A78D-764566DA5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1F28350-CE88-4809-9C66-99AADC50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854AF0C-9E2F-4E2C-A48D-0C00262701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872" y="1841500"/>
            <a:ext cx="3815583" cy="387834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2136311-806F-4841-B8E8-056C2352C2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4" y="1861071"/>
            <a:ext cx="3865181" cy="385877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DF1F7FF1-3B5C-44DE-971C-90EA4EC4DA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053" y="1841499"/>
            <a:ext cx="4272455" cy="3878345"/>
          </a:xfrm>
          <a:prstGeom prst="rect">
            <a:avLst/>
          </a:prstGeom>
        </p:spPr>
      </p:pic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A633CC0D-16DA-4291-A396-1FB23E18A161}"/>
              </a:ext>
            </a:extLst>
          </p:cNvPr>
          <p:cNvCxnSpPr>
            <a:cxnSpLocks/>
          </p:cNvCxnSpPr>
          <p:nvPr/>
        </p:nvCxnSpPr>
        <p:spPr>
          <a:xfrm>
            <a:off x="4404984" y="1923393"/>
            <a:ext cx="0" cy="365234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FC16110D-6542-40F3-B9CA-E09C1DF29C6A}"/>
              </a:ext>
            </a:extLst>
          </p:cNvPr>
          <p:cNvSpPr txBox="1"/>
          <p:nvPr/>
        </p:nvSpPr>
        <p:spPr>
          <a:xfrm>
            <a:off x="4525853" y="5785944"/>
            <a:ext cx="2061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Crucial cut to tune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7427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E70C7C-DC51-4F30-BB30-D0E9BCA27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Association to ITK tracks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5672CA-919E-4F01-AC76-952CDB770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838" y="5641264"/>
            <a:ext cx="10870324" cy="575989"/>
          </a:xfrm>
        </p:spPr>
        <p:txBody>
          <a:bodyPr>
            <a:normAutofit fontScale="55000" lnSpcReduction="20000"/>
          </a:bodyPr>
          <a:lstStyle/>
          <a:p>
            <a:r>
              <a:rPr lang="en-US" altLang="zh-CN" dirty="0" err="1"/>
              <a:t>Eventhough</a:t>
            </a:r>
            <a:r>
              <a:rPr lang="en-US" altLang="zh-CN" dirty="0"/>
              <a:t> most of tracks came from unexpected, one needs optimization !</a:t>
            </a:r>
          </a:p>
          <a:p>
            <a:r>
              <a:rPr lang="en-US" altLang="zh-CN" dirty="0"/>
              <a:t>Track (</a:t>
            </a:r>
            <a:r>
              <a:rPr lang="en-US" altLang="zh-CN" dirty="0" err="1"/>
              <a:t>pseado</a:t>
            </a:r>
            <a:r>
              <a:rPr lang="en-US" altLang="zh-CN" dirty="0"/>
              <a:t>-)extrapolation to Segment on going 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2685657-A5F2-4661-9ABE-4918E60C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1'st IHEP-HGTD workshop 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6F4CA4E-7D3A-40EA-9694-598923B97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3965-E76B-468D-A652-E9E739292036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C396FE0-38C1-45A1-9E58-415693FE5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66" y="1629105"/>
            <a:ext cx="5032156" cy="392758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F1695A8-C16B-4A33-A5D9-D46AE92540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740" y="1629105"/>
            <a:ext cx="5273894" cy="387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19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277</Words>
  <Application>Microsoft Office PowerPoint</Application>
  <PresentationFormat>宽屏</PresentationFormat>
  <Paragraphs>73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等线</vt:lpstr>
      <vt:lpstr>等线 Light</vt:lpstr>
      <vt:lpstr>Arial</vt:lpstr>
      <vt:lpstr>Cambria Math</vt:lpstr>
      <vt:lpstr>Office 主题​​</vt:lpstr>
      <vt:lpstr>Toward Track segment  in HGTD</vt:lpstr>
      <vt:lpstr>Pileup in HL run</vt:lpstr>
      <vt:lpstr>HGTD measurements</vt:lpstr>
      <vt:lpstr>TrkSegment in HGTD</vt:lpstr>
      <vt:lpstr>Clues from Truth MC</vt:lpstr>
      <vt:lpstr>Connected Pixels per layer</vt:lpstr>
      <vt:lpstr>coincidentness along layers</vt:lpstr>
      <vt:lpstr>TrkSegment : preliminary observation </vt:lpstr>
      <vt:lpstr>Association to ITK tracks</vt:lpstr>
      <vt:lpstr>Determination t_0 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 segment in HGTD</dc:title>
  <dc:creator>shanly</dc:creator>
  <cp:lastModifiedBy>shanly</cp:lastModifiedBy>
  <cp:revision>110</cp:revision>
  <dcterms:created xsi:type="dcterms:W3CDTF">2019-06-08T09:24:27Z</dcterms:created>
  <dcterms:modified xsi:type="dcterms:W3CDTF">2019-06-10T06:06:47Z</dcterms:modified>
</cp:coreProperties>
</file>