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1099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32948E-D993-4C97-8311-6A6F492A72DA}" type="datetimeFigureOut">
              <a:rPr kumimoji="1" lang="ja-JP" altLang="en-US" smtClean="0"/>
              <a:t>2019/10/21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FDC5F9-DB00-4B27-A8D7-B90BA2FE26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1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1034B-BD07-47CB-B77F-95D984DE18A3}" type="datetime1">
              <a:rPr kumimoji="1" lang="ja-JP" altLang="en-US" smtClean="0"/>
              <a:t>2019/10/21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4B658-2A81-480E-98E0-FF37F485F0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7661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FD289-B24A-44A2-9FD5-C429E3438FB9}" type="datetime1">
              <a:rPr kumimoji="1" lang="ja-JP" altLang="en-US" smtClean="0"/>
              <a:t>2019/10/21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4B658-2A81-480E-98E0-FF37F485F0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8637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A0BB-9624-482C-9DD2-C54827E732A7}" type="datetime1">
              <a:rPr kumimoji="1" lang="ja-JP" altLang="en-US" smtClean="0"/>
              <a:t>2019/10/21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4B658-2A81-480E-98E0-FF37F485F0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889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24381-6AFB-4621-8E96-FE1E1DBAFCF9}" type="datetime1">
              <a:rPr kumimoji="1" lang="ja-JP" altLang="en-US" smtClean="0"/>
              <a:t>2019/10/21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4B658-2A81-480E-98E0-FF37F485F0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5649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C653F-AFFC-4FC9-8490-AC3CB3422797}" type="datetime1">
              <a:rPr kumimoji="1" lang="ja-JP" altLang="en-US" smtClean="0"/>
              <a:t>2019/10/21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4B658-2A81-480E-98E0-FF37F485F0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3335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5544C-B910-40B9-93D7-77706E5CEA6A}" type="datetime1">
              <a:rPr kumimoji="1" lang="ja-JP" altLang="en-US" smtClean="0"/>
              <a:t>2019/10/21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4B658-2A81-480E-98E0-FF37F485F0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3731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2D32A-7699-4757-AC92-F608582C0F5F}" type="datetime1">
              <a:rPr kumimoji="1" lang="ja-JP" altLang="en-US" smtClean="0"/>
              <a:t>2019/10/21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4B658-2A81-480E-98E0-FF37F485F0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7089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C07DA-8C3C-412A-AC44-5D6747B38690}" type="datetime1">
              <a:rPr kumimoji="1" lang="ja-JP" altLang="en-US" smtClean="0"/>
              <a:t>2019/10/21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4B658-2A81-480E-98E0-FF37F485F0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6786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0B224-9109-4C58-B5B5-B8D5B0129160}" type="datetime1">
              <a:rPr kumimoji="1" lang="ja-JP" altLang="en-US" smtClean="0"/>
              <a:t>2019/10/21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4B658-2A81-480E-98E0-FF37F485F0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4320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21F3D-2A50-494F-BD75-0DEC50EECA2B}" type="datetime1">
              <a:rPr kumimoji="1" lang="ja-JP" altLang="en-US" smtClean="0"/>
              <a:t>2019/10/21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4B658-2A81-480E-98E0-FF37F485F0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665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CADCC-F4D0-4915-B3D5-1A5383B1840E}" type="datetime1">
              <a:rPr kumimoji="1" lang="ja-JP" altLang="en-US" smtClean="0"/>
              <a:t>2019/10/21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4B658-2A81-480E-98E0-FF37F485F0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3349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68D5D-438A-4E48-9472-B13E4B70E093}" type="datetime1">
              <a:rPr kumimoji="1" lang="ja-JP" altLang="en-US" smtClean="0"/>
              <a:t>2019/10/21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4B658-2A81-480E-98E0-FF37F485F0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5134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4B658-2A81-480E-98E0-FF37F485F08D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306871" y="263047"/>
            <a:ext cx="240499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dirty="0" smtClean="0"/>
              <a:t>Contents </a:t>
            </a:r>
            <a:endParaRPr kumimoji="1" lang="ja-JP" altLang="en-US" sz="4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48589" y="3864015"/>
            <a:ext cx="8407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/>
              <a:t>2</a:t>
            </a:r>
            <a:r>
              <a:rPr kumimoji="1" lang="en-US" altLang="ja-JP" sz="2400" dirty="0" smtClean="0"/>
              <a:t>.  Signal-background histogram (@ pre-fitting ) and the </a:t>
            </a:r>
            <a:r>
              <a:rPr kumimoji="1" lang="en-US" altLang="ja-JP" sz="2400" dirty="0" err="1" smtClean="0"/>
              <a:t>cutflow</a:t>
            </a:r>
            <a:endParaRPr kumimoji="1" lang="ja-JP" altLang="en-US" sz="24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24369" y="1954061"/>
            <a:ext cx="7690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“llhzz-merged-signal-background-files.tar.gz ”   -- </a:t>
            </a:r>
            <a:r>
              <a:rPr lang="en-US" altLang="ja-JP" sz="1600" dirty="0">
                <a:latin typeface="Symbol" panose="05050102010706020507" pitchFamily="18" charset="2"/>
              </a:rPr>
              <a:t>Z</a:t>
            </a:r>
            <a:r>
              <a:rPr lang="en-US" altLang="ja-JP" sz="1600" dirty="0"/>
              <a:t>(</a:t>
            </a:r>
            <a:r>
              <a:rPr lang="en-US" altLang="ja-JP" sz="1600" dirty="0" err="1">
                <a:latin typeface="Symbol" panose="05050102010706020507" pitchFamily="18" charset="2"/>
              </a:rPr>
              <a:t>m</a:t>
            </a:r>
            <a:r>
              <a:rPr lang="en-US" altLang="ja-JP" sz="1600" baseline="30000" dirty="0" err="1"/>
              <a:t>+</a:t>
            </a:r>
            <a:r>
              <a:rPr lang="en-US" altLang="ja-JP" sz="1600" dirty="0" err="1">
                <a:latin typeface="Symbol" panose="05050102010706020507" pitchFamily="18" charset="2"/>
              </a:rPr>
              <a:t>m</a:t>
            </a:r>
            <a:r>
              <a:rPr lang="en-US" altLang="ja-JP" sz="1600" baseline="30000" dirty="0"/>
              <a:t>-</a:t>
            </a:r>
            <a:r>
              <a:rPr lang="en-US" altLang="ja-JP" sz="1600" dirty="0"/>
              <a:t>)</a:t>
            </a:r>
            <a:r>
              <a:rPr lang="en-US" altLang="ja-JP" sz="1600" dirty="0">
                <a:latin typeface="Symbol" panose="05050102010706020507" pitchFamily="18" charset="2"/>
              </a:rPr>
              <a:t>H</a:t>
            </a:r>
            <a:r>
              <a:rPr lang="en-US" altLang="ja-JP" sz="1600" dirty="0"/>
              <a:t>(</a:t>
            </a:r>
            <a:r>
              <a:rPr lang="en-US" altLang="ja-JP" sz="1600" dirty="0">
                <a:latin typeface="Symbol" panose="05050102010706020507" pitchFamily="18" charset="2"/>
              </a:rPr>
              <a:t>Z</a:t>
            </a:r>
            <a:r>
              <a:rPr lang="ja-JP" altLang="en-US" sz="1600" dirty="0"/>
              <a:t>→</a:t>
            </a:r>
            <a:r>
              <a:rPr lang="en-US" altLang="ja-JP" sz="1600" dirty="0" err="1">
                <a:latin typeface="Symbol" panose="05050102010706020507" pitchFamily="18" charset="2"/>
              </a:rPr>
              <a:t>nn</a:t>
            </a:r>
            <a:r>
              <a:rPr lang="en-US" altLang="ja-JP" sz="1600" dirty="0"/>
              <a:t>, </a:t>
            </a:r>
            <a:r>
              <a:rPr lang="en-US" altLang="ja-JP" sz="1600" dirty="0">
                <a:latin typeface="Symbol" panose="05050102010706020507" pitchFamily="18" charset="2"/>
              </a:rPr>
              <a:t>Z</a:t>
            </a:r>
            <a:r>
              <a:rPr lang="en-US" altLang="ja-JP" sz="1600" dirty="0"/>
              <a:t>*</a:t>
            </a:r>
            <a:r>
              <a:rPr lang="ja-JP" altLang="en-US" sz="1600" dirty="0"/>
              <a:t>→</a:t>
            </a:r>
            <a:r>
              <a:rPr lang="en-US" altLang="ja-JP" sz="1600" dirty="0" err="1"/>
              <a:t>jj</a:t>
            </a:r>
            <a:r>
              <a:rPr lang="en-US" altLang="ja-JP" sz="1600" dirty="0" smtClean="0"/>
              <a:t>)</a:t>
            </a:r>
            <a:r>
              <a:rPr kumimoji="1" lang="en-US" altLang="ja-JP" dirty="0" smtClean="0"/>
              <a:t>   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262780" y="2353246"/>
            <a:ext cx="72525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err="1" smtClean="0"/>
              <a:t>mzvj-sig.root</a:t>
            </a:r>
            <a:r>
              <a:rPr kumimoji="1" lang="en-US" altLang="ja-JP" sz="1600" dirty="0" smtClean="0"/>
              <a:t> , </a:t>
            </a:r>
            <a:r>
              <a:rPr kumimoji="1" lang="en-US" altLang="ja-JP" sz="1600" dirty="0" err="1" smtClean="0"/>
              <a:t>mzvj-sm.root</a:t>
            </a:r>
            <a:r>
              <a:rPr kumimoji="1" lang="en-US" altLang="ja-JP" sz="1600" dirty="0" smtClean="0"/>
              <a:t> , </a:t>
            </a:r>
            <a:r>
              <a:rPr kumimoji="1" lang="en-US" altLang="ja-JP" sz="1600" dirty="0" err="1" smtClean="0"/>
              <a:t>mzvj-az.root</a:t>
            </a:r>
            <a:r>
              <a:rPr kumimoji="1" lang="en-US" altLang="ja-JP" sz="1600" dirty="0" smtClean="0"/>
              <a:t> , </a:t>
            </a:r>
            <a:r>
              <a:rPr kumimoji="1" lang="en-US" altLang="ja-JP" sz="1600" dirty="0" err="1" smtClean="0"/>
              <a:t>mzvj-zz.root</a:t>
            </a:r>
            <a:r>
              <a:rPr kumimoji="1" lang="en-US" altLang="ja-JP" sz="1600" dirty="0" smtClean="0"/>
              <a:t> , </a:t>
            </a:r>
            <a:r>
              <a:rPr kumimoji="1" lang="en-US" altLang="ja-JP" sz="1600" dirty="0" err="1" smtClean="0"/>
              <a:t>mzvj-ww.root</a:t>
            </a:r>
            <a:r>
              <a:rPr kumimoji="1" lang="en-US" altLang="ja-JP" sz="1600" dirty="0" smtClean="0"/>
              <a:t> , </a:t>
            </a:r>
            <a:r>
              <a:rPr kumimoji="1" lang="en-US" altLang="ja-JP" sz="1600" dirty="0" err="1" smtClean="0"/>
              <a:t>mzvj-tt.root</a:t>
            </a:r>
            <a:r>
              <a:rPr kumimoji="1" lang="en-US" altLang="ja-JP" sz="1600" dirty="0" smtClean="0"/>
              <a:t>  </a:t>
            </a:r>
            <a:endParaRPr kumimoji="1" lang="ja-JP" altLang="en-US" sz="16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24369" y="2795816"/>
            <a:ext cx="7690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“nnhzz-merged-signal-background-files.tar.gz ”   -- </a:t>
            </a:r>
            <a:r>
              <a:rPr lang="en-US" altLang="ja-JP" dirty="0" smtClean="0">
                <a:solidFill>
                  <a:prstClr val="black"/>
                </a:solidFill>
                <a:latin typeface="Symbol" panose="05050102010706020507" pitchFamily="18" charset="2"/>
              </a:rPr>
              <a:t>Z</a:t>
            </a:r>
            <a:r>
              <a:rPr lang="en-US" altLang="ja-JP" dirty="0" smtClean="0">
                <a:solidFill>
                  <a:prstClr val="black"/>
                </a:solidFill>
              </a:rPr>
              <a:t>(</a:t>
            </a:r>
            <a:r>
              <a:rPr lang="en-US" altLang="ja-JP" dirty="0" err="1" smtClean="0">
                <a:solidFill>
                  <a:prstClr val="black"/>
                </a:solidFill>
                <a:latin typeface="Symbol" panose="05050102010706020507" pitchFamily="18" charset="2"/>
              </a:rPr>
              <a:t>nn</a:t>
            </a:r>
            <a:r>
              <a:rPr lang="en-US" altLang="ja-JP" dirty="0" smtClean="0">
                <a:solidFill>
                  <a:prstClr val="black"/>
                </a:solidFill>
              </a:rPr>
              <a:t>)</a:t>
            </a:r>
            <a:r>
              <a:rPr lang="en-US" altLang="ja-JP" dirty="0" smtClean="0">
                <a:solidFill>
                  <a:prstClr val="black"/>
                </a:solidFill>
                <a:latin typeface="Symbol" panose="05050102010706020507" pitchFamily="18" charset="2"/>
              </a:rPr>
              <a:t>H</a:t>
            </a:r>
            <a:r>
              <a:rPr lang="en-US" altLang="ja-JP" dirty="0" smtClean="0">
                <a:solidFill>
                  <a:prstClr val="black"/>
                </a:solidFill>
              </a:rPr>
              <a:t>(</a:t>
            </a:r>
            <a:r>
              <a:rPr lang="en-US" altLang="ja-JP" dirty="0" smtClean="0">
                <a:solidFill>
                  <a:prstClr val="black"/>
                </a:solidFill>
                <a:latin typeface="Symbol" panose="05050102010706020507" pitchFamily="18" charset="2"/>
              </a:rPr>
              <a:t>ZZ*</a:t>
            </a:r>
            <a:r>
              <a:rPr lang="ja-JP" altLang="en-US" dirty="0" smtClean="0">
                <a:solidFill>
                  <a:prstClr val="black"/>
                </a:solidFill>
              </a:rPr>
              <a:t>→</a:t>
            </a:r>
            <a:r>
              <a:rPr lang="en-US" altLang="ja-JP" dirty="0" err="1" smtClean="0">
                <a:solidFill>
                  <a:prstClr val="black"/>
                </a:solidFill>
                <a:latin typeface="Symbol" panose="05050102010706020507" pitchFamily="18" charset="2"/>
              </a:rPr>
              <a:t>m</a:t>
            </a:r>
            <a:r>
              <a:rPr lang="en-US" altLang="ja-JP" baseline="30000" dirty="0" err="1" smtClean="0">
                <a:solidFill>
                  <a:prstClr val="black"/>
                </a:solidFill>
              </a:rPr>
              <a:t>+</a:t>
            </a:r>
            <a:r>
              <a:rPr lang="en-US" altLang="ja-JP" dirty="0" err="1" smtClean="0">
                <a:solidFill>
                  <a:prstClr val="black"/>
                </a:solidFill>
                <a:latin typeface="Symbol" panose="05050102010706020507" pitchFamily="18" charset="2"/>
              </a:rPr>
              <a:t>m</a:t>
            </a:r>
            <a:r>
              <a:rPr lang="en-US" altLang="ja-JP" baseline="30000" dirty="0" err="1" smtClean="0">
                <a:solidFill>
                  <a:prstClr val="black"/>
                </a:solidFill>
              </a:rPr>
              <a:t>-</a:t>
            </a:r>
            <a:r>
              <a:rPr lang="en-US" altLang="ja-JP" dirty="0" err="1" smtClean="0">
                <a:solidFill>
                  <a:prstClr val="black"/>
                </a:solidFill>
              </a:rPr>
              <a:t>jj+</a:t>
            </a:r>
            <a:r>
              <a:rPr lang="en-US" altLang="ja-JP" dirty="0" err="1" smtClean="0">
                <a:solidFill>
                  <a:prstClr val="black"/>
                </a:solidFill>
                <a:latin typeface="+mn-ea"/>
              </a:rPr>
              <a:t>jj</a:t>
            </a:r>
            <a:r>
              <a:rPr lang="en-US" altLang="ja-JP" dirty="0" err="1" smtClean="0">
                <a:solidFill>
                  <a:prstClr val="black"/>
                </a:solidFill>
                <a:latin typeface="Symbol" panose="05050102010706020507" pitchFamily="18" charset="2"/>
              </a:rPr>
              <a:t>m</a:t>
            </a:r>
            <a:r>
              <a:rPr lang="en-US" altLang="ja-JP" baseline="30000" dirty="0" err="1" smtClean="0">
                <a:solidFill>
                  <a:prstClr val="black"/>
                </a:solidFill>
              </a:rPr>
              <a:t>+</a:t>
            </a:r>
            <a:r>
              <a:rPr lang="en-US" altLang="ja-JP" dirty="0" err="1" smtClean="0">
                <a:solidFill>
                  <a:prstClr val="black"/>
                </a:solidFill>
                <a:latin typeface="Symbol" panose="05050102010706020507" pitchFamily="18" charset="2"/>
              </a:rPr>
              <a:t>m</a:t>
            </a:r>
            <a:r>
              <a:rPr lang="en-US" altLang="ja-JP" baseline="30000" dirty="0" smtClean="0">
                <a:solidFill>
                  <a:prstClr val="black"/>
                </a:solidFill>
              </a:rPr>
              <a:t>-</a:t>
            </a:r>
            <a:r>
              <a:rPr lang="en-US" altLang="ja-JP" dirty="0" smtClean="0">
                <a:solidFill>
                  <a:prstClr val="black"/>
                </a:solidFill>
              </a:rPr>
              <a:t>)</a:t>
            </a:r>
            <a:r>
              <a:rPr kumimoji="1" lang="en-US" altLang="ja-JP" dirty="0" smtClean="0"/>
              <a:t>    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262780" y="3195001"/>
            <a:ext cx="72525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/>
              <a:t>vzmj-vzjm-sig.root , </a:t>
            </a:r>
            <a:r>
              <a:rPr kumimoji="1" lang="en-US" altLang="ja-JP" sz="1600" dirty="0" err="1"/>
              <a:t>vzmj-vzjm</a:t>
            </a:r>
            <a:r>
              <a:rPr kumimoji="1" lang="en-US" altLang="ja-JP" sz="1600" dirty="0" err="1" smtClean="0"/>
              <a:t>-sm.root</a:t>
            </a:r>
            <a:r>
              <a:rPr kumimoji="1" lang="en-US" altLang="ja-JP" sz="1600" dirty="0" smtClean="0"/>
              <a:t> ,</a:t>
            </a:r>
            <a:r>
              <a:rPr kumimoji="1" lang="en-US" altLang="ja-JP" sz="1600" dirty="0"/>
              <a:t> </a:t>
            </a:r>
            <a:r>
              <a:rPr kumimoji="1" lang="en-US" altLang="ja-JP" sz="1600" dirty="0" err="1" smtClean="0"/>
              <a:t>vzmj-vzjm-az.root</a:t>
            </a:r>
            <a:r>
              <a:rPr kumimoji="1" lang="en-US" altLang="ja-JP" sz="1600" dirty="0" smtClean="0"/>
              <a:t> ,</a:t>
            </a:r>
            <a:r>
              <a:rPr kumimoji="1" lang="en-US" altLang="ja-JP" sz="1600" dirty="0"/>
              <a:t> </a:t>
            </a:r>
            <a:r>
              <a:rPr kumimoji="1" lang="en-US" altLang="ja-JP" sz="1600" dirty="0" err="1" smtClean="0"/>
              <a:t>vzmj-vzjm-zz.root</a:t>
            </a:r>
            <a:r>
              <a:rPr kumimoji="1" lang="en-US" altLang="ja-JP" sz="1600" dirty="0" smtClean="0"/>
              <a:t> ,  ....</a:t>
            </a:r>
            <a:endParaRPr kumimoji="1" lang="ja-JP" altLang="en-US" sz="16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48589" y="1429525"/>
            <a:ext cx="62630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1.  Root files to be the input for the fitting code </a:t>
            </a:r>
            <a:endParaRPr kumimoji="1" lang="ja-JP" altLang="en-US" sz="24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824369" y="4479959"/>
            <a:ext cx="7690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Page 2 -- </a:t>
            </a:r>
            <a:r>
              <a:rPr lang="en-US" altLang="ja-JP" sz="1600" dirty="0">
                <a:latin typeface="Symbol" panose="05050102010706020507" pitchFamily="18" charset="2"/>
              </a:rPr>
              <a:t>Z</a:t>
            </a:r>
            <a:r>
              <a:rPr lang="en-US" altLang="ja-JP" sz="1600" dirty="0"/>
              <a:t>(</a:t>
            </a:r>
            <a:r>
              <a:rPr lang="en-US" altLang="ja-JP" sz="1600" dirty="0" err="1">
                <a:latin typeface="Symbol" panose="05050102010706020507" pitchFamily="18" charset="2"/>
              </a:rPr>
              <a:t>m</a:t>
            </a:r>
            <a:r>
              <a:rPr lang="en-US" altLang="ja-JP" sz="1600" baseline="30000" dirty="0" err="1"/>
              <a:t>+</a:t>
            </a:r>
            <a:r>
              <a:rPr lang="en-US" altLang="ja-JP" sz="1600" dirty="0" err="1">
                <a:latin typeface="Symbol" panose="05050102010706020507" pitchFamily="18" charset="2"/>
              </a:rPr>
              <a:t>m</a:t>
            </a:r>
            <a:r>
              <a:rPr lang="en-US" altLang="ja-JP" sz="1600" baseline="30000" dirty="0"/>
              <a:t>-</a:t>
            </a:r>
            <a:r>
              <a:rPr lang="en-US" altLang="ja-JP" sz="1600" dirty="0"/>
              <a:t>)</a:t>
            </a:r>
            <a:r>
              <a:rPr lang="en-US" altLang="ja-JP" sz="1600" dirty="0">
                <a:latin typeface="Symbol" panose="05050102010706020507" pitchFamily="18" charset="2"/>
              </a:rPr>
              <a:t>H</a:t>
            </a:r>
            <a:r>
              <a:rPr lang="en-US" altLang="ja-JP" sz="1600" dirty="0"/>
              <a:t>(</a:t>
            </a:r>
            <a:r>
              <a:rPr lang="en-US" altLang="ja-JP" sz="1600" dirty="0">
                <a:latin typeface="Symbol" panose="05050102010706020507" pitchFamily="18" charset="2"/>
              </a:rPr>
              <a:t>Z</a:t>
            </a:r>
            <a:r>
              <a:rPr lang="ja-JP" altLang="en-US" sz="1600" dirty="0"/>
              <a:t>→</a:t>
            </a:r>
            <a:r>
              <a:rPr lang="en-US" altLang="ja-JP" sz="1600" dirty="0" err="1">
                <a:latin typeface="Symbol" panose="05050102010706020507" pitchFamily="18" charset="2"/>
              </a:rPr>
              <a:t>nn</a:t>
            </a:r>
            <a:r>
              <a:rPr lang="en-US" altLang="ja-JP" sz="1600" dirty="0"/>
              <a:t>, </a:t>
            </a:r>
            <a:r>
              <a:rPr lang="en-US" altLang="ja-JP" sz="1600" dirty="0">
                <a:latin typeface="Symbol" panose="05050102010706020507" pitchFamily="18" charset="2"/>
              </a:rPr>
              <a:t>Z</a:t>
            </a:r>
            <a:r>
              <a:rPr lang="en-US" altLang="ja-JP" sz="1600" dirty="0"/>
              <a:t>*</a:t>
            </a:r>
            <a:r>
              <a:rPr lang="ja-JP" altLang="en-US" sz="1600" dirty="0"/>
              <a:t>→</a:t>
            </a:r>
            <a:r>
              <a:rPr lang="en-US" altLang="ja-JP" sz="1600" dirty="0" err="1"/>
              <a:t>jj</a:t>
            </a:r>
            <a:r>
              <a:rPr lang="en-US" altLang="ja-JP" sz="1600" dirty="0" smtClean="0"/>
              <a:t>)</a:t>
            </a:r>
            <a:r>
              <a:rPr kumimoji="1" lang="en-US" altLang="ja-JP" dirty="0" smtClean="0"/>
              <a:t>   </a:t>
            </a:r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824369" y="4933407"/>
            <a:ext cx="36474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Page 3 -- </a:t>
            </a:r>
            <a:r>
              <a:rPr lang="en-US" altLang="ja-JP" dirty="0" smtClean="0">
                <a:solidFill>
                  <a:prstClr val="black"/>
                </a:solidFill>
                <a:latin typeface="Symbol" panose="05050102010706020507" pitchFamily="18" charset="2"/>
              </a:rPr>
              <a:t>Z</a:t>
            </a:r>
            <a:r>
              <a:rPr lang="en-US" altLang="ja-JP" dirty="0" smtClean="0">
                <a:solidFill>
                  <a:prstClr val="black"/>
                </a:solidFill>
              </a:rPr>
              <a:t>(</a:t>
            </a:r>
            <a:r>
              <a:rPr lang="en-US" altLang="ja-JP" dirty="0" err="1" smtClean="0">
                <a:solidFill>
                  <a:prstClr val="black"/>
                </a:solidFill>
                <a:latin typeface="Symbol" panose="05050102010706020507" pitchFamily="18" charset="2"/>
              </a:rPr>
              <a:t>nn</a:t>
            </a:r>
            <a:r>
              <a:rPr lang="en-US" altLang="ja-JP" dirty="0" smtClean="0">
                <a:solidFill>
                  <a:prstClr val="black"/>
                </a:solidFill>
              </a:rPr>
              <a:t>)</a:t>
            </a:r>
            <a:r>
              <a:rPr lang="en-US" altLang="ja-JP" dirty="0" smtClean="0">
                <a:solidFill>
                  <a:prstClr val="black"/>
                </a:solidFill>
                <a:latin typeface="Symbol" panose="05050102010706020507" pitchFamily="18" charset="2"/>
              </a:rPr>
              <a:t>H</a:t>
            </a:r>
            <a:r>
              <a:rPr lang="en-US" altLang="ja-JP" dirty="0" smtClean="0">
                <a:solidFill>
                  <a:prstClr val="black"/>
                </a:solidFill>
              </a:rPr>
              <a:t>(</a:t>
            </a:r>
            <a:r>
              <a:rPr lang="en-US" altLang="ja-JP" dirty="0" smtClean="0">
                <a:solidFill>
                  <a:prstClr val="black"/>
                </a:solidFill>
                <a:latin typeface="Symbol" panose="05050102010706020507" pitchFamily="18" charset="2"/>
              </a:rPr>
              <a:t>ZZ*</a:t>
            </a:r>
            <a:r>
              <a:rPr lang="ja-JP" altLang="en-US" dirty="0" smtClean="0">
                <a:solidFill>
                  <a:prstClr val="black"/>
                </a:solidFill>
              </a:rPr>
              <a:t>→</a:t>
            </a:r>
            <a:r>
              <a:rPr lang="en-US" altLang="ja-JP" dirty="0" err="1" smtClean="0">
                <a:solidFill>
                  <a:prstClr val="black"/>
                </a:solidFill>
                <a:latin typeface="Symbol" panose="05050102010706020507" pitchFamily="18" charset="2"/>
              </a:rPr>
              <a:t>m</a:t>
            </a:r>
            <a:r>
              <a:rPr lang="en-US" altLang="ja-JP" baseline="30000" dirty="0" err="1" smtClean="0">
                <a:solidFill>
                  <a:prstClr val="black"/>
                </a:solidFill>
              </a:rPr>
              <a:t>+</a:t>
            </a:r>
            <a:r>
              <a:rPr lang="en-US" altLang="ja-JP" dirty="0" err="1" smtClean="0">
                <a:solidFill>
                  <a:prstClr val="black"/>
                </a:solidFill>
                <a:latin typeface="Symbol" panose="05050102010706020507" pitchFamily="18" charset="2"/>
              </a:rPr>
              <a:t>m</a:t>
            </a:r>
            <a:r>
              <a:rPr lang="en-US" altLang="ja-JP" baseline="30000" dirty="0" err="1" smtClean="0">
                <a:solidFill>
                  <a:prstClr val="black"/>
                </a:solidFill>
              </a:rPr>
              <a:t>-</a:t>
            </a:r>
            <a:r>
              <a:rPr lang="en-US" altLang="ja-JP" dirty="0" err="1" smtClean="0">
                <a:solidFill>
                  <a:prstClr val="black"/>
                </a:solidFill>
              </a:rPr>
              <a:t>jj+</a:t>
            </a:r>
            <a:r>
              <a:rPr lang="en-US" altLang="ja-JP" dirty="0" err="1" smtClean="0">
                <a:solidFill>
                  <a:prstClr val="black"/>
                </a:solidFill>
                <a:latin typeface="+mn-ea"/>
              </a:rPr>
              <a:t>jj</a:t>
            </a:r>
            <a:r>
              <a:rPr lang="en-US" altLang="ja-JP" dirty="0" err="1" smtClean="0">
                <a:solidFill>
                  <a:prstClr val="black"/>
                </a:solidFill>
                <a:latin typeface="Symbol" panose="05050102010706020507" pitchFamily="18" charset="2"/>
              </a:rPr>
              <a:t>m</a:t>
            </a:r>
            <a:r>
              <a:rPr lang="en-US" altLang="ja-JP" baseline="30000" dirty="0" err="1" smtClean="0">
                <a:solidFill>
                  <a:prstClr val="black"/>
                </a:solidFill>
              </a:rPr>
              <a:t>+</a:t>
            </a:r>
            <a:r>
              <a:rPr lang="en-US" altLang="ja-JP" dirty="0" err="1" smtClean="0">
                <a:solidFill>
                  <a:prstClr val="black"/>
                </a:solidFill>
                <a:latin typeface="Symbol" panose="05050102010706020507" pitchFamily="18" charset="2"/>
              </a:rPr>
              <a:t>m</a:t>
            </a:r>
            <a:r>
              <a:rPr lang="en-US" altLang="ja-JP" baseline="30000" dirty="0" smtClean="0">
                <a:solidFill>
                  <a:prstClr val="black"/>
                </a:solidFill>
              </a:rPr>
              <a:t>-</a:t>
            </a:r>
            <a:r>
              <a:rPr lang="en-US" altLang="ja-JP" dirty="0" smtClean="0">
                <a:solidFill>
                  <a:prstClr val="black"/>
                </a:solidFill>
              </a:rPr>
              <a:t>)</a:t>
            </a:r>
            <a:r>
              <a:rPr kumimoji="1" lang="en-US" altLang="ja-JP" dirty="0" smtClean="0"/>
              <a:t>    </a:t>
            </a:r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48589" y="5493854"/>
            <a:ext cx="840731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/>
              <a:t>3</a:t>
            </a:r>
            <a:r>
              <a:rPr kumimoji="1" lang="en-US" altLang="ja-JP" sz="2400" dirty="0" smtClean="0"/>
              <a:t>.  the code is under ( this version is under merging stage )  </a:t>
            </a:r>
            <a:r>
              <a:rPr lang="en-US" altLang="ja-JP" dirty="0" smtClean="0"/>
              <a:t>/</a:t>
            </a:r>
            <a:r>
              <a:rPr lang="en-US" altLang="ja-JP" dirty="0" err="1" smtClean="0"/>
              <a:t>cefs</a:t>
            </a:r>
            <a:r>
              <a:rPr lang="en-US" altLang="ja-JP" dirty="0" smtClean="0"/>
              <a:t>/</a:t>
            </a:r>
            <a:r>
              <a:rPr lang="en-US" altLang="ja-JP" dirty="0" err="1" smtClean="0"/>
              <a:t>higgs</a:t>
            </a:r>
            <a:r>
              <a:rPr lang="en-US" altLang="ja-JP" dirty="0" smtClean="0"/>
              <a:t>/</a:t>
            </a:r>
            <a:r>
              <a:rPr lang="en-US" altLang="ja-JP" dirty="0" err="1" smtClean="0"/>
              <a:t>kiuchi</a:t>
            </a:r>
            <a:r>
              <a:rPr lang="en-US" altLang="ja-JP" dirty="0" smtClean="0"/>
              <a:t>/Higgs2zz/ana_2019/YanxiG_20191018version/hig2zz</a:t>
            </a:r>
          </a:p>
          <a:p>
            <a:pPr marL="342900" indent="-342900">
              <a:buAutoNum type="arabicPeriod" startAt="2"/>
            </a:pPr>
            <a:endParaRPr lang="en-US" altLang="ja-JP" dirty="0" smtClean="0"/>
          </a:p>
          <a:p>
            <a:r>
              <a:rPr lang="en-US" altLang="ja-JP" dirty="0" smtClean="0"/>
              <a:t>and will be merged into the </a:t>
            </a:r>
            <a:r>
              <a:rPr lang="en-US" altLang="ja-JP" dirty="0"/>
              <a:t>central one </a:t>
            </a:r>
            <a:r>
              <a:rPr lang="en-US" altLang="ja-JP" dirty="0" smtClean="0"/>
              <a:t>, https</a:t>
            </a:r>
            <a:r>
              <a:rPr lang="en-US" altLang="ja-JP" dirty="0"/>
              <a:t>://github.com/cepc/hig2zz  </a:t>
            </a:r>
            <a:r>
              <a:rPr kumimoji="1" lang="en-US" altLang="ja-JP" dirty="0" smtClean="0"/>
              <a:t> 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301132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 rotWithShape="1">
          <a:blip r:embed="rId2"/>
          <a:srcRect r="7887"/>
          <a:stretch/>
        </p:blipFill>
        <p:spPr>
          <a:xfrm>
            <a:off x="1967627" y="249457"/>
            <a:ext cx="6833752" cy="4436416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9" r="-569"/>
          <a:stretch/>
        </p:blipFill>
        <p:spPr>
          <a:xfrm>
            <a:off x="1406833" y="4723451"/>
            <a:ext cx="6505200" cy="1994947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286434" y="249457"/>
            <a:ext cx="2190023" cy="33855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altLang="ja-JP" sz="1600" b="1" dirty="0">
                <a:latin typeface="Symbol" panose="05050102010706020507" pitchFamily="18" charset="2"/>
              </a:rPr>
              <a:t>Z</a:t>
            </a:r>
            <a:r>
              <a:rPr lang="en-US" altLang="ja-JP" sz="1600" b="1" dirty="0"/>
              <a:t>(</a:t>
            </a:r>
            <a:r>
              <a:rPr lang="en-US" altLang="ja-JP" sz="1600" b="1" dirty="0" err="1">
                <a:latin typeface="Symbol" panose="05050102010706020507" pitchFamily="18" charset="2"/>
              </a:rPr>
              <a:t>m</a:t>
            </a:r>
            <a:r>
              <a:rPr lang="en-US" altLang="ja-JP" sz="1600" b="1" baseline="30000" dirty="0" err="1"/>
              <a:t>+</a:t>
            </a:r>
            <a:r>
              <a:rPr lang="en-US" altLang="ja-JP" sz="1600" b="1" dirty="0" err="1">
                <a:latin typeface="Symbol" panose="05050102010706020507" pitchFamily="18" charset="2"/>
              </a:rPr>
              <a:t>m</a:t>
            </a:r>
            <a:r>
              <a:rPr lang="en-US" altLang="ja-JP" sz="1600" b="1" baseline="30000" dirty="0"/>
              <a:t>-</a:t>
            </a:r>
            <a:r>
              <a:rPr lang="en-US" altLang="ja-JP" sz="1600" b="1" dirty="0"/>
              <a:t>)</a:t>
            </a:r>
            <a:r>
              <a:rPr lang="en-US" altLang="ja-JP" sz="1600" b="1" dirty="0">
                <a:latin typeface="Symbol" panose="05050102010706020507" pitchFamily="18" charset="2"/>
              </a:rPr>
              <a:t>H</a:t>
            </a:r>
            <a:r>
              <a:rPr lang="en-US" altLang="ja-JP" sz="1600" b="1" dirty="0"/>
              <a:t>(</a:t>
            </a:r>
            <a:r>
              <a:rPr lang="en-US" altLang="ja-JP" sz="1600" b="1" dirty="0">
                <a:latin typeface="Symbol" panose="05050102010706020507" pitchFamily="18" charset="2"/>
              </a:rPr>
              <a:t>Z</a:t>
            </a:r>
            <a:r>
              <a:rPr lang="ja-JP" altLang="en-US" sz="1600" b="1" dirty="0"/>
              <a:t>→</a:t>
            </a:r>
            <a:r>
              <a:rPr lang="en-US" altLang="ja-JP" sz="1600" b="1" dirty="0" err="1">
                <a:latin typeface="Symbol" panose="05050102010706020507" pitchFamily="18" charset="2"/>
              </a:rPr>
              <a:t>nn</a:t>
            </a:r>
            <a:r>
              <a:rPr lang="en-US" altLang="ja-JP" sz="1600" b="1" dirty="0"/>
              <a:t>, </a:t>
            </a:r>
            <a:r>
              <a:rPr lang="en-US" altLang="ja-JP" sz="1600" b="1" dirty="0">
                <a:latin typeface="Symbol" panose="05050102010706020507" pitchFamily="18" charset="2"/>
              </a:rPr>
              <a:t>Z</a:t>
            </a:r>
            <a:r>
              <a:rPr lang="en-US" altLang="ja-JP" sz="1600" b="1" dirty="0"/>
              <a:t>*</a:t>
            </a:r>
            <a:r>
              <a:rPr lang="ja-JP" altLang="en-US" sz="1600" b="1" dirty="0"/>
              <a:t>→</a:t>
            </a:r>
            <a:r>
              <a:rPr lang="en-US" altLang="ja-JP" sz="1600" b="1" dirty="0" err="1"/>
              <a:t>jj</a:t>
            </a:r>
            <a:r>
              <a:rPr lang="en-US" altLang="ja-JP" sz="1600" b="1" dirty="0"/>
              <a:t>)</a:t>
            </a:r>
            <a:endParaRPr lang="ja-JP" altLang="en-US" sz="1600" b="1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4B658-2A81-480E-98E0-FF37F485F08D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1729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 rotWithShape="1">
          <a:blip r:embed="rId2"/>
          <a:srcRect r="7342"/>
          <a:stretch/>
        </p:blipFill>
        <p:spPr>
          <a:xfrm>
            <a:off x="2056878" y="92787"/>
            <a:ext cx="6874179" cy="4436416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8" r="-2238"/>
          <a:stretch/>
        </p:blipFill>
        <p:spPr>
          <a:xfrm>
            <a:off x="2044752" y="4460936"/>
            <a:ext cx="5615940" cy="2346960"/>
          </a:xfrm>
          <a:prstGeom prst="rect">
            <a:avLst/>
          </a:prstGeom>
        </p:spPr>
      </p:pic>
      <p:sp>
        <p:nvSpPr>
          <p:cNvPr id="4" name="正方形/長方形 3"/>
          <p:cNvSpPr/>
          <p:nvPr/>
        </p:nvSpPr>
        <p:spPr>
          <a:xfrm>
            <a:off x="272317" y="1984474"/>
            <a:ext cx="2320571" cy="58477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1600" b="1" dirty="0">
                <a:solidFill>
                  <a:prstClr val="black"/>
                </a:solidFill>
                <a:latin typeface="Symbol" panose="05050102010706020507" pitchFamily="18" charset="2"/>
              </a:rPr>
              <a:t>Z</a:t>
            </a:r>
            <a:r>
              <a:rPr lang="en-US" altLang="ja-JP" sz="1600" b="1" dirty="0">
                <a:solidFill>
                  <a:prstClr val="black"/>
                </a:solidFill>
              </a:rPr>
              <a:t>(</a:t>
            </a:r>
            <a:r>
              <a:rPr lang="en-US" altLang="ja-JP" sz="1600" b="1" dirty="0" err="1">
                <a:solidFill>
                  <a:prstClr val="black"/>
                </a:solidFill>
                <a:latin typeface="Symbol" panose="05050102010706020507" pitchFamily="18" charset="2"/>
              </a:rPr>
              <a:t>nn</a:t>
            </a:r>
            <a:r>
              <a:rPr lang="en-US" altLang="ja-JP" sz="1600" b="1" dirty="0">
                <a:solidFill>
                  <a:prstClr val="black"/>
                </a:solidFill>
              </a:rPr>
              <a:t>)</a:t>
            </a:r>
            <a:r>
              <a:rPr lang="en-US" altLang="ja-JP" sz="1600" b="1" dirty="0">
                <a:solidFill>
                  <a:prstClr val="black"/>
                </a:solidFill>
                <a:latin typeface="Symbol" panose="05050102010706020507" pitchFamily="18" charset="2"/>
              </a:rPr>
              <a:t>H</a:t>
            </a:r>
            <a:r>
              <a:rPr lang="en-US" altLang="ja-JP" sz="1600" b="1" dirty="0">
                <a:solidFill>
                  <a:prstClr val="black"/>
                </a:solidFill>
              </a:rPr>
              <a:t>(</a:t>
            </a:r>
            <a:r>
              <a:rPr lang="en-US" altLang="ja-JP" sz="1600" b="1" dirty="0">
                <a:solidFill>
                  <a:prstClr val="black"/>
                </a:solidFill>
                <a:latin typeface="Symbol" panose="05050102010706020507" pitchFamily="18" charset="2"/>
              </a:rPr>
              <a:t>Z</a:t>
            </a:r>
            <a:r>
              <a:rPr lang="ja-JP" altLang="en-US" sz="1600" b="1" dirty="0">
                <a:solidFill>
                  <a:prstClr val="black"/>
                </a:solidFill>
              </a:rPr>
              <a:t>→</a:t>
            </a:r>
            <a:r>
              <a:rPr lang="en-US" altLang="ja-JP" sz="1600" b="1" dirty="0" err="1">
                <a:solidFill>
                  <a:prstClr val="black"/>
                </a:solidFill>
                <a:latin typeface="Symbol" panose="05050102010706020507" pitchFamily="18" charset="2"/>
              </a:rPr>
              <a:t>m</a:t>
            </a:r>
            <a:r>
              <a:rPr lang="en-US" altLang="ja-JP" sz="1600" b="1" baseline="30000" dirty="0" err="1">
                <a:solidFill>
                  <a:prstClr val="black"/>
                </a:solidFill>
              </a:rPr>
              <a:t>+</a:t>
            </a:r>
            <a:r>
              <a:rPr lang="en-US" altLang="ja-JP" sz="1600" b="1" dirty="0" err="1">
                <a:solidFill>
                  <a:prstClr val="black"/>
                </a:solidFill>
                <a:latin typeface="Symbol" panose="05050102010706020507" pitchFamily="18" charset="2"/>
              </a:rPr>
              <a:t>m</a:t>
            </a:r>
            <a:r>
              <a:rPr lang="en-US" altLang="ja-JP" sz="1600" b="1" baseline="30000" dirty="0">
                <a:solidFill>
                  <a:prstClr val="black"/>
                </a:solidFill>
              </a:rPr>
              <a:t>-</a:t>
            </a:r>
            <a:r>
              <a:rPr lang="en-US" altLang="ja-JP" sz="1600" b="1" dirty="0">
                <a:solidFill>
                  <a:prstClr val="black"/>
                </a:solidFill>
              </a:rPr>
              <a:t>, </a:t>
            </a:r>
            <a:r>
              <a:rPr lang="en-US" altLang="ja-JP" sz="1600" b="1" dirty="0">
                <a:solidFill>
                  <a:prstClr val="black"/>
                </a:solidFill>
                <a:latin typeface="Symbol" panose="05050102010706020507" pitchFamily="18" charset="2"/>
              </a:rPr>
              <a:t>Z</a:t>
            </a:r>
            <a:r>
              <a:rPr lang="en-US" altLang="ja-JP" sz="1600" b="1" dirty="0">
                <a:solidFill>
                  <a:prstClr val="black"/>
                </a:solidFill>
              </a:rPr>
              <a:t>*</a:t>
            </a:r>
            <a:r>
              <a:rPr lang="ja-JP" altLang="en-US" sz="1600" b="1" dirty="0">
                <a:solidFill>
                  <a:prstClr val="black"/>
                </a:solidFill>
              </a:rPr>
              <a:t>→</a:t>
            </a:r>
            <a:r>
              <a:rPr lang="en-US" altLang="ja-JP" sz="1600" b="1" dirty="0" err="1">
                <a:solidFill>
                  <a:prstClr val="black"/>
                </a:solidFill>
              </a:rPr>
              <a:t>jj</a:t>
            </a:r>
            <a:r>
              <a:rPr lang="en-US" altLang="ja-JP" sz="1600" b="1" dirty="0" smtClean="0">
                <a:solidFill>
                  <a:prstClr val="black"/>
                </a:solidFill>
              </a:rPr>
              <a:t>)</a:t>
            </a:r>
          </a:p>
          <a:p>
            <a:r>
              <a:rPr lang="en-US" altLang="ja-JP" sz="1600" b="1" dirty="0" smtClean="0">
                <a:solidFill>
                  <a:prstClr val="black"/>
                </a:solidFill>
                <a:latin typeface="Symbol" panose="05050102010706020507" pitchFamily="18" charset="2"/>
              </a:rPr>
              <a:t>Z</a:t>
            </a:r>
            <a:r>
              <a:rPr lang="en-US" altLang="ja-JP" sz="1600" b="1" dirty="0" smtClean="0">
                <a:solidFill>
                  <a:prstClr val="black"/>
                </a:solidFill>
              </a:rPr>
              <a:t>(</a:t>
            </a:r>
            <a:r>
              <a:rPr lang="en-US" altLang="ja-JP" sz="1600" b="1" dirty="0" err="1" smtClean="0">
                <a:solidFill>
                  <a:prstClr val="black"/>
                </a:solidFill>
                <a:latin typeface="Symbol" panose="05050102010706020507" pitchFamily="18" charset="2"/>
              </a:rPr>
              <a:t>m</a:t>
            </a:r>
            <a:r>
              <a:rPr lang="en-US" altLang="ja-JP" sz="1600" b="1" baseline="30000" dirty="0" err="1" smtClean="0">
                <a:solidFill>
                  <a:prstClr val="black"/>
                </a:solidFill>
              </a:rPr>
              <a:t>+</a:t>
            </a:r>
            <a:r>
              <a:rPr lang="en-US" altLang="ja-JP" sz="1600" b="1" dirty="0" err="1" smtClean="0">
                <a:solidFill>
                  <a:prstClr val="black"/>
                </a:solidFill>
                <a:latin typeface="Symbol" panose="05050102010706020507" pitchFamily="18" charset="2"/>
              </a:rPr>
              <a:t>m</a:t>
            </a:r>
            <a:r>
              <a:rPr lang="en-US" altLang="ja-JP" sz="1600" b="1" baseline="30000" dirty="0" smtClean="0">
                <a:solidFill>
                  <a:prstClr val="black"/>
                </a:solidFill>
              </a:rPr>
              <a:t>-</a:t>
            </a:r>
            <a:r>
              <a:rPr lang="en-US" altLang="ja-JP" sz="1600" b="1" dirty="0">
                <a:solidFill>
                  <a:prstClr val="black"/>
                </a:solidFill>
              </a:rPr>
              <a:t>)</a:t>
            </a:r>
            <a:r>
              <a:rPr lang="en-US" altLang="ja-JP" sz="1600" b="1" dirty="0">
                <a:solidFill>
                  <a:prstClr val="black"/>
                </a:solidFill>
                <a:latin typeface="Symbol" panose="05050102010706020507" pitchFamily="18" charset="2"/>
              </a:rPr>
              <a:t>H</a:t>
            </a:r>
            <a:r>
              <a:rPr lang="en-US" altLang="ja-JP" sz="1600" b="1" dirty="0">
                <a:solidFill>
                  <a:prstClr val="black"/>
                </a:solidFill>
              </a:rPr>
              <a:t>(</a:t>
            </a:r>
            <a:r>
              <a:rPr lang="en-US" altLang="ja-JP" sz="1600" b="1" dirty="0">
                <a:solidFill>
                  <a:prstClr val="black"/>
                </a:solidFill>
                <a:latin typeface="Symbol" panose="05050102010706020507" pitchFamily="18" charset="2"/>
              </a:rPr>
              <a:t>Z</a:t>
            </a:r>
            <a:r>
              <a:rPr lang="ja-JP" altLang="en-US" sz="1600" b="1" dirty="0">
                <a:solidFill>
                  <a:prstClr val="black"/>
                </a:solidFill>
              </a:rPr>
              <a:t>→</a:t>
            </a:r>
            <a:r>
              <a:rPr lang="en-US" altLang="ja-JP" sz="1600" b="1" dirty="0" err="1">
                <a:solidFill>
                  <a:prstClr val="black"/>
                </a:solidFill>
              </a:rPr>
              <a:t>jj</a:t>
            </a:r>
            <a:r>
              <a:rPr lang="en-US" altLang="ja-JP" sz="1600" b="1" dirty="0">
                <a:solidFill>
                  <a:prstClr val="black"/>
                </a:solidFill>
              </a:rPr>
              <a:t>, </a:t>
            </a:r>
            <a:r>
              <a:rPr lang="en-US" altLang="ja-JP" sz="1600" b="1" dirty="0">
                <a:solidFill>
                  <a:prstClr val="black"/>
                </a:solidFill>
                <a:latin typeface="Symbol" panose="05050102010706020507" pitchFamily="18" charset="2"/>
              </a:rPr>
              <a:t>Z</a:t>
            </a:r>
            <a:r>
              <a:rPr lang="en-US" altLang="ja-JP" sz="1600" b="1" dirty="0">
                <a:solidFill>
                  <a:prstClr val="black"/>
                </a:solidFill>
              </a:rPr>
              <a:t>*</a:t>
            </a:r>
            <a:r>
              <a:rPr lang="ja-JP" altLang="en-US" sz="1600" b="1" dirty="0">
                <a:solidFill>
                  <a:prstClr val="black"/>
                </a:solidFill>
              </a:rPr>
              <a:t>→</a:t>
            </a:r>
            <a:r>
              <a:rPr lang="en-US" altLang="ja-JP" sz="1600" b="1" dirty="0" err="1">
                <a:solidFill>
                  <a:prstClr val="black"/>
                </a:solidFill>
                <a:latin typeface="Symbol" panose="05050102010706020507" pitchFamily="18" charset="2"/>
              </a:rPr>
              <a:t>m</a:t>
            </a:r>
            <a:r>
              <a:rPr lang="en-US" altLang="ja-JP" sz="1600" b="1" baseline="30000" dirty="0" err="1">
                <a:solidFill>
                  <a:prstClr val="black"/>
                </a:solidFill>
              </a:rPr>
              <a:t>+</a:t>
            </a:r>
            <a:r>
              <a:rPr lang="en-US" altLang="ja-JP" sz="1600" b="1" dirty="0" err="1">
                <a:solidFill>
                  <a:prstClr val="black"/>
                </a:solidFill>
                <a:latin typeface="Symbol" panose="05050102010706020507" pitchFamily="18" charset="2"/>
              </a:rPr>
              <a:t>m</a:t>
            </a:r>
            <a:r>
              <a:rPr lang="en-US" altLang="ja-JP" sz="1600" b="1" baseline="30000" dirty="0">
                <a:solidFill>
                  <a:prstClr val="black"/>
                </a:solidFill>
              </a:rPr>
              <a:t>-</a:t>
            </a:r>
            <a:r>
              <a:rPr lang="en-US" altLang="ja-JP" sz="1600" b="1" dirty="0">
                <a:solidFill>
                  <a:prstClr val="black"/>
                </a:solidFill>
              </a:rPr>
              <a:t>) </a:t>
            </a:r>
            <a:endParaRPr lang="ja-JP" altLang="en-US" sz="1600" b="1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4B658-2A81-480E-98E0-FF37F485F08D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32482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</TotalTime>
  <Words>151</Words>
  <Application>Microsoft Office PowerPoint</Application>
  <PresentationFormat>画面に合わせる (4:3)</PresentationFormat>
  <Paragraphs>18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0" baseType="lpstr">
      <vt:lpstr>游ゴシック</vt:lpstr>
      <vt:lpstr>游ゴシック Light</vt:lpstr>
      <vt:lpstr>Arial</vt:lpstr>
      <vt:lpstr>Calibri</vt:lpstr>
      <vt:lpstr>Calibri Light</vt:lpstr>
      <vt:lpstr>Symbol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木内 隆太</dc:creator>
  <cp:lastModifiedBy>木内 隆太</cp:lastModifiedBy>
  <cp:revision>8</cp:revision>
  <dcterms:created xsi:type="dcterms:W3CDTF">2019-10-21T08:22:35Z</dcterms:created>
  <dcterms:modified xsi:type="dcterms:W3CDTF">2019-10-21T09:05:26Z</dcterms:modified>
</cp:coreProperties>
</file>