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0" r:id="rId4"/>
    <p:sldId id="261" r:id="rId5"/>
    <p:sldId id="262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7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22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5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6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6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3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1AD0-0357-4643-B363-D2F92AE18DC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2019/6/13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4D16-2555-4C23-B3CB-6F78303C994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6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检查</a:t>
            </a:r>
            <a:r>
              <a:rPr lang="zh-CN" altLang="en-US" dirty="0"/>
              <a:t>新</a:t>
            </a:r>
            <a:r>
              <a:rPr lang="zh-CN" altLang="en-US" dirty="0" smtClean="0"/>
              <a:t>数字化服务软件包（</a:t>
            </a:r>
            <a:r>
              <a:rPr lang="en-US" altLang="zh-CN" dirty="0" err="1"/>
              <a:t>CgemDigitizerSvc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50084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报告人：陆小玲</a:t>
            </a:r>
            <a:endParaRPr lang="en-US" altLang="zh-CN" dirty="0" smtClean="0"/>
          </a:p>
          <a:p>
            <a:r>
              <a:rPr lang="zh-CN" altLang="en-US" dirty="0" smtClean="0"/>
              <a:t>日期：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13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448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9350" y="1950857"/>
            <a:ext cx="5124450" cy="30861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50857"/>
            <a:ext cx="5095875" cy="3095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428206" y="5181600"/>
                <a:ext cx="370114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Particle</a:t>
                </a:r>
                <a:r>
                  <a:rPr lang="zh-CN" altLang="en-US" dirty="0" smtClean="0"/>
                  <a:t>：</a:t>
                </a:r>
                <a:r>
                  <a:rPr lang="en-US" altLang="zh-CN" dirty="0" smtClean="0"/>
                  <a:t>mu-           </a:t>
                </a:r>
                <a:r>
                  <a:rPr lang="zh-CN" altLang="en-US" dirty="0" smtClean="0"/>
                  <a:t>红色：新数字化</a:t>
                </a:r>
                <a:endParaRPr lang="en-US" altLang="zh-CN" dirty="0"/>
              </a:p>
              <a:p>
                <a:r>
                  <a:rPr lang="zh-CN" altLang="en-US" dirty="0" smtClean="0"/>
                  <a:t>总动量：</a:t>
                </a:r>
                <a:r>
                  <a:rPr lang="en-US" altLang="zh-CN" dirty="0" smtClean="0"/>
                  <a:t>1Gev         </a:t>
                </a:r>
                <a:r>
                  <a:rPr lang="zh-CN" altLang="en-US" dirty="0" smtClean="0"/>
                  <a:t>黑色：旧数字化</a:t>
                </a:r>
                <a:endParaRPr lang="en-US" altLang="zh-CN" dirty="0" smtClean="0"/>
              </a:p>
              <a:p>
                <a:r>
                  <a:rPr lang="zh-CN" altLang="en-US" dirty="0"/>
                  <a:t>事例</a:t>
                </a:r>
                <a:r>
                  <a:rPr lang="zh-CN" altLang="en-US" dirty="0" smtClean="0"/>
                  <a:t>数：</a:t>
                </a:r>
                <a:r>
                  <a:rPr lang="en-US" altLang="zh-CN" dirty="0" smtClean="0"/>
                  <a:t>100000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：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，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：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0, 2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206" y="5181600"/>
                <a:ext cx="3701143" cy="1754326"/>
              </a:xfrm>
              <a:prstGeom prst="rect">
                <a:avLst/>
              </a:prstGeom>
              <a:blipFill rotWithShape="0">
                <a:blip r:embed="rId4"/>
                <a:stretch>
                  <a:fillRect l="-1318" t="-2778" r="-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51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6702" y="462030"/>
            <a:ext cx="4280737" cy="29231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87" y="603839"/>
            <a:ext cx="4227719" cy="25312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45" y="3667940"/>
            <a:ext cx="4474993" cy="30238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1687" y="3997270"/>
            <a:ext cx="44291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3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1755" y="531084"/>
            <a:ext cx="4810125" cy="2543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730" y="365125"/>
            <a:ext cx="4466323" cy="30307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730" y="3630930"/>
            <a:ext cx="4557857" cy="310377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1755" y="3691890"/>
            <a:ext cx="4610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7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939" y="626508"/>
            <a:ext cx="4293325" cy="2917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052" y="695188"/>
            <a:ext cx="4610100" cy="25241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939" y="3805151"/>
            <a:ext cx="4279763" cy="290804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6052" y="4311077"/>
            <a:ext cx="4389500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0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94" y="177301"/>
            <a:ext cx="4451137" cy="3026773"/>
          </a:xfrm>
          <a:prstGeom prst="rect">
            <a:avLst/>
          </a:prstGeom>
        </p:spPr>
      </p:pic>
      <p:pic>
        <p:nvPicPr>
          <p:cNvPr id="10" name="内容占位符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8357" y="1209108"/>
            <a:ext cx="6219825" cy="1143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4" y="3391898"/>
            <a:ext cx="4595694" cy="310537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8357" y="4944586"/>
            <a:ext cx="65817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0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10" y="1581785"/>
            <a:ext cx="5006159" cy="338041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450" y="3828721"/>
            <a:ext cx="66008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3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186" y="632551"/>
            <a:ext cx="4525282" cy="30860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482" y="1123950"/>
            <a:ext cx="6124575" cy="11334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059" y="3826057"/>
            <a:ext cx="4267322" cy="29056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4973" y="4817745"/>
            <a:ext cx="62007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97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4075" y="2897890"/>
            <a:ext cx="6257925" cy="1057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286420"/>
            <a:ext cx="5860869" cy="395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821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42</Words>
  <Application>Microsoft Office PowerPoint</Application>
  <PresentationFormat>宽屏</PresentationFormat>
  <Paragraphs>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Cambria Math</vt:lpstr>
      <vt:lpstr>1_Office 主题</vt:lpstr>
      <vt:lpstr>检查新数字化服务软件包（CgemDigitizerSvc）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检查新数字化服务软件包（CgemDigitizerSvc）</dc:title>
  <dc:creator>陆小玲</dc:creator>
  <cp:lastModifiedBy>陆小玲</cp:lastModifiedBy>
  <cp:revision>21</cp:revision>
  <dcterms:created xsi:type="dcterms:W3CDTF">2019-05-30T11:36:39Z</dcterms:created>
  <dcterms:modified xsi:type="dcterms:W3CDTF">2019-06-13T05:53:09Z</dcterms:modified>
</cp:coreProperties>
</file>