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4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59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68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60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6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7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6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16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22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30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E1AE-00B6-4919-8D7C-28264E76A73F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5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9C82198-3959-4045-A63B-196ABEBC6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502" y="2434849"/>
            <a:ext cx="8348661" cy="1953345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solidFill>
                  <a:prstClr val="black"/>
                </a:solidFill>
              </a:rPr>
              <a:t>BESIII </a:t>
            </a:r>
            <a:r>
              <a:rPr lang="zh-CN" altLang="en-US" sz="4400" dirty="0">
                <a:solidFill>
                  <a:prstClr val="black"/>
                </a:solidFill>
              </a:rPr>
              <a:t>主漂移室模拟真实化调试（</a:t>
            </a:r>
            <a:r>
              <a:rPr lang="en-US" altLang="zh-CN" sz="4400" dirty="0">
                <a:solidFill>
                  <a:prstClr val="black"/>
                </a:solidFill>
              </a:rPr>
              <a:t>tuning</a:t>
            </a:r>
            <a:r>
              <a:rPr lang="zh-CN" altLang="en-US" sz="4400" dirty="0">
                <a:solidFill>
                  <a:prstClr val="black"/>
                </a:solidFill>
              </a:rPr>
              <a:t>）</a:t>
            </a:r>
            <a:r>
              <a:rPr lang="zh-CN" altLang="en-US" sz="4400" dirty="0"/>
              <a:t/>
            </a:r>
            <a:br>
              <a:rPr lang="zh-CN" altLang="en-US" sz="4400" dirty="0"/>
            </a:br>
            <a:endParaRPr lang="zh-CN" altLang="en-US" sz="4400" dirty="0"/>
          </a:p>
        </p:txBody>
      </p:sp>
      <p:sp>
        <p:nvSpPr>
          <p:cNvPr id="4" name="副标题 2">
            <a:extLst>
              <a:ext uri="{FF2B5EF4-FFF2-40B4-BE49-F238E27FC236}">
                <a16:creationId xmlns="" xmlns:a16="http://schemas.microsoft.com/office/drawing/2014/main" id="{4633D0FB-7C68-4224-8730-109B29BFE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1850" y="5463910"/>
            <a:ext cx="1198887" cy="65268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CN" altLang="en-US" sz="2800" dirty="0"/>
              <a:t>孙</a:t>
            </a:r>
            <a:r>
              <a:rPr lang="zh-CN" altLang="en-US" sz="2800" dirty="0" smtClean="0"/>
              <a:t>童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2019/6/20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06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625728" y="1001570"/>
            <a:ext cx="10729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调试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模拟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的输入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参数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（</a:t>
            </a:r>
            <a:r>
              <a:rPr lang="zh-CN" altLang="en-US" sz="2000" dirty="0" smtClean="0"/>
              <a:t>击中</a:t>
            </a:r>
            <a:r>
              <a:rPr lang="zh-CN" altLang="en-US" sz="2000" dirty="0"/>
              <a:t>效率和空间</a:t>
            </a:r>
            <a:r>
              <a:rPr lang="zh-CN" altLang="en-US" sz="2000" dirty="0" smtClean="0"/>
              <a:t>分辨参数）</a:t>
            </a:r>
            <a:r>
              <a:rPr lang="en-US" altLang="zh-CN" sz="20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使得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模拟产生的数据与真实数据更为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接近。</a:t>
            </a:r>
            <a:r>
              <a:rPr lang="zh-CN" altLang="en-US" sz="2000" dirty="0" smtClean="0">
                <a:latin typeface="+mn-ea"/>
              </a:rPr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757260" y="1564884"/>
                <a:ext cx="2509213" cy="303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/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𝑇𝑟𝑘𝑃𝑎𝑠𝑠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0" y="1564884"/>
                <a:ext cx="2509213" cy="303288"/>
              </a:xfrm>
              <a:prstGeom prst="rect">
                <a:avLst/>
              </a:prstGeom>
              <a:blipFill rotWithShape="0">
                <a:blip r:embed="rId2"/>
                <a:stretch>
                  <a:fillRect l="-5097" t="-12245" b="-387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737286" y="3747002"/>
                <a:ext cx="2039469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𝑑𝑟𝑖𝑓𝑡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𝑑𝑜𝑐𝑎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86" y="3747002"/>
                <a:ext cx="2039469" cy="299249"/>
              </a:xfrm>
              <a:prstGeom prst="rect">
                <a:avLst/>
              </a:prstGeom>
              <a:blipFill rotWithShape="0">
                <a:blip r:embed="rId3"/>
                <a:stretch>
                  <a:fillRect l="-6567" t="-24490" r="-1493" b="-408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757260" y="4204871"/>
                <a:ext cx="6286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需要</a:t>
                </a:r>
                <a:r>
                  <a:rPr lang="zh-CN" altLang="en-US" dirty="0" smtClean="0"/>
                  <a:t>调试的空间分辨对应六个参数</a:t>
                </a:r>
                <a:r>
                  <a:rPr lang="en-US" altLang="zh-CN" dirty="0" smtClean="0"/>
                  <a:t>( </a:t>
                </a:r>
                <a:r>
                  <a:rPr lang="en-US" altLang="zh-CN" i="1" dirty="0" err="1"/>
                  <a:t>R</a:t>
                </a:r>
                <a:r>
                  <a:rPr lang="en-US" altLang="zh-CN" i="1" dirty="0" err="1" smtClean="0"/>
                  <a:t>atio</a:t>
                </a:r>
                <a:r>
                  <a:rPr lang="en-US" altLang="zh-CN" dirty="0" err="1" smtClean="0"/>
                  <a:t>,</a:t>
                </a:r>
                <a:r>
                  <a:rPr lang="en-US" altLang="zh-CN" i="1" dirty="0" err="1" smtClean="0"/>
                  <a:t>f</a:t>
                </a:r>
                <a:r>
                  <a:rPr lang="en-US" altLang="zh-CN" dirty="0" smtClean="0"/>
                  <a:t> ,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  <a:r>
                  <a:rPr lang="zh-CN" altLang="en-US" dirty="0" smtClean="0"/>
                  <a:t>。</a:t>
                </a:r>
                <a:endParaRPr lang="zh-CN" altLang="en-US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0" y="4204871"/>
                <a:ext cx="628652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76" t="-15000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551575" y="3014717"/>
                <a:ext cx="4341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击中效率与</a:t>
                </a:r>
                <a:r>
                  <a:rPr lang="en-US" altLang="zh-CN" i="1" dirty="0" smtClean="0"/>
                  <a:t>layer</a:t>
                </a:r>
                <a:r>
                  <a:rPr lang="zh-CN" altLang="en-US" dirty="0"/>
                  <a:t>，</a:t>
                </a:r>
                <a:r>
                  <a:rPr lang="en-US" altLang="zh-CN" i="1" dirty="0" err="1" smtClean="0"/>
                  <a:t>doca</a:t>
                </a:r>
                <a:r>
                  <a:rPr lang="zh-CN" altLang="en-US" i="1" dirty="0" smtClean="0"/>
                  <a:t> 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i="1" dirty="0" smtClean="0"/>
                  <a:t>，</a:t>
                </a:r>
                <a:r>
                  <a:rPr lang="en-US" altLang="zh-CN" i="1" dirty="0" smtClean="0"/>
                  <a:t>cell </a:t>
                </a:r>
                <a:r>
                  <a:rPr lang="zh-CN" altLang="en-US" dirty="0"/>
                  <a:t>有关</a:t>
                </a:r>
                <a:endParaRPr lang="zh-CN" altLang="en-US" i="1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575" y="3014717"/>
                <a:ext cx="434112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64" t="-15000" r="-421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1636765" y="2466467"/>
                <a:ext cx="3527953" cy="406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𝑛𝑒𝑥𝑡𝑆𝑖𝑚𝐼𝑛𝑝𝑢𝑡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𝑠𝑖𝑚𝐼𝑛𝑝𝑢𝑡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𝑑𝑎𝑡𝑎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𝑠𝑖𝑚𝑅𝑒𝑠𝑢𝑙𝑡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65" y="2466467"/>
                <a:ext cx="3527953" cy="406843"/>
              </a:xfrm>
              <a:prstGeom prst="rect">
                <a:avLst/>
              </a:prstGeom>
              <a:blipFill rotWithShape="0">
                <a:blip r:embed="rId6"/>
                <a:stretch>
                  <a:fillRect l="-1727" r="-51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082765" y="2032192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082764" y="4580385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1636765" y="6036535"/>
                <a:ext cx="4012445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next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𝑠𝑖𝑚𝑅𝑒𝑠𝑢𝑙𝑡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65" y="6036535"/>
                <a:ext cx="4012445" cy="298415"/>
              </a:xfrm>
              <a:prstGeom prst="rect">
                <a:avLst/>
              </a:prstGeom>
              <a:blipFill rotWithShape="0">
                <a:blip r:embed="rId7"/>
                <a:stretch>
                  <a:fillRect l="-1669" r="-910" b="-265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1636765" y="5073204"/>
                <a:ext cx="7099829" cy="301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dirty="0" smtClean="0"/>
                  <a:t>先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 smtClean="0">
                    <a:latin typeface="Cambria Math" panose="02040503050406030204" pitchFamily="18" charset="0"/>
                  </a:rPr>
                  <a:t>，参数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调试公式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next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𝑖𝑛𝑝𝑢𝑡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𝑠𝑖𝑚𝑅𝑒𝑠𝑢𝑙𝑡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×0.5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65" y="5073204"/>
                <a:ext cx="7099829" cy="301301"/>
              </a:xfrm>
              <a:prstGeom prst="rect">
                <a:avLst/>
              </a:prstGeom>
              <a:blipFill rotWithShape="0">
                <a:blip r:embed="rId8"/>
                <a:stretch>
                  <a:fillRect l="-1974" t="-30000" r="-429" b="-3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1551575" y="5508703"/>
                <a:ext cx="55072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latin typeface="Cambria Math" panose="02040503050406030204" pitchFamily="18" charset="0"/>
                  </a:rPr>
                  <a:t>再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调</a:t>
                </a:r>
                <a:r>
                  <a:rPr lang="en-US" altLang="zh-CN" dirty="0" err="1" smtClean="0">
                    <a:latin typeface="Cambria Math" panose="02040503050406030204" pitchFamily="18" charset="0"/>
                  </a:rPr>
                  <a:t>HitOnTrk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的双</a:t>
                </a:r>
                <a:r>
                  <a:rPr lang="zh-CN" altLang="en-US" dirty="0">
                    <a:latin typeface="Cambria Math" panose="02040503050406030204" pitchFamily="18" charset="0"/>
                  </a:rPr>
                  <a:t>高斯的五个参数</a:t>
                </a:r>
                <a:r>
                  <a:rPr lang="en-US" altLang="zh-CN" dirty="0" smtClean="0"/>
                  <a:t>(</a:t>
                </a:r>
                <a:r>
                  <a:rPr lang="en-US" altLang="zh-CN" i="1" dirty="0" smtClean="0"/>
                  <a:t>f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) </a:t>
                </a:r>
                <a:r>
                  <a:rPr lang="zh-CN" altLang="en-US" dirty="0">
                    <a:latin typeface="Cambria Math" panose="02040503050406030204" pitchFamily="18" charset="0"/>
                  </a:rPr>
                  <a:t>。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575" y="5508703"/>
                <a:ext cx="550727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97" t="-15000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4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4546130" y="3125675"/>
            <a:ext cx="1184427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343658" y="4124425"/>
            <a:ext cx="158937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Reconstruction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944389" y="4124425"/>
            <a:ext cx="209241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Tuning  parameters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452995" y="5235703"/>
            <a:ext cx="1370696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Tuning code 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310170" y="3601094"/>
            <a:ext cx="613718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37286" y="1354794"/>
            <a:ext cx="103590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调试流程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cxnSp>
        <p:nvCxnSpPr>
          <p:cNvPr id="3" name="直接连接符 2"/>
          <p:cNvCxnSpPr>
            <a:stCxn id="7" idx="2"/>
            <a:endCxn id="8" idx="0"/>
          </p:cNvCxnSpPr>
          <p:nvPr/>
        </p:nvCxnSpPr>
        <p:spPr>
          <a:xfrm>
            <a:off x="5138344" y="3495007"/>
            <a:ext cx="0" cy="62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stCxn id="8" idx="2"/>
            <a:endCxn id="11" idx="0"/>
          </p:cNvCxnSpPr>
          <p:nvPr/>
        </p:nvCxnSpPr>
        <p:spPr>
          <a:xfrm flipH="1">
            <a:off x="5138343" y="4493757"/>
            <a:ext cx="1" cy="741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>
            <a:stCxn id="12" idx="2"/>
            <a:endCxn id="8" idx="3"/>
          </p:cNvCxnSpPr>
          <p:nvPr/>
        </p:nvCxnSpPr>
        <p:spPr>
          <a:xfrm rot="5400000">
            <a:off x="6105697" y="3797758"/>
            <a:ext cx="338665" cy="6840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>
            <a:stCxn id="11" idx="1"/>
            <a:endCxn id="10" idx="2"/>
          </p:cNvCxnSpPr>
          <p:nvPr/>
        </p:nvCxnSpPr>
        <p:spPr>
          <a:xfrm rot="10800000">
            <a:off x="2990595" y="4493757"/>
            <a:ext cx="1462400" cy="92661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stCxn id="10" idx="0"/>
            <a:endCxn id="7" idx="0"/>
          </p:cNvCxnSpPr>
          <p:nvPr/>
        </p:nvCxnSpPr>
        <p:spPr>
          <a:xfrm rot="5400000" flipH="1" flipV="1">
            <a:off x="3565094" y="2551176"/>
            <a:ext cx="998750" cy="2147749"/>
          </a:xfrm>
          <a:prstGeom prst="bentConnector3">
            <a:avLst>
              <a:gd name="adj1" fmla="val 12288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7286094" y="3601093"/>
            <a:ext cx="4025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Data :  180526-180601 </a:t>
            </a:r>
            <a:r>
              <a:rPr lang="en-US" altLang="zh-CN" dirty="0" err="1" smtClean="0"/>
              <a:t>jpsi</a:t>
            </a:r>
            <a:r>
              <a:rPr lang="en-US" altLang="zh-CN" dirty="0" smtClean="0"/>
              <a:t> 55861_56042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en-US" altLang="zh-CN" dirty="0" err="1" smtClean="0"/>
              <a:t>Bhabha</a:t>
            </a:r>
            <a:r>
              <a:rPr lang="zh-CN" altLang="en-US" dirty="0" smtClean="0"/>
              <a:t>事例（调试桶部）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8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0936" y="474620"/>
            <a:ext cx="7635518" cy="616914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3654" y="74964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相邻两次调试后击中效率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41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713837"/>
            <a:ext cx="8240275" cy="585869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4026" y="11121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6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878985"/>
            <a:ext cx="8087854" cy="57920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2794" y="122743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6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</TotalTime>
  <Words>150</Words>
  <Application>Microsoft Office PowerPoint</Application>
  <PresentationFormat>宽屏</PresentationFormat>
  <Paragraphs>29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Cambria Math</vt:lpstr>
      <vt:lpstr>Office 主题​​</vt:lpstr>
      <vt:lpstr>BESIII 主漂移室模拟真实化调试（tuning）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2018年9~12月的工作内容</dc:title>
  <dc:creator>童 孙</dc:creator>
  <cp:lastModifiedBy>孙 童</cp:lastModifiedBy>
  <cp:revision>55</cp:revision>
  <dcterms:created xsi:type="dcterms:W3CDTF">2018-12-28T09:45:04Z</dcterms:created>
  <dcterms:modified xsi:type="dcterms:W3CDTF">2019-06-20T05:48:05Z</dcterms:modified>
</cp:coreProperties>
</file>