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1" r:id="rId3"/>
    <p:sldId id="268" r:id="rId4"/>
    <p:sldId id="259" r:id="rId5"/>
    <p:sldId id="265" r:id="rId6"/>
    <p:sldId id="260" r:id="rId7"/>
    <p:sldId id="266" r:id="rId8"/>
    <p:sldId id="263" r:id="rId9"/>
    <p:sldId id="264" r:id="rId10"/>
    <p:sldId id="270" r:id="rId11"/>
    <p:sldId id="267" r:id="rId12"/>
    <p:sldId id="269" r:id="rId13"/>
    <p:sldId id="262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547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3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091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93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49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267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989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56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894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04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8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8381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58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61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2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23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68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54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838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88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93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15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1BCD6-5F2B-40B3-A1E0-29E5C959E2AB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96006-322F-420F-90AF-D8B426D8CA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2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5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检查</a:t>
            </a:r>
            <a:r>
              <a:rPr lang="zh-CN" altLang="en-US" dirty="0"/>
              <a:t>新</a:t>
            </a:r>
            <a:r>
              <a:rPr lang="zh-CN" altLang="en-US" dirty="0" smtClean="0"/>
              <a:t>数字化服务软件包（</a:t>
            </a:r>
            <a:r>
              <a:rPr lang="en-US" altLang="zh-CN" dirty="0" err="1"/>
              <a:t>CgemDigitizerSvc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50084"/>
            <a:ext cx="9144000" cy="1655762"/>
          </a:xfrm>
        </p:spPr>
        <p:txBody>
          <a:bodyPr/>
          <a:lstStyle/>
          <a:p>
            <a:r>
              <a:rPr lang="zh-CN" altLang="en-US" dirty="0" smtClean="0"/>
              <a:t>报告人：陆小玲</a:t>
            </a:r>
            <a:endParaRPr lang="en-US" altLang="zh-CN" dirty="0" smtClean="0"/>
          </a:p>
          <a:p>
            <a:r>
              <a:rPr lang="zh-CN" altLang="en-US" dirty="0" smtClean="0"/>
              <a:t>日期：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/>
              <a:t>6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20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2239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451" y="365125"/>
            <a:ext cx="5114925" cy="3067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9640" y="381000"/>
            <a:ext cx="5095875" cy="3048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451" y="3790950"/>
            <a:ext cx="51339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7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427" y="474323"/>
            <a:ext cx="5092790" cy="3038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669" y="557349"/>
            <a:ext cx="4947366" cy="29554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800476"/>
            <a:ext cx="4874623" cy="292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4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6061" y="2056153"/>
            <a:ext cx="5095875" cy="3019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7085" y="475642"/>
            <a:ext cx="3322864" cy="11045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117" y="2134530"/>
            <a:ext cx="5086350" cy="3067050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6017623" y="3257006"/>
            <a:ext cx="496388" cy="4110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83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3060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Particle</a:t>
                </a:r>
                <a:r>
                  <a:rPr lang="zh-CN" altLang="en-US" dirty="0" smtClean="0"/>
                  <a:t>：</a:t>
                </a:r>
                <a:r>
                  <a:rPr lang="en-US" altLang="zh-CN" dirty="0" smtClean="0"/>
                  <a:t>mu-           </a:t>
                </a:r>
                <a:endParaRPr lang="en-US" altLang="zh-CN" dirty="0"/>
              </a:p>
              <a:p>
                <a:r>
                  <a:rPr lang="zh-CN" altLang="en-US" dirty="0" smtClean="0"/>
                  <a:t>总动量：</a:t>
                </a:r>
                <a:r>
                  <a:rPr lang="en-US" altLang="zh-CN" dirty="0" smtClean="0"/>
                  <a:t>1Gev         </a:t>
                </a:r>
              </a:p>
              <a:p>
                <a:r>
                  <a:rPr lang="zh-CN" altLang="en-US" dirty="0"/>
                  <a:t>事例</a:t>
                </a:r>
                <a:r>
                  <a:rPr lang="zh-CN" altLang="en-US" dirty="0" smtClean="0"/>
                  <a:t>数：</a:t>
                </a:r>
                <a:r>
                  <a:rPr lang="en-US" altLang="zh-CN" dirty="0" smtClean="0"/>
                  <a:t>10000</a:t>
                </a:r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：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，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：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0, 2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US" altLang="zh-CN" dirty="0" smtClean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4" name="内容占位符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3060325"/>
              </a:xfrm>
              <a:prstGeom prst="rect">
                <a:avLst/>
              </a:prstGeom>
              <a:blipFill rotWithShape="0">
                <a:blip r:embed="rId2"/>
                <a:stretch>
                  <a:fillRect l="-1043" t="-41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9032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943" y="861515"/>
            <a:ext cx="3794201" cy="22807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13" y="3809021"/>
            <a:ext cx="3710703" cy="222222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0094" y="3940076"/>
            <a:ext cx="3518170" cy="209117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6280" y="861515"/>
            <a:ext cx="3455536" cy="209940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9719" y="861515"/>
            <a:ext cx="3628545" cy="217070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88501" y="3884725"/>
            <a:ext cx="3590916" cy="214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3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5706" y="787015"/>
            <a:ext cx="5086350" cy="3067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1414" y="4035378"/>
            <a:ext cx="4690252" cy="27845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9706" y="787015"/>
            <a:ext cx="4731960" cy="282647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080" y="3994783"/>
            <a:ext cx="4727602" cy="281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52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251" y="542029"/>
            <a:ext cx="3879913" cy="229731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54" y="3607668"/>
            <a:ext cx="4044109" cy="24310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6953" y="518705"/>
            <a:ext cx="3617139" cy="217850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6953" y="3703729"/>
            <a:ext cx="3579496" cy="214501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3770" y="3703729"/>
            <a:ext cx="3788229" cy="226725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3881" y="594699"/>
            <a:ext cx="3634968" cy="219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30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6084" y="535816"/>
            <a:ext cx="4903161" cy="29345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594" y="575672"/>
            <a:ext cx="4624252" cy="27839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1812" y="3655101"/>
            <a:ext cx="4968050" cy="29808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8225" y="3655101"/>
            <a:ext cx="505777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89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5124" y="1393819"/>
            <a:ext cx="3711728" cy="22495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228" y="1364394"/>
            <a:ext cx="3777516" cy="22495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957" y="1364394"/>
            <a:ext cx="3846190" cy="227895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5147" y="4021999"/>
            <a:ext cx="4001705" cy="238750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42811" y="4124250"/>
            <a:ext cx="3602350" cy="215871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203" y="4274549"/>
            <a:ext cx="3855739" cy="230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2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160" y="818606"/>
            <a:ext cx="4848497" cy="289448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310" y="818606"/>
            <a:ext cx="4572000" cy="277022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7914" y="3713095"/>
            <a:ext cx="4925157" cy="294025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897" y="4020117"/>
            <a:ext cx="4676760" cy="283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782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194" y="177301"/>
            <a:ext cx="4451137" cy="3026773"/>
          </a:xfrm>
          <a:prstGeom prst="rect">
            <a:avLst/>
          </a:prstGeom>
        </p:spPr>
      </p:pic>
      <p:pic>
        <p:nvPicPr>
          <p:cNvPr id="10" name="内容占位符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58357" y="1209108"/>
            <a:ext cx="6219825" cy="1143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94" y="3391898"/>
            <a:ext cx="4595694" cy="310537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8357" y="4944586"/>
            <a:ext cx="65817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1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34</Words>
  <Application>Microsoft Office PowerPoint</Application>
  <PresentationFormat>宽屏</PresentationFormat>
  <Paragraphs>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宋体</vt:lpstr>
      <vt:lpstr>Arial</vt:lpstr>
      <vt:lpstr>Calibri</vt:lpstr>
      <vt:lpstr>Calibri Light</vt:lpstr>
      <vt:lpstr>Cambria Math</vt:lpstr>
      <vt:lpstr>Office 主题</vt:lpstr>
      <vt:lpstr>1_Office 主题</vt:lpstr>
      <vt:lpstr>检查新数字化服务软件包（CgemDigitizerSvc）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陆小玲</dc:creator>
  <cp:lastModifiedBy>陆小玲</cp:lastModifiedBy>
  <cp:revision>15</cp:revision>
  <dcterms:created xsi:type="dcterms:W3CDTF">2019-06-19T08:20:35Z</dcterms:created>
  <dcterms:modified xsi:type="dcterms:W3CDTF">2019-06-20T06:00:59Z</dcterms:modified>
</cp:coreProperties>
</file>