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9552" y="419926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/>
              <a:t>与</a:t>
            </a:r>
            <a:r>
              <a:rPr lang="zh-CN" altLang="en-US" sz="2000" dirty="0"/>
              <a:t>束流管</a:t>
            </a:r>
            <a:r>
              <a:rPr lang="zh-CN" altLang="en-US" sz="2000" dirty="0" smtClean="0"/>
              <a:t>接口：</a:t>
            </a:r>
            <a:endParaRPr lang="zh-CN" altLang="en-US" sz="2000" dirty="0"/>
          </a:p>
        </p:txBody>
      </p:sp>
      <p:sp>
        <p:nvSpPr>
          <p:cNvPr id="3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grpSp>
        <p:nvGrpSpPr>
          <p:cNvPr id="2" name="组合 1"/>
          <p:cNvGrpSpPr>
            <a:grpSpLocks noChangeAspect="1"/>
          </p:cNvGrpSpPr>
          <p:nvPr/>
        </p:nvGrpSpPr>
        <p:grpSpPr>
          <a:xfrm>
            <a:off x="395536" y="1700808"/>
            <a:ext cx="8436827" cy="4631090"/>
            <a:chOff x="280395" y="1628800"/>
            <a:chExt cx="8597621" cy="475843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395" y="1628800"/>
              <a:ext cx="8597621" cy="4758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926799" y="1660474"/>
              <a:ext cx="1943080" cy="3794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>
                  <a:solidFill>
                    <a:srgbClr val="FF0000"/>
                  </a:solidFill>
                </a:rPr>
                <a:t>-by </a:t>
              </a:r>
              <a:r>
                <a:rPr lang="en-US" altLang="zh-CN" i="1" dirty="0" err="1" smtClean="0">
                  <a:solidFill>
                    <a:srgbClr val="FF0000"/>
                  </a:solidFill>
                </a:rPr>
                <a:t>Quan</a:t>
              </a:r>
              <a:r>
                <a:rPr lang="en-US" altLang="zh-CN" i="1" dirty="0" smtClean="0">
                  <a:solidFill>
                    <a:srgbClr val="FF0000"/>
                  </a:solidFill>
                </a:rPr>
                <a:t> Ji  5.5.19</a:t>
              </a:r>
              <a:endParaRPr lang="zh-CN" altLang="en-US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621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>
            <a:grpSpLocks noChangeAspect="1"/>
          </p:cNvGrpSpPr>
          <p:nvPr/>
        </p:nvGrpSpPr>
        <p:grpSpPr>
          <a:xfrm>
            <a:off x="185571" y="188640"/>
            <a:ext cx="5705046" cy="3312368"/>
            <a:chOff x="1242824" y="836712"/>
            <a:chExt cx="7583557" cy="440303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42824" y="836712"/>
              <a:ext cx="7583557" cy="4403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6917638" y="1083562"/>
              <a:ext cx="1906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>
                  <a:solidFill>
                    <a:srgbClr val="FF0000"/>
                  </a:solidFill>
                </a:rPr>
                <a:t>-by </a:t>
              </a:r>
              <a:r>
                <a:rPr lang="en-US" altLang="zh-CN" i="1" dirty="0" err="1" smtClean="0">
                  <a:solidFill>
                    <a:srgbClr val="FF0000"/>
                  </a:solidFill>
                </a:rPr>
                <a:t>Quan</a:t>
              </a:r>
              <a:r>
                <a:rPr lang="en-US" altLang="zh-CN" i="1" dirty="0" smtClean="0">
                  <a:solidFill>
                    <a:srgbClr val="FF0000"/>
                  </a:solidFill>
                </a:rPr>
                <a:t> Ji  4.4.19</a:t>
              </a:r>
              <a:endParaRPr lang="zh-CN" altLang="en-US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组合 6"/>
          <p:cNvGrpSpPr>
            <a:grpSpLocks noChangeAspect="1"/>
          </p:cNvGrpSpPr>
          <p:nvPr/>
        </p:nvGrpSpPr>
        <p:grpSpPr>
          <a:xfrm>
            <a:off x="2715056" y="3501008"/>
            <a:ext cx="6323649" cy="3295535"/>
            <a:chOff x="899592" y="404664"/>
            <a:chExt cx="7738711" cy="4032986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899592" y="404664"/>
              <a:ext cx="7738711" cy="4032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5954831" y="404664"/>
              <a:ext cx="1906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>
                  <a:solidFill>
                    <a:srgbClr val="FF0000"/>
                  </a:solidFill>
                </a:rPr>
                <a:t>-by </a:t>
              </a:r>
              <a:r>
                <a:rPr lang="en-US" altLang="zh-CN" i="1" dirty="0" err="1" smtClean="0">
                  <a:solidFill>
                    <a:srgbClr val="FF0000"/>
                  </a:solidFill>
                </a:rPr>
                <a:t>Quan</a:t>
              </a:r>
              <a:r>
                <a:rPr lang="en-US" altLang="zh-CN" i="1" dirty="0" smtClean="0">
                  <a:solidFill>
                    <a:srgbClr val="FF0000"/>
                  </a:solidFill>
                </a:rPr>
                <a:t> Ji  4.4.19</a:t>
              </a:r>
              <a:endParaRPr lang="zh-CN" altLang="en-US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97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21</Words>
  <Application>Microsoft Office PowerPoint</Application>
  <PresentationFormat>全屏显示(4:3)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FJY01</dc:creator>
  <cp:lastModifiedBy>FJY01</cp:lastModifiedBy>
  <cp:revision>29</cp:revision>
  <dcterms:created xsi:type="dcterms:W3CDTF">2019-06-20T06:38:53Z</dcterms:created>
  <dcterms:modified xsi:type="dcterms:W3CDTF">2019-06-21T01:24:08Z</dcterms:modified>
</cp:coreProperties>
</file>