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0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29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847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210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71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65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79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373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140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196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EAFCF-0BD3-4441-A9F9-66C1F0EBDD60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FBAAA-79C2-4DDD-BEA3-287C78CB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84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检查</a:t>
            </a:r>
            <a:r>
              <a:rPr lang="zh-CN" altLang="en-US" dirty="0"/>
              <a:t>新</a:t>
            </a:r>
            <a:r>
              <a:rPr lang="zh-CN" altLang="en-US" dirty="0" smtClean="0"/>
              <a:t>数字化服务</a:t>
            </a:r>
            <a:r>
              <a:rPr lang="zh-CN" altLang="en-US" dirty="0" smtClean="0"/>
              <a:t>软件包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50084"/>
            <a:ext cx="9144000" cy="1655762"/>
          </a:xfrm>
        </p:spPr>
        <p:txBody>
          <a:bodyPr/>
          <a:lstStyle/>
          <a:p>
            <a:r>
              <a:rPr lang="zh-CN" altLang="en-US" dirty="0" smtClean="0"/>
              <a:t>报告人：陆小玲</a:t>
            </a:r>
            <a:endParaRPr lang="en-US" altLang="zh-CN" dirty="0" smtClean="0"/>
          </a:p>
          <a:p>
            <a:r>
              <a:rPr lang="zh-CN" altLang="en-US" dirty="0" smtClean="0"/>
              <a:t>日期：</a:t>
            </a:r>
            <a:r>
              <a:rPr lang="en-US" altLang="zh-CN" dirty="0" smtClean="0"/>
              <a:t>2019</a:t>
            </a:r>
            <a:r>
              <a:rPr lang="zh-CN" altLang="en-US" dirty="0" smtClean="0"/>
              <a:t>年</a:t>
            </a:r>
            <a:r>
              <a:rPr lang="en-US" altLang="zh-CN" dirty="0"/>
              <a:t>6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27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929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第一层</a:t>
            </a:r>
            <a:r>
              <a:rPr lang="en-US" altLang="zh-CN" dirty="0" smtClean="0"/>
              <a:t>CGEM</a:t>
            </a:r>
            <a:r>
              <a:rPr lang="zh-CN" altLang="en-US" dirty="0" smtClean="0"/>
              <a:t>探测器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4374" y="2449901"/>
            <a:ext cx="5011346" cy="293243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123" y="2449901"/>
            <a:ext cx="5005250" cy="296900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460863" y="5537292"/>
            <a:ext cx="3209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每个事例</a:t>
            </a:r>
            <a:r>
              <a:rPr lang="en-US" altLang="zh-CN" dirty="0" smtClean="0"/>
              <a:t>Cluster</a:t>
            </a:r>
            <a:r>
              <a:rPr lang="zh-CN" altLang="en-US" dirty="0" smtClean="0"/>
              <a:t>个数的分布（</a:t>
            </a:r>
            <a:r>
              <a:rPr lang="en-US" altLang="zh-CN" dirty="0" err="1" smtClean="0"/>
              <a:t>MCTruth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7663761" y="5537292"/>
                <a:ext cx="3100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Cluster</a:t>
                </a:r>
                <a:r>
                  <a:rPr lang="zh-CN" altLang="en-US" dirty="0" smtClean="0"/>
                  <a:t>个数为</a:t>
                </a:r>
                <a:r>
                  <a:rPr lang="en-US" altLang="zh-CN" dirty="0" smtClean="0"/>
                  <a:t>0</a:t>
                </a:r>
                <a:r>
                  <a:rPr lang="zh-CN" altLang="en-US" dirty="0" smtClean="0"/>
                  <a:t>时，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CN" altLang="en-US" dirty="0" smtClean="0"/>
                  <a:t>的分布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761" y="5537292"/>
                <a:ext cx="3100252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1572" t="-7547" b="-113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928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第二层</a:t>
            </a:r>
            <a:r>
              <a:rPr lang="en-US" altLang="zh-CN" dirty="0" smtClean="0"/>
              <a:t>CGEM</a:t>
            </a:r>
            <a:r>
              <a:rPr lang="zh-CN" altLang="en-US" dirty="0" smtClean="0"/>
              <a:t>探测器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6506" y="2355537"/>
            <a:ext cx="4905375" cy="30003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403" y="2355537"/>
            <a:ext cx="4932091" cy="3017782"/>
          </a:xfrm>
          <a:prstGeom prst="rect">
            <a:avLst/>
          </a:prstGeom>
        </p:spPr>
      </p:pic>
      <p:sp>
        <p:nvSpPr>
          <p:cNvPr id="13" name="内容占位符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1661160" y="5580065"/>
            <a:ext cx="3209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每个事例</a:t>
            </a:r>
            <a:r>
              <a:rPr lang="en-US" altLang="zh-CN" dirty="0" smtClean="0"/>
              <a:t>Cluster</a:t>
            </a:r>
            <a:r>
              <a:rPr lang="zh-CN" altLang="en-US" dirty="0" smtClean="0"/>
              <a:t>个数的分布（</a:t>
            </a:r>
            <a:r>
              <a:rPr lang="en-US" altLang="zh-CN" dirty="0" err="1" smtClean="0"/>
              <a:t>MCTruth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7229067" y="5530632"/>
                <a:ext cx="3100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Cluster</a:t>
                </a:r>
                <a:r>
                  <a:rPr lang="zh-CN" altLang="en-US" dirty="0" smtClean="0"/>
                  <a:t>个数为</a:t>
                </a:r>
                <a:r>
                  <a:rPr lang="en-US" altLang="zh-CN" dirty="0" smtClean="0"/>
                  <a:t>0</a:t>
                </a:r>
                <a:r>
                  <a:rPr lang="zh-CN" altLang="en-US" dirty="0" smtClean="0"/>
                  <a:t>时，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CN" altLang="en-US" dirty="0" smtClean="0"/>
                  <a:t>的分布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067" y="5530632"/>
                <a:ext cx="3100252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1772" t="-7547" b="-113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075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第三层</a:t>
            </a:r>
            <a:r>
              <a:rPr lang="en-US" altLang="zh-CN" dirty="0" smtClean="0"/>
              <a:t>CGEM</a:t>
            </a:r>
            <a:r>
              <a:rPr lang="zh-CN" altLang="en-US" dirty="0" smtClean="0"/>
              <a:t>探测器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78368"/>
            <a:ext cx="4943475" cy="3009900"/>
          </a:xfrm>
          <a:prstGeom prst="rect">
            <a:avLst/>
          </a:prstGeom>
        </p:spPr>
      </p:pic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703313" y="2256131"/>
            <a:ext cx="4925995" cy="2999492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460863" y="5537292"/>
            <a:ext cx="3209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每个事例</a:t>
            </a:r>
            <a:r>
              <a:rPr lang="en-US" altLang="zh-CN" dirty="0" smtClean="0"/>
              <a:t>Cluster</a:t>
            </a:r>
            <a:r>
              <a:rPr lang="zh-CN" altLang="en-US" dirty="0" smtClean="0"/>
              <a:t>个数的分布（</a:t>
            </a:r>
            <a:r>
              <a:rPr lang="en-US" altLang="zh-CN" dirty="0" err="1" smtClean="0"/>
              <a:t>MCTruth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7663761" y="5537292"/>
                <a:ext cx="3100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Cluster</a:t>
                </a:r>
                <a:r>
                  <a:rPr lang="zh-CN" altLang="en-US" dirty="0" smtClean="0"/>
                  <a:t>个数为</a:t>
                </a:r>
                <a:r>
                  <a:rPr lang="en-US" altLang="zh-CN" dirty="0" smtClean="0"/>
                  <a:t>0</a:t>
                </a:r>
                <a:r>
                  <a:rPr lang="zh-CN" altLang="en-US" dirty="0" smtClean="0"/>
                  <a:t>时，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CN" altLang="en-US" dirty="0" smtClean="0"/>
                  <a:t>的分布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761" y="5537292"/>
                <a:ext cx="3100252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1572" t="-7547" b="-113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741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zh-CN" altLang="en-US" dirty="0"/>
              <a:t>一</a:t>
            </a:r>
            <a:r>
              <a:rPr lang="zh-CN" altLang="en-US" dirty="0" smtClean="0"/>
              <a:t>层</a:t>
            </a:r>
            <a:r>
              <a:rPr lang="en-US" altLang="zh-CN" dirty="0" smtClean="0"/>
              <a:t>CGEM</a:t>
            </a:r>
            <a:r>
              <a:rPr lang="zh-CN" altLang="en-US" dirty="0" smtClean="0"/>
              <a:t>探测器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37056" y="2259141"/>
            <a:ext cx="3865921" cy="228874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03" y="2226492"/>
            <a:ext cx="3817398" cy="232139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4677" y="2259141"/>
            <a:ext cx="3707323" cy="228874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6389" y="5077097"/>
            <a:ext cx="2899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重建后每个事例</a:t>
            </a:r>
            <a:r>
              <a:rPr lang="en-US" altLang="zh-CN" dirty="0" smtClean="0"/>
              <a:t>Cluster</a:t>
            </a:r>
            <a:r>
              <a:rPr lang="zh-CN" altLang="en-US" dirty="0" smtClean="0"/>
              <a:t>个数的分布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4619890" y="5116336"/>
                <a:ext cx="3100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Cluster</a:t>
                </a:r>
                <a:r>
                  <a:rPr lang="zh-CN" altLang="en-US" dirty="0" smtClean="0"/>
                  <a:t>个数为</a:t>
                </a:r>
                <a:r>
                  <a:rPr lang="en-US" altLang="zh-CN" dirty="0" smtClean="0"/>
                  <a:t>0</a:t>
                </a:r>
                <a:r>
                  <a:rPr lang="zh-CN" altLang="en-US" dirty="0" smtClean="0"/>
                  <a:t>时，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CN" altLang="en-US" dirty="0" smtClean="0"/>
                  <a:t>的分布</a:t>
                </a:r>
                <a:endParaRPr lang="zh-CN" altLang="en-US" dirty="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890" y="5116336"/>
                <a:ext cx="3100252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1772" t="-7547" b="-113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8788212" y="5077096"/>
                <a:ext cx="3100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Cluster</a:t>
                </a:r>
                <a:r>
                  <a:rPr lang="zh-CN" altLang="en-US" dirty="0" smtClean="0"/>
                  <a:t>个数</a:t>
                </a:r>
                <a:r>
                  <a:rPr lang="zh-CN" altLang="en-US" dirty="0" smtClean="0"/>
                  <a:t>为</a:t>
                </a:r>
                <a:r>
                  <a:rPr lang="en-US" altLang="zh-CN" dirty="0"/>
                  <a:t>2</a:t>
                </a:r>
                <a:r>
                  <a:rPr lang="zh-CN" altLang="en-US" dirty="0" smtClean="0"/>
                  <a:t>时</a:t>
                </a:r>
                <a:r>
                  <a:rPr lang="zh-CN" altLang="en-US" dirty="0" smtClean="0"/>
                  <a:t>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CN" altLang="en-US" dirty="0" smtClean="0"/>
                  <a:t>的分布</a:t>
                </a:r>
                <a:endParaRPr lang="zh-CN" altLang="en-US" dirty="0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8212" y="5077096"/>
                <a:ext cx="3100252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1772" t="-8491" b="-113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0212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第二层</a:t>
            </a:r>
            <a:r>
              <a:rPr lang="en-US" altLang="zh-CN" dirty="0"/>
              <a:t>CGEM</a:t>
            </a:r>
            <a:r>
              <a:rPr lang="zh-CN" altLang="en-US" dirty="0"/>
              <a:t>探测器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445135"/>
            <a:ext cx="3783561" cy="224558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3609" y="2445134"/>
            <a:ext cx="3731854" cy="228138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6331" y="2427174"/>
            <a:ext cx="3608417" cy="220633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41803" y="5232491"/>
            <a:ext cx="2899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重建后每个事例</a:t>
            </a:r>
            <a:r>
              <a:rPr lang="en-US" altLang="zh-CN" dirty="0" smtClean="0"/>
              <a:t>Cluster</a:t>
            </a:r>
            <a:r>
              <a:rPr lang="zh-CN" altLang="en-US" dirty="0" smtClean="0"/>
              <a:t>个数的分布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4437010" y="5232492"/>
                <a:ext cx="3100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Cluster</a:t>
                </a:r>
                <a:r>
                  <a:rPr lang="zh-CN" altLang="en-US" dirty="0" smtClean="0"/>
                  <a:t>个数为</a:t>
                </a:r>
                <a:r>
                  <a:rPr lang="en-US" altLang="zh-CN" dirty="0" smtClean="0"/>
                  <a:t>0</a:t>
                </a:r>
                <a:r>
                  <a:rPr lang="zh-CN" altLang="en-US" dirty="0" smtClean="0"/>
                  <a:t>时，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CN" altLang="en-US" dirty="0" smtClean="0"/>
                  <a:t>的分布</a:t>
                </a:r>
                <a:endParaRPr lang="zh-CN" altLang="en-US" dirty="0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010" y="5232492"/>
                <a:ext cx="3100252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1772" t="-7547" b="-113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8632515" y="5232491"/>
                <a:ext cx="3100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Cluster</a:t>
                </a:r>
                <a:r>
                  <a:rPr lang="zh-CN" altLang="en-US" dirty="0" smtClean="0"/>
                  <a:t>个数</a:t>
                </a:r>
                <a:r>
                  <a:rPr lang="zh-CN" altLang="en-US" dirty="0" smtClean="0"/>
                  <a:t>为</a:t>
                </a:r>
                <a:r>
                  <a:rPr lang="en-US" altLang="zh-CN" dirty="0"/>
                  <a:t>2</a:t>
                </a:r>
                <a:r>
                  <a:rPr lang="zh-CN" altLang="en-US" dirty="0" smtClean="0"/>
                  <a:t>时</a:t>
                </a:r>
                <a:r>
                  <a:rPr lang="zh-CN" altLang="en-US" dirty="0" smtClean="0"/>
                  <a:t>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CN" altLang="en-US" dirty="0" smtClean="0"/>
                  <a:t>的分布</a:t>
                </a:r>
                <a:endParaRPr lang="zh-CN" altLang="en-US" dirty="0"/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2515" y="5232491"/>
                <a:ext cx="3100252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1572" t="-7547" b="-113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8409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第三层</a:t>
            </a:r>
            <a:r>
              <a:rPr lang="en-US" altLang="zh-CN" dirty="0"/>
              <a:t>CGEM</a:t>
            </a:r>
            <a:r>
              <a:rPr lang="zh-CN" altLang="en-US" dirty="0"/>
              <a:t>探测器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952" y="2257934"/>
            <a:ext cx="3859167" cy="230412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8766" y="2273019"/>
            <a:ext cx="3734468" cy="231181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5394" y="2325397"/>
            <a:ext cx="3587367" cy="220705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8693489" y="5182968"/>
                <a:ext cx="3100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Cluster</a:t>
                </a:r>
                <a:r>
                  <a:rPr lang="zh-CN" altLang="en-US" dirty="0" smtClean="0"/>
                  <a:t>个数</a:t>
                </a:r>
                <a:r>
                  <a:rPr lang="zh-CN" altLang="en-US" dirty="0" smtClean="0"/>
                  <a:t>为</a:t>
                </a:r>
                <a:r>
                  <a:rPr lang="en-US" altLang="zh-CN" dirty="0"/>
                  <a:t>2</a:t>
                </a:r>
                <a:r>
                  <a:rPr lang="zh-CN" altLang="en-US" dirty="0" smtClean="0"/>
                  <a:t>时</a:t>
                </a:r>
                <a:r>
                  <a:rPr lang="zh-CN" altLang="en-US" dirty="0" smtClean="0"/>
                  <a:t>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CN" altLang="en-US" dirty="0" smtClean="0"/>
                  <a:t>的分布</a:t>
                </a:r>
                <a:endParaRPr lang="zh-CN" altLang="en-US" dirty="0"/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3489" y="5182968"/>
                <a:ext cx="3100252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1572" t="-7547" b="-113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4545874" y="5232491"/>
                <a:ext cx="3100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Cluster</a:t>
                </a:r>
                <a:r>
                  <a:rPr lang="zh-CN" altLang="en-US" dirty="0" smtClean="0"/>
                  <a:t>个数为</a:t>
                </a:r>
                <a:r>
                  <a:rPr lang="en-US" altLang="zh-CN" dirty="0" smtClean="0"/>
                  <a:t>0</a:t>
                </a:r>
                <a:r>
                  <a:rPr lang="zh-CN" altLang="en-US" dirty="0" smtClean="0"/>
                  <a:t>时，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CN" altLang="en-US" dirty="0" smtClean="0"/>
                  <a:t>的分布</a:t>
                </a:r>
                <a:endParaRPr lang="zh-CN" altLang="en-US" dirty="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74" y="5232491"/>
                <a:ext cx="3100252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1772" t="-7547" b="-113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598557" y="5232491"/>
            <a:ext cx="2899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重建后每个事例</a:t>
            </a:r>
            <a:r>
              <a:rPr lang="en-US" altLang="zh-CN" dirty="0" smtClean="0"/>
              <a:t>Cluster</a:t>
            </a:r>
            <a:r>
              <a:rPr lang="zh-CN" altLang="en-US" dirty="0" smtClean="0"/>
              <a:t>个数的分布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2897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3110</TotalTime>
  <Words>183</Words>
  <Application>Microsoft Office PowerPoint</Application>
  <PresentationFormat>宽屏</PresentationFormat>
  <Paragraphs>24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Cambria Math</vt:lpstr>
      <vt:lpstr>Office 主题</vt:lpstr>
      <vt:lpstr>检查新数字化服务软件包</vt:lpstr>
      <vt:lpstr>第一层CGEM探测器</vt:lpstr>
      <vt:lpstr>第二层CGEM探测器</vt:lpstr>
      <vt:lpstr>第三层CGEM探测器</vt:lpstr>
      <vt:lpstr>第一层CGEM探测器</vt:lpstr>
      <vt:lpstr>第二层CGEM探测器</vt:lpstr>
      <vt:lpstr>第三层CGEM探测器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陆小玲</dc:creator>
  <cp:lastModifiedBy>陆小玲</cp:lastModifiedBy>
  <cp:revision>13</cp:revision>
  <dcterms:created xsi:type="dcterms:W3CDTF">2019-06-25T02:13:54Z</dcterms:created>
  <dcterms:modified xsi:type="dcterms:W3CDTF">2019-06-27T06:05:28Z</dcterms:modified>
</cp:coreProperties>
</file>