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96" d="100"/>
          <a:sy n="96" d="100"/>
        </p:scale>
        <p:origin x="7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C18A-3AFF-43A4-A1FF-A00A266C5D13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8CF6-8F48-44F1-9162-081E15F508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957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C18A-3AFF-43A4-A1FF-A00A266C5D13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8CF6-8F48-44F1-9162-081E15F508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50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C18A-3AFF-43A4-A1FF-A00A266C5D13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8CF6-8F48-44F1-9162-081E15F508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78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C18A-3AFF-43A4-A1FF-A00A266C5D13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8CF6-8F48-44F1-9162-081E15F508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62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C18A-3AFF-43A4-A1FF-A00A266C5D13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8CF6-8F48-44F1-9162-081E15F508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5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C18A-3AFF-43A4-A1FF-A00A266C5D13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8CF6-8F48-44F1-9162-081E15F508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38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C18A-3AFF-43A4-A1FF-A00A266C5D13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8CF6-8F48-44F1-9162-081E15F508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546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C18A-3AFF-43A4-A1FF-A00A266C5D13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8CF6-8F48-44F1-9162-081E15F508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89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C18A-3AFF-43A4-A1FF-A00A266C5D13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8CF6-8F48-44F1-9162-081E15F508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55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C18A-3AFF-43A4-A1FF-A00A266C5D13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8CF6-8F48-44F1-9162-081E15F508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933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C18A-3AFF-43A4-A1FF-A00A266C5D13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8CF6-8F48-44F1-9162-081E15F508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26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CC18A-3AFF-43A4-A1FF-A00A266C5D13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28CF6-8F48-44F1-9162-081E15F5086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74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Where</a:t>
            </a:r>
            <a:r>
              <a:rPr lang="it-IT" dirty="0" smtClean="0"/>
              <a:t> to put data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18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191066"/>
              </p:ext>
            </p:extLst>
          </p:nvPr>
        </p:nvGraphicFramePr>
        <p:xfrm>
          <a:off x="628650" y="1825625"/>
          <a:ext cx="78867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913735924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10837619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Data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destination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70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Raw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File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Catalog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765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Reconstruction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File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Catalog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484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Analysis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File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Catalog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892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Simulation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File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Catalog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39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Calibration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File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Catalog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524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Condition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Condition</a:t>
                      </a:r>
                      <a:r>
                        <a:rPr lang="it-IT" dirty="0" smtClean="0"/>
                        <a:t> DB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830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3890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25</Words>
  <Application>Microsoft Office PowerPoint</Application>
  <PresentationFormat>Presentazione su schermo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Where to put data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Giuseppe Andronico</dc:creator>
  <cp:lastModifiedBy>Giuseppe Andronico</cp:lastModifiedBy>
  <cp:revision>3</cp:revision>
  <dcterms:created xsi:type="dcterms:W3CDTF">2019-07-24T08:52:24Z</dcterms:created>
  <dcterms:modified xsi:type="dcterms:W3CDTF">2019-07-24T08:58:37Z</dcterms:modified>
</cp:coreProperties>
</file>