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56" r:id="rId2"/>
    <p:sldId id="300" r:id="rId3"/>
    <p:sldId id="301" r:id="rId4"/>
    <p:sldId id="316" r:id="rId5"/>
    <p:sldId id="307" r:id="rId6"/>
    <p:sldId id="309" r:id="rId7"/>
    <p:sldId id="318" r:id="rId8"/>
    <p:sldId id="317" r:id="rId9"/>
    <p:sldId id="315" r:id="rId10"/>
    <p:sldId id="284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E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256" autoAdjust="0"/>
  </p:normalViewPr>
  <p:slideViewPr>
    <p:cSldViewPr>
      <p:cViewPr varScale="1">
        <p:scale>
          <a:sx n="111" d="100"/>
          <a:sy n="111" d="100"/>
        </p:scale>
        <p:origin x="632" y="192"/>
      </p:cViewPr>
      <p:guideLst>
        <p:guide orient="horz" pos="2159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8A790-E1C4-4876-A087-913B4FBDA0B4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395B-BD01-41AC-AECA-6EFDB3DE51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5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808F6-1313-457E-82CF-31DA91DB87C3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4445-6261-4E3A-8EC5-55A19A8B56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D8E66-568B-4150-9257-D72B441A5DFF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BC91-EBC3-429B-B983-4BBC12ABE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2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A756E-EB64-452A-B3A6-F074B6E725B0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1331-BEA1-42E1-B8CB-445650250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2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52424-EB47-422D-B485-5784F426EAAD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9AE0-9816-4685-BC81-B4ACE2F176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2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3BCE1-F110-4289-AD8E-0518B948DC3C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36E5-E611-4544-93E2-6DA09B3EFA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3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09EE9-8F87-49D4-940A-F928D3D23F8C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8E1E-5167-49E1-94B8-2437A4EC39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7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FAE7-B556-496F-A623-8335F325E661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A255-6021-4D57-B65E-5D453CD56A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6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6BC9B-906A-4865-91CD-6E5AD8E43EB4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B375-1E9E-4ED7-A8A4-3D336B6373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9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166F6-B03A-4E20-A14F-37DF5148D87E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29B4-EF2E-4634-A5AF-38164710C2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5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67D63-BB50-413B-B8C3-7C1DDD318012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95E4-E09D-44E6-909D-5F63051DF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2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41DF5-F9E3-4872-87CE-CB31346DF866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F97-204A-44EA-B5A9-24E727EFAB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7A756E-EB64-452A-B3A6-F074B6E725B0}" type="datetimeFigureOut">
              <a:rPr lang="zh-CN" altLang="en-US" smtClean="0"/>
              <a:pPr>
                <a:defRPr/>
              </a:pPr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1331-BEA1-42E1-B8CB-44565025065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rcRect b="24861"/>
          <a:stretch>
            <a:fillRect/>
          </a:stretch>
        </p:blipFill>
        <p:spPr>
          <a:xfrm>
            <a:off x="0" y="-24"/>
            <a:ext cx="12222480" cy="68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191344" y="836712"/>
            <a:ext cx="8496944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kern="2000" spc="3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第三届北京师范大学</a:t>
            </a:r>
            <a:br>
              <a:rPr lang="en-US" altLang="zh-CN" sz="5400" kern="2000" spc="3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5400" kern="2000" spc="3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暗物质研讨会</a:t>
            </a:r>
            <a:br>
              <a:rPr lang="en-US" altLang="zh-CN" sz="5400" kern="2000" spc="3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800" kern="2000" spc="31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物理学系</a:t>
            </a:r>
            <a:r>
              <a:rPr lang="en-US" altLang="zh-CN" sz="4800" kern="2000" spc="31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&amp;</a:t>
            </a:r>
            <a:r>
              <a:rPr lang="zh-CN" altLang="en-US" sz="4800" kern="2000" spc="31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核科学与技术学院</a:t>
            </a:r>
            <a:endParaRPr lang="en-US" altLang="zh-CN" sz="48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3719736" y="5539680"/>
            <a:ext cx="4528592" cy="62562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珠海   </a:t>
            </a:r>
            <a:r>
              <a:rPr lang="en-US" altLang="zh-CN" sz="28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2019.12.7-9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340768"/>
            <a:ext cx="324036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35360" y="404664"/>
            <a:ext cx="11737304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18254" y="188640"/>
            <a:ext cx="1173730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6000" b="1" dirty="0">
                <a:solidFill>
                  <a:srgbClr val="FF0000"/>
                </a:solidFill>
              </a:rPr>
              <a:t>预祝</a:t>
            </a:r>
          </a:p>
        </p:txBody>
      </p:sp>
      <p:sp>
        <p:nvSpPr>
          <p:cNvPr id="6" name="内容占位符 13"/>
          <p:cNvSpPr>
            <a:spLocks noGrp="1"/>
          </p:cNvSpPr>
          <p:nvPr>
            <p:ph idx="1"/>
          </p:nvPr>
        </p:nvSpPr>
        <p:spPr>
          <a:xfrm>
            <a:off x="695400" y="2852936"/>
            <a:ext cx="10585176" cy="3024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各位专家学者身体健康、交流顺畅！</a:t>
            </a:r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第三届北京师范大学暗物质研讨会取得圆满成功！</a:t>
            </a:r>
            <a:endParaRPr lang="zh-CN" altLang="en-US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88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-1" y="44625"/>
            <a:ext cx="12225025" cy="68133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91544" y="476672"/>
            <a:ext cx="7879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第一届北京师范大学暗物质研讨会</a:t>
            </a:r>
            <a:endParaRPr lang="en-US" altLang="zh-CN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1st BNU Dark Matter Workshop  Nov 24-26, 2017</a:t>
            </a:r>
            <a:endParaRPr lang="zh-CN" altLang="en-US" sz="40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7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08"/>
            <a:ext cx="12192000" cy="65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76672"/>
            <a:ext cx="12192000" cy="815553"/>
          </a:xfrm>
          <a:prstGeom prst="rect">
            <a:avLst/>
          </a:prstGeom>
          <a:solidFill>
            <a:srgbClr val="29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144050" y="545282"/>
            <a:ext cx="11881320" cy="72347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altLang="en-US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历史沿革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839416" y="1423318"/>
            <a:ext cx="10685872" cy="49580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1904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年，京师大学堂师范馆开设物理学课程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1923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年，北京师范大学物理学系正式成立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一批著名的物理学家和教育家如张贻惠、张宗燧、汪德昭、黄祖洽等曾在此任教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1958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年，物理学系开设核物理专业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2008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年，核科学与技术学院成立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06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76672"/>
            <a:ext cx="12192000" cy="815553"/>
          </a:xfrm>
          <a:prstGeom prst="rect">
            <a:avLst/>
          </a:prstGeom>
          <a:solidFill>
            <a:srgbClr val="29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144050" y="545282"/>
            <a:ext cx="11881320" cy="72347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pc="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张宗燧</a:t>
            </a:r>
            <a:r>
              <a:rPr lang="en-US" altLang="zh-CN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我国统计物理和量子场论先驱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767408" y="1556792"/>
            <a:ext cx="7056784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剑桥大学博士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(1937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导师：福勒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哥本哈根理论物理研究所工作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(1938)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苏黎世理工学院工作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(1939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泡利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在剑桥开课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(1946-1947)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北大、中科院任教</a:t>
            </a:r>
            <a:r>
              <a:rPr lang="zh-CN" altLang="en-US" sz="32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1948-1951</a:t>
            </a:r>
            <a:r>
              <a:rPr lang="zh-CN" altLang="en-US" sz="32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2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北师大工作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(1952-1956)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，讲授理论力学、热力学、统计物理、量子力学等主要课程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994364" y="1412776"/>
          <a:ext cx="3997048" cy="518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3" imgW="9079200" imgH="11771280" progId="Photoshop.Image.13">
                  <p:embed/>
                </p:oleObj>
              </mc:Choice>
              <mc:Fallback>
                <p:oleObj name="Image" r:id="rId3" imgW="9079200" imgH="11771280" progId="Photoshop.Image.13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4364" y="1412776"/>
                        <a:ext cx="3997048" cy="518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24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76672"/>
            <a:ext cx="12192000" cy="815553"/>
          </a:xfrm>
          <a:prstGeom prst="rect">
            <a:avLst/>
          </a:prstGeom>
          <a:solidFill>
            <a:srgbClr val="29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144050" y="545282"/>
            <a:ext cx="11881320" cy="72347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pc="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黄祖洽</a:t>
            </a:r>
            <a:r>
              <a:rPr lang="en-US" altLang="zh-CN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两弹理论研究核心成员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911424" y="1628801"/>
            <a:ext cx="7200800" cy="48245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新中国成立后清华第一位研究生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(1950)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从事两弹研究，作出杰出贡献（中物院，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1950-1980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北师大低能物理所工作，长期为物理学系本科生开设“现代物理学前沿选讲”课程 （</a:t>
            </a:r>
            <a:r>
              <a:rPr lang="en-US" altLang="zh-CN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1980-2014</a:t>
            </a: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23099" r="9677" b="18102"/>
          <a:stretch/>
        </p:blipFill>
        <p:spPr>
          <a:xfrm rot="5400000">
            <a:off x="7139266" y="2526352"/>
            <a:ext cx="54023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76672"/>
            <a:ext cx="12192000" cy="815553"/>
          </a:xfrm>
          <a:prstGeom prst="rect">
            <a:avLst/>
          </a:prstGeom>
          <a:solidFill>
            <a:srgbClr val="29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144050" y="545282"/>
            <a:ext cx="11881320" cy="72347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altLang="en-US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学科方向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983432" y="1423318"/>
            <a:ext cx="10297144" cy="51740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物理学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理论物理（</a:t>
            </a:r>
            <a:r>
              <a:rPr lang="en-US" altLang="zh-CN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2002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，国家级重点学科）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凝聚态物理（</a:t>
            </a:r>
            <a:r>
              <a:rPr lang="en-US" altLang="zh-CN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2002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，北京市重点学科）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光学（</a:t>
            </a:r>
            <a:r>
              <a:rPr lang="en-US" altLang="zh-CN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2000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，北京市应用光学重点实验室）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粒子物理与原子核物理</a:t>
            </a:r>
            <a:endParaRPr lang="en-US" altLang="zh-CN" sz="28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核科学与技术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教育学</a:t>
            </a:r>
            <a:endParaRPr lang="en-US" altLang="zh-CN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物理课程与教学论</a:t>
            </a:r>
          </a:p>
        </p:txBody>
      </p:sp>
    </p:spTree>
    <p:extLst>
      <p:ext uri="{BB962C8B-B14F-4D97-AF65-F5344CB8AC3E}">
        <p14:creationId xmlns:p14="http://schemas.microsoft.com/office/powerpoint/2010/main" val="144122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76672"/>
            <a:ext cx="12192000" cy="815553"/>
          </a:xfrm>
          <a:prstGeom prst="rect">
            <a:avLst/>
          </a:prstGeom>
          <a:solidFill>
            <a:srgbClr val="29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144050" y="545282"/>
            <a:ext cx="11881320" cy="72347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粒子物理及暗物质探测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4858580" y="47535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晁伟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827404" y="4762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刘言东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21434"/>
          <a:stretch/>
        </p:blipFill>
        <p:spPr>
          <a:xfrm>
            <a:off x="6645062" y="1412776"/>
            <a:ext cx="1827202" cy="23128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318" y="4221088"/>
            <a:ext cx="1827202" cy="2312802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9624392" y="65160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王力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7" y="2141937"/>
            <a:ext cx="2391305" cy="3332830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>
            <a:off x="1477075" y="57959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程建平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58" y="1412776"/>
            <a:ext cx="1929973" cy="2312802"/>
          </a:xfrm>
          <a:prstGeom prst="rect">
            <a:avLst/>
          </a:prstGeom>
        </p:spPr>
      </p:pic>
      <p:sp>
        <p:nvSpPr>
          <p:cNvPr id="21" name="TextBox 11"/>
          <p:cNvSpPr txBox="1"/>
          <p:nvPr/>
        </p:nvSpPr>
        <p:spPr>
          <a:xfrm>
            <a:off x="4858797" y="37890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刘圆圆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9408368" y="37890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刘晓辉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9" y="4212542"/>
            <a:ext cx="1874373" cy="2312802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8CA0AD5F-F7AB-044C-8AB9-369F8CCC1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88" y="1462065"/>
            <a:ext cx="1827202" cy="2254967"/>
          </a:xfrm>
          <a:prstGeom prst="rect">
            <a:avLst/>
          </a:prstGeom>
        </p:spPr>
      </p:pic>
      <p:pic>
        <p:nvPicPr>
          <p:cNvPr id="24" name="图片 2">
            <a:extLst>
              <a:ext uri="{FF2B5EF4-FFF2-40B4-BE49-F238E27FC236}">
                <a16:creationId xmlns:a16="http://schemas.microsoft.com/office/drawing/2014/main" id="{A7607E4E-10FB-C84D-9C23-AF49FC348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35" y="4212541"/>
            <a:ext cx="1929973" cy="2312803"/>
          </a:xfrm>
          <a:prstGeom prst="rect">
            <a:avLst/>
          </a:prstGeom>
        </p:spPr>
      </p:pic>
      <p:sp>
        <p:nvSpPr>
          <p:cNvPr id="26" name="TextBox 11">
            <a:extLst>
              <a:ext uri="{FF2B5EF4-FFF2-40B4-BE49-F238E27FC236}">
                <a16:creationId xmlns:a16="http://schemas.microsoft.com/office/drawing/2014/main" id="{48C0FA0D-41A3-2443-9733-3A762AC9BCC1}"/>
              </a:ext>
            </a:extLst>
          </p:cNvPr>
          <p:cNvSpPr txBox="1"/>
          <p:nvPr/>
        </p:nvSpPr>
        <p:spPr>
          <a:xfrm>
            <a:off x="7249869" y="3789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晁伟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C3AF0D83-0085-4042-85F3-60ABCE705A97}"/>
              </a:ext>
            </a:extLst>
          </p:cNvPr>
          <p:cNvSpPr txBox="1"/>
          <p:nvPr/>
        </p:nvSpPr>
        <p:spPr>
          <a:xfrm>
            <a:off x="7278470" y="65253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刘言东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7033DE4F-0F5B-254D-B328-8659B1703F12}"/>
              </a:ext>
            </a:extLst>
          </p:cNvPr>
          <p:cNvSpPr txBox="1"/>
          <p:nvPr/>
        </p:nvSpPr>
        <p:spPr>
          <a:xfrm>
            <a:off x="4756448" y="65253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张建辉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99698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58332"/>
          <a:stretch/>
        </p:blipFill>
        <p:spPr>
          <a:xfrm>
            <a:off x="112268" y="987805"/>
            <a:ext cx="5958850" cy="2225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48163"/>
          <a:stretch/>
        </p:blipFill>
        <p:spPr>
          <a:xfrm>
            <a:off x="144050" y="3429000"/>
            <a:ext cx="5982769" cy="30260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16632"/>
            <a:ext cx="12192000" cy="815553"/>
          </a:xfrm>
          <a:prstGeom prst="rect">
            <a:avLst/>
          </a:prstGeom>
          <a:solidFill>
            <a:srgbClr val="29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44050" y="185242"/>
            <a:ext cx="11881320" cy="72347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pc="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参与</a:t>
            </a:r>
            <a:r>
              <a:rPr lang="en-US" altLang="zh-CN" spc="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CDEX</a:t>
            </a:r>
            <a:r>
              <a:rPr lang="zh-CN" altLang="en-US" spc="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合作组的工作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121" y="1013657"/>
            <a:ext cx="5747543" cy="54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8290"/>
      </p:ext>
    </p:extLst>
  </p:cSld>
  <p:clrMapOvr>
    <a:masterClrMapping/>
  </p:clrMapOvr>
</p:sld>
</file>

<file path=ppt/theme/theme1.xml><?xml version="1.0" encoding="utf-8"?>
<a:theme xmlns:a="http://schemas.openxmlformats.org/drawingml/2006/main" name="物理学系演示文稿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321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黑体</vt:lpstr>
      <vt:lpstr>华文行楷</vt:lpstr>
      <vt:lpstr>楷体</vt:lpstr>
      <vt:lpstr>Arial</vt:lpstr>
      <vt:lpstr>Calibri</vt:lpstr>
      <vt:lpstr>Calibri Light</vt:lpstr>
      <vt:lpstr>Wingdings</vt:lpstr>
      <vt:lpstr>物理学系演示文稿模板</vt:lpstr>
      <vt:lpstr>Image</vt:lpstr>
      <vt:lpstr>第三届北京师范大学 暗物质研讨会 物理学系&amp;核科学与技术学院</vt:lpstr>
      <vt:lpstr>PowerPoint Presentation</vt:lpstr>
      <vt:lpstr>PowerPoint Presentation</vt:lpstr>
      <vt:lpstr>历史沿革</vt:lpstr>
      <vt:lpstr>张宗燧—我国统计物理和量子场论先驱</vt:lpstr>
      <vt:lpstr>黄祖洽—两弹理论研究核心成员</vt:lpstr>
      <vt:lpstr>学科方向</vt:lpstr>
      <vt:lpstr>粒子物理及暗物质探测</vt:lpstr>
      <vt:lpstr>参与CDEX合作组的工作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2014年物理学系行政工作总结</dc:title>
  <dc:creator>未定义</dc:creator>
  <cp:lastModifiedBy>刘 言东</cp:lastModifiedBy>
  <cp:revision>362</cp:revision>
  <dcterms:created xsi:type="dcterms:W3CDTF">2015-01-15T03:46:00Z</dcterms:created>
  <dcterms:modified xsi:type="dcterms:W3CDTF">2019-12-06T14:42:45Z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