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3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CEBC-1361-4E93-96E4-51E5CE1ACEB9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B923-71D6-4212-844F-585368018A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1075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CEBC-1361-4E93-96E4-51E5CE1ACEB9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B923-71D6-4212-844F-585368018A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8457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CEBC-1361-4E93-96E4-51E5CE1ACEB9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B923-71D6-4212-844F-585368018A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1295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CEBC-1361-4E93-96E4-51E5CE1ACEB9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B923-71D6-4212-844F-585368018A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6673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CEBC-1361-4E93-96E4-51E5CE1ACEB9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B923-71D6-4212-844F-585368018A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9625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CEBC-1361-4E93-96E4-51E5CE1ACEB9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B923-71D6-4212-844F-585368018A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695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CEBC-1361-4E93-96E4-51E5CE1ACEB9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B923-71D6-4212-844F-585368018A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498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CEBC-1361-4E93-96E4-51E5CE1ACEB9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B923-71D6-4212-844F-585368018A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215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CEBC-1361-4E93-96E4-51E5CE1ACEB9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B923-71D6-4212-844F-585368018A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7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CEBC-1361-4E93-96E4-51E5CE1ACEB9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B923-71D6-4212-844F-585368018A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805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CEBC-1361-4E93-96E4-51E5CE1ACEB9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B923-71D6-4212-844F-585368018A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271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1CEBC-1361-4E93-96E4-51E5CE1ACEB9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4B923-71D6-4212-844F-585368018A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595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11256" y="873884"/>
            <a:ext cx="7921487" cy="1670533"/>
          </a:xfrm>
        </p:spPr>
        <p:txBody>
          <a:bodyPr/>
          <a:lstStyle/>
          <a:p>
            <a:r>
              <a:rPr lang="en-US" altLang="zh-CN" dirty="0" smtClean="0"/>
              <a:t>Discussion on flex cable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err="1" smtClean="0"/>
              <a:t>Mingyi</a:t>
            </a:r>
            <a:r>
              <a:rPr lang="en-US" altLang="zh-CN" dirty="0" smtClean="0"/>
              <a:t> Dong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2495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75697"/>
          </a:xfrm>
        </p:spPr>
        <p:txBody>
          <a:bodyPr/>
          <a:lstStyle/>
          <a:p>
            <a:pPr algn="ctr"/>
            <a:r>
              <a:rPr lang="en-US" altLang="zh-CN" b="1" dirty="0" smtClean="0"/>
              <a:t>Type and Number of lines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1752" y="5259976"/>
            <a:ext cx="7886700" cy="1091128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HV : 1</a:t>
            </a:r>
          </a:p>
          <a:p>
            <a:r>
              <a:rPr lang="en-US" altLang="zh-CN" dirty="0" smtClean="0"/>
              <a:t>Ground: 1 plane</a:t>
            </a:r>
          </a:p>
          <a:p>
            <a:r>
              <a:rPr lang="en-US" altLang="zh-CN" dirty="0" smtClean="0"/>
              <a:t>Other lines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00" y="2136723"/>
            <a:ext cx="8172404" cy="2995749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490251" y="1178403"/>
            <a:ext cx="1570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From TDR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93917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25978"/>
            <a:ext cx="7886700" cy="1325563"/>
          </a:xfrm>
        </p:spPr>
        <p:txBody>
          <a:bodyPr/>
          <a:lstStyle/>
          <a:p>
            <a:pPr algn="ctr"/>
            <a:r>
              <a:rPr lang="en-US" altLang="zh-CN" b="1" dirty="0" smtClean="0"/>
              <a:t>Key points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08921"/>
            <a:ext cx="8177420" cy="4194313"/>
          </a:xfrm>
        </p:spPr>
        <p:txBody>
          <a:bodyPr/>
          <a:lstStyle/>
          <a:p>
            <a:r>
              <a:rPr lang="en-US" altLang="zh-CN" dirty="0" smtClean="0"/>
              <a:t>HV: 1 kV max.</a:t>
            </a:r>
          </a:p>
          <a:p>
            <a:pPr lvl="1"/>
            <a:r>
              <a:rPr lang="en-US" altLang="zh-CN" dirty="0" smtClean="0"/>
              <a:t>Insulation , shielding</a:t>
            </a:r>
          </a:p>
          <a:p>
            <a:r>
              <a:rPr lang="en-US" altLang="zh-CN" dirty="0" smtClean="0"/>
              <a:t>Length: 750mm max.</a:t>
            </a:r>
          </a:p>
          <a:p>
            <a:pPr lvl="1"/>
            <a:r>
              <a:rPr lang="en-US" altLang="zh-CN" dirty="0" smtClean="0"/>
              <a:t>Signal attenuation</a:t>
            </a:r>
          </a:p>
          <a:p>
            <a:r>
              <a:rPr lang="en-US" altLang="zh-CN" dirty="0" smtClean="0"/>
              <a:t>Connectors</a:t>
            </a:r>
          </a:p>
          <a:p>
            <a:pPr lvl="1"/>
            <a:r>
              <a:rPr lang="en-US" altLang="zh-CN" dirty="0"/>
              <a:t>local </a:t>
            </a:r>
            <a:r>
              <a:rPr lang="en-US" altLang="zh-CN" dirty="0" smtClean="0"/>
              <a:t>additional enhanced plate for connectors</a:t>
            </a:r>
          </a:p>
          <a:p>
            <a:pPr lvl="1"/>
            <a:r>
              <a:rPr lang="en-US" altLang="zh-CN" dirty="0"/>
              <a:t>rigid-flex </a:t>
            </a:r>
            <a:r>
              <a:rPr lang="en-US" altLang="zh-CN" dirty="0" smtClean="0"/>
              <a:t>PCB: the flex section is connected </a:t>
            </a:r>
            <a:r>
              <a:rPr lang="en-US" altLang="zh-CN" dirty="0"/>
              <a:t>physically to the </a:t>
            </a:r>
            <a:r>
              <a:rPr lang="en-US" altLang="zh-CN" dirty="0" smtClean="0"/>
              <a:t>rigid PCB without any connectors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3735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 smtClean="0"/>
              <a:t>Cost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ShenNan</a:t>
            </a:r>
            <a:r>
              <a:rPr lang="en-US" altLang="zh-CN" dirty="0" smtClean="0"/>
              <a:t> company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About 150RMB/piece for 10000 pieces mass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production (dimension: 750mm* 40mm, 2 layers cable), including 2~3 </a:t>
            </a:r>
            <a:r>
              <a:rPr lang="en-US" altLang="zh-CN" dirty="0"/>
              <a:t>s</a:t>
            </a:r>
            <a:r>
              <a:rPr lang="en-US" altLang="zh-CN" dirty="0" smtClean="0"/>
              <a:t>amples</a:t>
            </a:r>
            <a:r>
              <a:rPr lang="en-US" altLang="zh-CN" dirty="0"/>
              <a:t> </a:t>
            </a:r>
            <a:r>
              <a:rPr lang="en-US" altLang="zh-CN" dirty="0" smtClean="0"/>
              <a:t>making.</a:t>
            </a:r>
          </a:p>
        </p:txBody>
      </p:sp>
    </p:spTree>
    <p:extLst>
      <p:ext uri="{BB962C8B-B14F-4D97-AF65-F5344CB8AC3E}">
        <p14:creationId xmlns:p14="http://schemas.microsoft.com/office/powerpoint/2010/main" val="311031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 smtClean="0"/>
              <a:t>Plan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Preliminary design </a:t>
            </a:r>
          </a:p>
          <a:p>
            <a:r>
              <a:rPr lang="en-US" altLang="zh-CN" sz="3600" dirty="0" smtClean="0"/>
              <a:t>Simulation and optimization</a:t>
            </a:r>
          </a:p>
          <a:p>
            <a:r>
              <a:rPr lang="en-US" altLang="zh-CN" sz="3600" dirty="0" smtClean="0"/>
              <a:t>Make samples and test </a:t>
            </a:r>
          </a:p>
          <a:p>
            <a:r>
              <a:rPr lang="en-US" altLang="zh-CN" sz="3600" dirty="0" smtClean="0"/>
              <a:t>Mass production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914048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99</Words>
  <Application>Microsoft Office PowerPoint</Application>
  <PresentationFormat>全屏显示(4:3)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Office 主题</vt:lpstr>
      <vt:lpstr>Discussion on flex cable</vt:lpstr>
      <vt:lpstr>Type and Number of lines</vt:lpstr>
      <vt:lpstr>Key points</vt:lpstr>
      <vt:lpstr>Cost</vt:lpstr>
      <vt:lpstr>Plan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Windows 用户</cp:lastModifiedBy>
  <cp:revision>16</cp:revision>
  <dcterms:created xsi:type="dcterms:W3CDTF">2019-07-25T01:20:20Z</dcterms:created>
  <dcterms:modified xsi:type="dcterms:W3CDTF">2019-07-25T04:32:07Z</dcterms:modified>
</cp:coreProperties>
</file>