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14" r:id="rId2"/>
    <p:sldId id="815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5" d="100"/>
          <a:sy n="75" d="100"/>
        </p:scale>
        <p:origin x="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7ABF1D-8785-4F74-9FEC-BFD842456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1DE063-5394-489F-9B61-B2AC71863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A5B245-A479-409C-BAA4-727E93D1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FE220B-957F-4CED-965B-079711D72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D7C677-228E-413E-B4D8-20634BD9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27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D3F92F-8462-4E14-BF47-04AA566B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4B59D7-BF74-4AA2-8ED4-6171A040B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143243-FD28-4764-BBAF-FDB6E1B7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020C2F-935F-44DF-BC76-522313EF5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DD6400-0E48-402D-B63D-893B6BA0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87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4C5DA9C-4DA3-4E33-AC0F-BF30F3D86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6471048-8E48-43AA-9F75-572A2A0F5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51104E-8F8B-4720-AF51-904DBA95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D03CD0-6D2E-4E24-B5F3-35F362930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0275DE-3E01-4059-BF6B-DACB178A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63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B54180-C8AB-45D9-9006-DCB91D19B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0424BF-5A5E-47BF-8F79-7FB759DF5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9DA73B-1151-4E8B-A4FC-A4FC00FA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1B2553-BFDF-4C34-B194-6F86315F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95F861-85FD-451E-A1AE-A73C1F3A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81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AD41D4-0B32-4F04-8A76-549F08C8A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A8F06FF-95D4-4828-A75F-80742207B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31F97E-82B8-457B-B0B2-2C2398D2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0481EF-4EA7-4B7B-B294-1E058DC0A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E65721-880B-41F1-878B-FE5BCD38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812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D0E1A0-4223-45D9-9566-DF110510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5945B0-044F-400F-99B7-D8795B95F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7E2D3CF-A475-420A-8739-A4BFD151A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77D361B-E787-4885-9335-E7280ABC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4E5D70-FCD9-49E1-BF59-5E459FAD0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ABCB91-F1BB-4D9E-AD6A-0F1AEA2E0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32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5CA0E7-2029-4C48-B8C9-5ACA5B1B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67BD2C-EB77-469B-B416-EE54059BD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B02D34-6E20-467E-AB63-91FF287C4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8351567-E6C2-41E5-8D55-D4E7DBF971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DDD3018-0A28-4CE4-860F-82A03774C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5BE833A-7370-49D0-8EFB-7F5DB2850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927F32B-5614-43F4-9D3F-06B48727D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26BA9D9-F03D-48D0-B1E7-6C899224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06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ECC50D-7512-4F1F-8885-9DFD8171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598E22D-6CA5-4A6F-A97B-AEA363AC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5D0513A-4F10-4A6F-9B08-81974A89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C6D9D2D-8583-42E1-B654-A6B9DC10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57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E989C68-2A02-4910-AE8E-D89DC86B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57C01C7-167A-4935-81FF-A58C49A1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4121C7-DCE9-4036-9219-6FDE0302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64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67ED59-7D1A-4174-BC58-89D7CE268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79A71A-014E-47AF-87FF-434EA146B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1B00251-6B22-4727-85FB-C165CD715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E560F7-2234-402B-A31C-6AD7DA56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05395F-A205-4BAE-A80B-60FF2ED0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97E258-70E0-4774-B16A-D8B43E61E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78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2C3C75-D8DF-41C5-87E9-41219EAE7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153A21D-D0E9-46D1-8EB7-43F6E0F11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16974E-68E3-4CAD-A379-508D4928E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BABA6FD-5536-4BC0-B7F7-0BE6635B3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9561C3-DC6E-4278-BEFA-40992D5C0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441F47-883E-435E-B93F-903DD6BF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333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6E4B33E-878B-45B8-ABD5-33B73D28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517B70-C7A6-47FE-A478-526E3CBAA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0CD03F-6A65-4237-AFCF-8EF17BF09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C45F-068A-40FC-932A-B0FA0436AD37}" type="datetimeFigureOut">
              <a:rPr lang="zh-CN" altLang="en-US" smtClean="0"/>
              <a:t>2019-7-22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EB08C-F492-4B96-9174-82B0C83B1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72DBD8-CF3D-4F4B-8980-5A737DD1A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AA9D7-D273-4CC2-98C7-83874165A5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36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vidyo.ihep.ac.c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日程安排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fld id="{535DAB7E-C6C3-44EB-A0F8-2E2CD5082DFB}" type="slidenum">
              <a:rPr lang="zh-CN" altLang="en-US" smtClean="0"/>
              <a:pPr>
                <a:buFont typeface="Wingdings 2" pitchFamily="18" charset="2"/>
                <a:buNone/>
              </a:pPr>
              <a:t>1</a:t>
            </a:fld>
            <a:endParaRPr lang="en-US" altLang="zh-CN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133600" y="1371601"/>
          <a:ext cx="7620000" cy="3786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r>
                        <a:rPr lang="en-US" altLang="zh-CN" dirty="0"/>
                        <a:t>7.22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7.23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7.26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8:00-12:00</a:t>
                      </a:r>
                    </a:p>
                    <a:p>
                      <a:r>
                        <a:rPr lang="zh-CN" altLang="en-US" dirty="0"/>
                        <a:t>多学科楼</a:t>
                      </a:r>
                      <a:r>
                        <a:rPr lang="en-US" altLang="zh-CN" dirty="0"/>
                        <a:t>620 </a:t>
                      </a:r>
                    </a:p>
                    <a:p>
                      <a:r>
                        <a:rPr lang="zh-CN" altLang="en-US" dirty="0"/>
                        <a:t>分组工作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8:00-12:00</a:t>
                      </a:r>
                    </a:p>
                    <a:p>
                      <a:r>
                        <a:rPr lang="en-US" altLang="zh-CN" dirty="0"/>
                        <a:t>620 </a:t>
                      </a:r>
                    </a:p>
                    <a:p>
                      <a:r>
                        <a:rPr lang="zh-CN" altLang="en-US" dirty="0"/>
                        <a:t>分组工作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8:00-12:00</a:t>
                      </a:r>
                    </a:p>
                    <a:p>
                      <a:r>
                        <a:rPr lang="en-US" altLang="zh-CN" dirty="0"/>
                        <a:t>620 </a:t>
                      </a:r>
                    </a:p>
                    <a:p>
                      <a:r>
                        <a:rPr lang="zh-CN" altLang="en-US" dirty="0"/>
                        <a:t>分组工作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8:00-12:00</a:t>
                      </a:r>
                    </a:p>
                    <a:p>
                      <a:r>
                        <a:rPr lang="en-US" altLang="zh-CN" dirty="0"/>
                        <a:t>620 </a:t>
                      </a:r>
                    </a:p>
                    <a:p>
                      <a:r>
                        <a:rPr lang="zh-CN" altLang="en-US" dirty="0"/>
                        <a:t>分组工作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altLang="zh-CN" dirty="0"/>
                        <a:t>14:00-17:00</a:t>
                      </a:r>
                    </a:p>
                    <a:p>
                      <a:r>
                        <a:rPr lang="zh-CN" altLang="en-US" dirty="0"/>
                        <a:t>主楼</a:t>
                      </a:r>
                      <a:r>
                        <a:rPr lang="en-US" altLang="zh-CN" dirty="0"/>
                        <a:t>B424</a:t>
                      </a:r>
                    </a:p>
                    <a:p>
                      <a:r>
                        <a:rPr lang="zh-CN" altLang="en-US" dirty="0"/>
                        <a:t>培训</a:t>
                      </a:r>
                      <a:r>
                        <a:rPr lang="en-US" altLang="zh-CN" dirty="0"/>
                        <a:t> 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14:00-17:00</a:t>
                      </a:r>
                    </a:p>
                    <a:p>
                      <a:r>
                        <a:rPr lang="en-US" altLang="zh-CN" dirty="0"/>
                        <a:t>B424 </a:t>
                      </a:r>
                    </a:p>
                    <a:p>
                      <a:r>
                        <a:rPr lang="zh-CN" altLang="en-US" dirty="0"/>
                        <a:t>培训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14:00-17:00</a:t>
                      </a:r>
                    </a:p>
                    <a:p>
                      <a:r>
                        <a:rPr lang="zh-CN" altLang="en-US" dirty="0"/>
                        <a:t>主楼</a:t>
                      </a:r>
                      <a:r>
                        <a:rPr lang="en-US" altLang="zh-CN" dirty="0"/>
                        <a:t>A418</a:t>
                      </a:r>
                    </a:p>
                    <a:p>
                      <a:r>
                        <a:rPr lang="zh-CN" altLang="en-US" dirty="0"/>
                        <a:t>培训</a:t>
                      </a:r>
                      <a:r>
                        <a:rPr lang="en-US" altLang="zh-CN" dirty="0"/>
                        <a:t> 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14:00-17:00</a:t>
                      </a:r>
                    </a:p>
                    <a:p>
                      <a:r>
                        <a:rPr lang="en-US" altLang="zh-CN" dirty="0"/>
                        <a:t>B424 </a:t>
                      </a:r>
                    </a:p>
                    <a:p>
                      <a:r>
                        <a:rPr lang="zh-CN" altLang="en-US" dirty="0"/>
                        <a:t>培训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14:00-17:00</a:t>
                      </a:r>
                    </a:p>
                    <a:p>
                      <a:r>
                        <a:rPr lang="en-US" altLang="zh-CN" dirty="0"/>
                        <a:t>B424 </a:t>
                      </a:r>
                    </a:p>
                    <a:p>
                      <a:r>
                        <a:rPr lang="zh-CN" altLang="en-US" dirty="0"/>
                        <a:t>总结报告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r>
                        <a:rPr lang="en-US" altLang="zh-CN" dirty="0"/>
                        <a:t>19:00-21:00</a:t>
                      </a:r>
                    </a:p>
                    <a:p>
                      <a:r>
                        <a:rPr lang="zh-CN" altLang="en-US" dirty="0"/>
                        <a:t>多学科楼</a:t>
                      </a:r>
                      <a:r>
                        <a:rPr lang="en-US" altLang="zh-CN" dirty="0"/>
                        <a:t>618</a:t>
                      </a:r>
                    </a:p>
                    <a:p>
                      <a:r>
                        <a:rPr lang="zh-CN" altLang="en-US" dirty="0"/>
                        <a:t>培训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19:00-21:00</a:t>
                      </a:r>
                    </a:p>
                    <a:p>
                      <a:r>
                        <a:rPr lang="en-US" altLang="zh-CN" dirty="0"/>
                        <a:t>620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分组工作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19:00-21:00</a:t>
                      </a:r>
                    </a:p>
                    <a:p>
                      <a:r>
                        <a:rPr lang="en-US" altLang="zh-CN" dirty="0"/>
                        <a:t>620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分组工作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19:00-21:00</a:t>
                      </a:r>
                    </a:p>
                    <a:p>
                      <a:r>
                        <a:rPr lang="en-US" altLang="zh-CN" dirty="0"/>
                        <a:t>620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分组工作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88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工作环境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无线连接</a:t>
            </a:r>
            <a:r>
              <a:rPr lang="en-US" altLang="zh-CN" dirty="0"/>
              <a:t>WIFI</a:t>
            </a:r>
            <a:r>
              <a:rPr lang="zh-CN" altLang="en-US" dirty="0"/>
              <a:t>：</a:t>
            </a:r>
            <a:r>
              <a:rPr lang="en-US" altLang="zh-CN" dirty="0"/>
              <a:t>IHEP</a:t>
            </a:r>
          </a:p>
          <a:p>
            <a:r>
              <a:rPr lang="zh-CN" altLang="en-US" dirty="0"/>
              <a:t>每个团队申请一个公用服务器账号</a:t>
            </a:r>
            <a:endParaRPr lang="en-US" altLang="zh-CN" dirty="0"/>
          </a:p>
          <a:p>
            <a:r>
              <a:rPr lang="zh-CN" altLang="en-US" dirty="0"/>
              <a:t>服务器可以远程登录，不需要</a:t>
            </a:r>
            <a:r>
              <a:rPr lang="en-US" altLang="zh-CN" dirty="0"/>
              <a:t>VPN</a:t>
            </a:r>
          </a:p>
          <a:p>
            <a:pPr marL="0" indent="0">
              <a:buNone/>
            </a:pPr>
            <a:r>
              <a:rPr lang="en-US" altLang="zh-CN" dirty="0"/>
              <a:t>   lxslc6.ihep.ac.cn</a:t>
            </a:r>
          </a:p>
          <a:p>
            <a:r>
              <a:rPr lang="zh-CN" altLang="en-US" dirty="0"/>
              <a:t>远程会议软件</a:t>
            </a:r>
            <a:r>
              <a:rPr lang="en-US" altLang="zh-CN" dirty="0" err="1"/>
              <a:t>Vidyo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hlinkClick r:id="rId2"/>
              </a:rPr>
              <a:t>    http://vidyo.ihep.ac.cn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Meeting room: </a:t>
            </a:r>
            <a:r>
              <a:rPr lang="en-US" altLang="zh-CN" dirty="0" err="1"/>
              <a:t>MDCsoftware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fld id="{535DAB7E-C6C3-44EB-A0F8-2E2CD5082DFB}" type="slidenum">
              <a:rPr lang="zh-CN" altLang="en-US" smtClean="0"/>
              <a:pPr>
                <a:buFont typeface="Wingdings 2" pitchFamily="18" charset="2"/>
                <a:buNone/>
              </a:pPr>
              <a:t>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91982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</Words>
  <Application>Microsoft Office PowerPoint</Application>
  <PresentationFormat>宽屏</PresentationFormat>
  <Paragraphs>56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Arial</vt:lpstr>
      <vt:lpstr>Wingdings 2</vt:lpstr>
      <vt:lpstr>Office 主题​​</vt:lpstr>
      <vt:lpstr>日程安排</vt:lpstr>
      <vt:lpstr>工作环境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日程安排</dc:title>
  <dc:creator>野 袁</dc:creator>
  <cp:lastModifiedBy>野 袁</cp:lastModifiedBy>
  <cp:revision>1</cp:revision>
  <dcterms:created xsi:type="dcterms:W3CDTF">2019-07-22T08:28:51Z</dcterms:created>
  <dcterms:modified xsi:type="dcterms:W3CDTF">2019-07-22T08:29:53Z</dcterms:modified>
</cp:coreProperties>
</file>