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038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54" y="91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81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048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68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08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039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931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5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174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319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411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759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E6DD6-8717-419D-8AEB-0711C05FAFFB}" type="datetimeFigureOut">
              <a:rPr lang="zh-CN" altLang="en-US" smtClean="0"/>
              <a:t>2019/7/22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1CAA8-08C4-4988-8D88-310934BD11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4144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：统计信号和噪声个数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5735" y="1690688"/>
            <a:ext cx="10515600" cy="4734826"/>
          </a:xfrm>
        </p:spPr>
        <p:txBody>
          <a:bodyPr/>
          <a:lstStyle/>
          <a:p>
            <a:r>
              <a:rPr lang="zh-CN" altLang="en-US" dirty="0" smtClean="0"/>
              <a:t>给定数据文件</a:t>
            </a:r>
            <a:r>
              <a:rPr lang="en-US" altLang="zh-CN" dirty="0"/>
              <a:t> </a:t>
            </a:r>
            <a:r>
              <a:rPr lang="en-US" altLang="zh-CN" dirty="0" smtClean="0"/>
              <a:t>1.txt</a:t>
            </a:r>
          </a:p>
          <a:p>
            <a:pPr lvl="1"/>
            <a:r>
              <a:rPr lang="en-US" altLang="zh-CN" dirty="0" smtClean="0">
                <a:solidFill>
                  <a:srgbClr val="7030A0"/>
                </a:solidFill>
              </a:rPr>
              <a:t>Label</a:t>
            </a:r>
            <a:r>
              <a:rPr lang="en-US" altLang="zh-CN" dirty="0" smtClean="0"/>
              <a:t>  </a:t>
            </a:r>
            <a:r>
              <a:rPr lang="en-US" altLang="zh-CN" dirty="0" err="1" smtClean="0"/>
              <a:t>eventID</a:t>
            </a:r>
            <a:r>
              <a:rPr lang="en-US" altLang="zh-CN" dirty="0" smtClean="0"/>
              <a:t>  layer  wire  T  Q  t0</a:t>
            </a:r>
          </a:p>
          <a:p>
            <a:pPr lvl="1"/>
            <a:r>
              <a:rPr lang="zh-CN" altLang="en-US" dirty="0"/>
              <a:t>每</a:t>
            </a:r>
            <a:r>
              <a:rPr lang="zh-CN" altLang="en-US" dirty="0" smtClean="0"/>
              <a:t>一行代表一个击中</a:t>
            </a:r>
            <a:r>
              <a:rPr lang="en-US" altLang="zh-CN" dirty="0" smtClean="0"/>
              <a:t>(hit)</a:t>
            </a:r>
          </a:p>
          <a:p>
            <a:r>
              <a:rPr lang="zh-CN" altLang="en-US" dirty="0" smtClean="0"/>
              <a:t>编写</a:t>
            </a:r>
            <a:r>
              <a:rPr lang="en-US" altLang="zh-CN" dirty="0" smtClean="0"/>
              <a:t>C++</a:t>
            </a:r>
            <a:r>
              <a:rPr lang="zh-CN" altLang="en-US" dirty="0" smtClean="0"/>
              <a:t>程序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统计有</a:t>
            </a:r>
            <a:r>
              <a:rPr lang="en-US" altLang="zh-CN" dirty="0" smtClean="0"/>
              <a:t>Label</a:t>
            </a:r>
            <a:r>
              <a:rPr lang="zh-CN" altLang="en-US" dirty="0"/>
              <a:t>这一</a:t>
            </a:r>
            <a:r>
              <a:rPr lang="zh-CN" altLang="en-US" dirty="0" smtClean="0"/>
              <a:t>列有多少个</a:t>
            </a:r>
            <a:r>
              <a:rPr lang="en-US" altLang="zh-CN" dirty="0" smtClean="0"/>
              <a:t>0(</a:t>
            </a:r>
            <a:r>
              <a:rPr lang="zh-CN" altLang="en-US" dirty="0" smtClean="0"/>
              <a:t>噪声</a:t>
            </a:r>
            <a:r>
              <a:rPr lang="en-US" altLang="zh-CN" dirty="0" smtClean="0"/>
              <a:t>)</a:t>
            </a:r>
            <a:r>
              <a:rPr lang="zh-CN" altLang="en-US" dirty="0" smtClean="0"/>
              <a:t>，多少个</a:t>
            </a:r>
            <a:r>
              <a:rPr lang="en-US" altLang="zh-CN" dirty="0" smtClean="0"/>
              <a:t>1(</a:t>
            </a:r>
            <a:r>
              <a:rPr lang="zh-CN" altLang="en-US" dirty="0" smtClean="0"/>
              <a:t>信号</a:t>
            </a:r>
            <a:r>
              <a:rPr lang="en-US" altLang="zh-CN" dirty="0" smtClean="0"/>
              <a:t>).</a:t>
            </a:r>
          </a:p>
          <a:p>
            <a:pPr lvl="1"/>
            <a:r>
              <a:rPr lang="zh-CN" altLang="en-US" dirty="0" smtClean="0"/>
              <a:t>输出到屏幕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r>
              <a:rPr lang="zh-CN" altLang="en-US" dirty="0" smtClean="0"/>
              <a:t>选做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统计文件中一共有多少个事例，即</a:t>
            </a:r>
            <a:r>
              <a:rPr lang="en-US" altLang="zh-CN" dirty="0" err="1" smtClean="0"/>
              <a:t>eventID</a:t>
            </a:r>
            <a:r>
              <a:rPr lang="zh-CN" altLang="en-US" dirty="0" smtClean="0"/>
              <a:t>这一列出现了几个不同的数字</a:t>
            </a:r>
            <a:r>
              <a:rPr lang="zh-CN" altLang="en-US" dirty="0"/>
              <a:t>；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正常情况下，一个</a:t>
            </a:r>
            <a:r>
              <a:rPr lang="en-US" altLang="zh-CN" dirty="0" err="1" smtClean="0"/>
              <a:t>EventID</a:t>
            </a:r>
            <a:r>
              <a:rPr lang="zh-CN" altLang="en-US" dirty="0" smtClean="0"/>
              <a:t>中不可能出现两个</a:t>
            </a:r>
            <a:r>
              <a:rPr lang="en-US" altLang="zh-CN" dirty="0" smtClean="0"/>
              <a:t>layer</a:t>
            </a:r>
            <a:r>
              <a:rPr lang="zh-CN" altLang="en-US" dirty="0" smtClean="0"/>
              <a:t>和</a:t>
            </a:r>
            <a:r>
              <a:rPr lang="en-US" altLang="zh-CN" dirty="0" smtClean="0"/>
              <a:t>wire</a:t>
            </a:r>
            <a:r>
              <a:rPr lang="zh-CN" altLang="en-US" dirty="0" smtClean="0"/>
              <a:t>都相同的击中。编写一个查错程序，如果两个或以上的击中具有相同</a:t>
            </a:r>
            <a:r>
              <a:rPr lang="en-US" altLang="zh-CN" dirty="0" err="1" smtClean="0"/>
              <a:t>EventID</a:t>
            </a:r>
            <a:r>
              <a:rPr lang="en-US" altLang="zh-CN" dirty="0" smtClean="0"/>
              <a:t>, layer, wire</a:t>
            </a:r>
            <a:r>
              <a:rPr lang="zh-CN" altLang="en-US" dirty="0" smtClean="0"/>
              <a:t>，则输出它们到</a:t>
            </a:r>
            <a:r>
              <a:rPr lang="en-US" altLang="zh-CN" dirty="0" smtClean="0"/>
              <a:t>error.txt</a:t>
            </a:r>
            <a:r>
              <a:rPr lang="zh-CN" altLang="en-US" dirty="0" smtClean="0"/>
              <a:t>中。</a:t>
            </a:r>
            <a:endParaRPr lang="en-US" altLang="zh-CN" dirty="0" smtClean="0"/>
          </a:p>
          <a:p>
            <a:pPr lvl="2"/>
            <a:endParaRPr lang="en-US" altLang="zh-CN" dirty="0" smtClean="0"/>
          </a:p>
          <a:p>
            <a:pPr lvl="2"/>
            <a:endParaRPr lang="zh-CN" altLang="en-US" dirty="0"/>
          </a:p>
        </p:txBody>
      </p:sp>
      <p:pic>
        <p:nvPicPr>
          <p:cNvPr id="4" name="图片 3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257" y="13744"/>
            <a:ext cx="3214543" cy="335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19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：文件格式转换</a:t>
            </a:r>
            <a:endParaRPr lang="zh-CN" altLang="en-US" dirty="0"/>
          </a:p>
        </p:txBody>
      </p:sp>
      <p:pic>
        <p:nvPicPr>
          <p:cNvPr id="7" name="内容占位符 6" descr="屏幕剪辑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188795"/>
            <a:ext cx="5181600" cy="2528263"/>
          </a:xfrm>
        </p:spPr>
      </p:pic>
      <p:pic>
        <p:nvPicPr>
          <p:cNvPr id="6" name="内容占位符 5" descr="屏幕剪辑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175" y="2840325"/>
            <a:ext cx="4887007" cy="2915057"/>
          </a:xfrm>
        </p:spPr>
      </p:pic>
      <p:sp>
        <p:nvSpPr>
          <p:cNvPr id="8" name="文本框 7"/>
          <p:cNvSpPr txBox="1"/>
          <p:nvPr/>
        </p:nvSpPr>
        <p:spPr>
          <a:xfrm>
            <a:off x="2660821" y="5717058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1.txt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7809470" y="5717059"/>
            <a:ext cx="35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1.csv</a:t>
            </a:r>
          </a:p>
          <a:p>
            <a:r>
              <a:rPr lang="zh-CN" altLang="en-US" sz="2400" dirty="0" smtClean="0"/>
              <a:t>注意每行最末尾没有逗号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1250090" y="1806684"/>
            <a:ext cx="9335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/>
              <a:t>编写</a:t>
            </a:r>
            <a:r>
              <a:rPr lang="en-US" altLang="zh-CN" sz="2400" dirty="0" smtClean="0"/>
              <a:t>C++</a:t>
            </a:r>
            <a:r>
              <a:rPr lang="zh-CN" altLang="en-US" sz="2400" dirty="0" smtClean="0"/>
              <a:t>程序，将左图中</a:t>
            </a:r>
            <a:r>
              <a:rPr lang="en-US" altLang="zh-CN" sz="2400" dirty="0" smtClean="0"/>
              <a:t>1.txt</a:t>
            </a:r>
            <a:r>
              <a:rPr lang="zh-CN" altLang="en-US" sz="2400" dirty="0" smtClean="0"/>
              <a:t>的以空格分隔的文件转换为右图这样以逗号分隔的文件，并在最前面添加一行标题：</a:t>
            </a:r>
            <a:endParaRPr lang="en-US" altLang="zh-CN" sz="2400" dirty="0" smtClean="0"/>
          </a:p>
          <a:p>
            <a:r>
              <a:rPr lang="en-US" altLang="zh-CN" sz="2400" dirty="0" smtClean="0">
                <a:solidFill>
                  <a:srgbClr val="7030A0"/>
                </a:solidFill>
              </a:rPr>
              <a:t>Label,eventID,layer,wire,T,Q,t0</a:t>
            </a:r>
            <a:endParaRPr lang="zh-CN" alt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0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177</Words>
  <Application>Microsoft Office PowerPoint</Application>
  <PresentationFormat>宽屏</PresentationFormat>
  <Paragraphs>17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Calibri Light</vt:lpstr>
      <vt:lpstr>Office 主题</vt:lpstr>
      <vt:lpstr>练习1：统计信号和噪声个数</vt:lpstr>
      <vt:lpstr>练习2：文件格式转换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练习1：统计信号和噪声个数</dc:title>
  <dc:creator>epd618</dc:creator>
  <cp:lastModifiedBy>epd618</cp:lastModifiedBy>
  <cp:revision>10</cp:revision>
  <dcterms:created xsi:type="dcterms:W3CDTF">2019-07-22T10:52:18Z</dcterms:created>
  <dcterms:modified xsi:type="dcterms:W3CDTF">2019-07-22T11:31:20Z</dcterms:modified>
</cp:coreProperties>
</file>