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868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C3170-DF37-4972-8AA6-FA68EF714FB6}" type="datetimeFigureOut">
              <a:rPr lang="zh-CN" altLang="en-US" smtClean="0"/>
              <a:t>2019-7-22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9270-B074-4FDD-9E9D-A5AB74AB10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1285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C3170-DF37-4972-8AA6-FA68EF714FB6}" type="datetimeFigureOut">
              <a:rPr lang="zh-CN" altLang="en-US" smtClean="0"/>
              <a:t>2019-7-22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9270-B074-4FDD-9E9D-A5AB74AB10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455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C3170-DF37-4972-8AA6-FA68EF714FB6}" type="datetimeFigureOut">
              <a:rPr lang="zh-CN" altLang="en-US" smtClean="0"/>
              <a:t>2019-7-22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9270-B074-4FDD-9E9D-A5AB74AB10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346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C3170-DF37-4972-8AA6-FA68EF714FB6}" type="datetimeFigureOut">
              <a:rPr lang="zh-CN" altLang="en-US" smtClean="0"/>
              <a:t>2019-7-22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9270-B074-4FDD-9E9D-A5AB74AB10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836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C3170-DF37-4972-8AA6-FA68EF714FB6}" type="datetimeFigureOut">
              <a:rPr lang="zh-CN" altLang="en-US" smtClean="0"/>
              <a:t>2019-7-22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9270-B074-4FDD-9E9D-A5AB74AB10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9813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C3170-DF37-4972-8AA6-FA68EF714FB6}" type="datetimeFigureOut">
              <a:rPr lang="zh-CN" altLang="en-US" smtClean="0"/>
              <a:t>2019-7-22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9270-B074-4FDD-9E9D-A5AB74AB10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3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C3170-DF37-4972-8AA6-FA68EF714FB6}" type="datetimeFigureOut">
              <a:rPr lang="zh-CN" altLang="en-US" smtClean="0"/>
              <a:t>2019-7-22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9270-B074-4FDD-9E9D-A5AB74AB10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2211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C3170-DF37-4972-8AA6-FA68EF714FB6}" type="datetimeFigureOut">
              <a:rPr lang="zh-CN" altLang="en-US" smtClean="0"/>
              <a:t>2019-7-22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9270-B074-4FDD-9E9D-A5AB74AB10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0926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C3170-DF37-4972-8AA6-FA68EF714FB6}" type="datetimeFigureOut">
              <a:rPr lang="zh-CN" altLang="en-US" smtClean="0"/>
              <a:t>2019-7-22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9270-B074-4FDD-9E9D-A5AB74AB10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5766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C3170-DF37-4972-8AA6-FA68EF714FB6}" type="datetimeFigureOut">
              <a:rPr lang="zh-CN" altLang="en-US" smtClean="0"/>
              <a:t>2019-7-22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9270-B074-4FDD-9E9D-A5AB74AB10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5862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C3170-DF37-4972-8AA6-FA68EF714FB6}" type="datetimeFigureOut">
              <a:rPr lang="zh-CN" altLang="en-US" smtClean="0"/>
              <a:t>2019-7-22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9270-B074-4FDD-9E9D-A5AB74AB10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8753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C3170-DF37-4972-8AA6-FA68EF714FB6}" type="datetimeFigureOut">
              <a:rPr lang="zh-CN" altLang="en-US" smtClean="0"/>
              <a:t>2019-7-22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99270-B074-4FDD-9E9D-A5AB74AB10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4668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2019</a:t>
            </a:r>
            <a:r>
              <a:rPr lang="zh-CN" altLang="en-US" dirty="0"/>
              <a:t>科创计划工作计划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张瑶</a:t>
            </a:r>
            <a:endParaRPr lang="en-US" altLang="zh-CN" dirty="0"/>
          </a:p>
          <a:p>
            <a:r>
              <a:rPr lang="en-US" altLang="zh-CN" dirty="0"/>
              <a:t>2019</a:t>
            </a:r>
            <a:r>
              <a:rPr lang="zh-CN" altLang="en-US" dirty="0"/>
              <a:t>年</a:t>
            </a:r>
            <a:r>
              <a:rPr lang="en-US" altLang="zh-CN" dirty="0"/>
              <a:t>7</a:t>
            </a:r>
            <a:r>
              <a:rPr lang="zh-CN" altLang="en-US" dirty="0"/>
              <a:t>月</a:t>
            </a:r>
            <a:r>
              <a:rPr lang="en-US" altLang="zh-CN" dirty="0"/>
              <a:t>22</a:t>
            </a:r>
            <a:r>
              <a:rPr lang="zh-CN" altLang="en-US" dirty="0"/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2051873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工作内容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CN" altLang="en-US" dirty="0">
                <a:latin typeface="+mn-ea"/>
              </a:rPr>
              <a:t>使用</a:t>
            </a:r>
            <a:r>
              <a:rPr lang="en-US" altLang="zh-CN" dirty="0">
                <a:latin typeface="+mn-ea"/>
              </a:rPr>
              <a:t>ML</a:t>
            </a:r>
            <a:r>
              <a:rPr lang="zh-CN" altLang="en-US" dirty="0">
                <a:latin typeface="+mn-ea"/>
              </a:rPr>
              <a:t>进行</a:t>
            </a:r>
            <a:r>
              <a:rPr lang="en-US" altLang="zh-CN" dirty="0">
                <a:latin typeface="+mn-ea"/>
              </a:rPr>
              <a:t>BESIII</a:t>
            </a:r>
            <a:r>
              <a:rPr lang="zh-CN" altLang="en-US" dirty="0">
                <a:latin typeface="+mn-ea"/>
              </a:rPr>
              <a:t>实验信号噪声分类</a:t>
            </a:r>
            <a:endParaRPr lang="en-US" altLang="zh-CN" dirty="0">
              <a:latin typeface="+mn-ea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dirty="0">
                <a:latin typeface="+mn-ea"/>
              </a:rPr>
              <a:t>使用</a:t>
            </a:r>
            <a:r>
              <a:rPr lang="en-US" altLang="zh-CN" dirty="0">
                <a:latin typeface="+mn-ea"/>
              </a:rPr>
              <a:t>DL</a:t>
            </a:r>
            <a:r>
              <a:rPr lang="zh-CN" altLang="en-US" dirty="0">
                <a:latin typeface="+mn-ea"/>
              </a:rPr>
              <a:t>进行</a:t>
            </a:r>
            <a:r>
              <a:rPr lang="en-US" altLang="zh-CN" dirty="0">
                <a:latin typeface="+mn-ea"/>
              </a:rPr>
              <a:t>COMET</a:t>
            </a:r>
            <a:r>
              <a:rPr lang="zh-CN" altLang="en-US" dirty="0">
                <a:latin typeface="+mn-ea"/>
              </a:rPr>
              <a:t>实验击中圈数分类</a:t>
            </a:r>
            <a:endParaRPr lang="en-US" altLang="zh-CN" dirty="0">
              <a:latin typeface="+mn-ea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dirty="0">
                <a:latin typeface="+mn-ea"/>
              </a:rPr>
              <a:t>使用</a:t>
            </a:r>
            <a:r>
              <a:rPr lang="en-US" altLang="zh-CN" dirty="0">
                <a:latin typeface="+mn-ea"/>
              </a:rPr>
              <a:t>GAN</a:t>
            </a:r>
            <a:r>
              <a:rPr lang="zh-CN" altLang="en-US" dirty="0">
                <a:latin typeface="+mn-ea"/>
              </a:rPr>
              <a:t>进行</a:t>
            </a:r>
            <a:r>
              <a:rPr lang="en-US" altLang="zh-CN" dirty="0">
                <a:latin typeface="+mn-ea"/>
              </a:rPr>
              <a:t>COMET</a:t>
            </a:r>
            <a:r>
              <a:rPr lang="zh-CN" altLang="en-US" dirty="0">
                <a:latin typeface="+mn-ea"/>
              </a:rPr>
              <a:t>实验模拟数据产生</a:t>
            </a:r>
            <a:endParaRPr lang="en-US" altLang="zh-CN" dirty="0">
              <a:latin typeface="+mn-ea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dirty="0">
                <a:latin typeface="+mn-ea"/>
              </a:rPr>
              <a:t>使用</a:t>
            </a:r>
            <a:r>
              <a:rPr lang="en-US" altLang="zh-CN" dirty="0">
                <a:latin typeface="+mn-ea"/>
              </a:rPr>
              <a:t>DL</a:t>
            </a:r>
            <a:r>
              <a:rPr lang="zh-CN" altLang="en-US" dirty="0">
                <a:latin typeface="+mn-ea"/>
              </a:rPr>
              <a:t>进行</a:t>
            </a:r>
            <a:r>
              <a:rPr lang="en-US" altLang="zh-CN" dirty="0">
                <a:latin typeface="+mn-ea"/>
              </a:rPr>
              <a:t>BESIII</a:t>
            </a:r>
            <a:r>
              <a:rPr lang="zh-CN" altLang="en-US" dirty="0">
                <a:latin typeface="+mn-ea"/>
              </a:rPr>
              <a:t>实验径迹参数估计</a:t>
            </a:r>
            <a:endParaRPr lang="en-US" altLang="zh-CN" dirty="0">
              <a:latin typeface="+mn-ea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dirty="0">
                <a:latin typeface="+mn-ea"/>
              </a:rPr>
              <a:t>使用</a:t>
            </a:r>
            <a:r>
              <a:rPr lang="en-US" altLang="zh-CN" dirty="0">
                <a:latin typeface="+mn-ea"/>
              </a:rPr>
              <a:t>GPU</a:t>
            </a:r>
            <a:r>
              <a:rPr lang="zh-CN" altLang="en-US" dirty="0">
                <a:latin typeface="+mn-ea"/>
              </a:rPr>
              <a:t>进行</a:t>
            </a:r>
            <a:r>
              <a:rPr lang="en-US" altLang="zh-CN" dirty="0">
                <a:latin typeface="+mn-ea"/>
              </a:rPr>
              <a:t>COMET</a:t>
            </a:r>
            <a:r>
              <a:rPr lang="zh-CN" altLang="en-US" dirty="0">
                <a:latin typeface="+mn-ea"/>
              </a:rPr>
              <a:t>实验径迹参数扫描</a:t>
            </a:r>
            <a:endParaRPr lang="en-US" altLang="zh-CN" dirty="0">
              <a:latin typeface="+mn-ea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dirty="0">
                <a:latin typeface="+mn-ea"/>
              </a:rPr>
              <a:t>在天河二号进行</a:t>
            </a:r>
            <a:r>
              <a:rPr lang="en-US" altLang="zh-CN" dirty="0">
                <a:latin typeface="+mn-ea"/>
              </a:rPr>
              <a:t>BESIII</a:t>
            </a:r>
            <a:r>
              <a:rPr lang="zh-CN" altLang="en-US" dirty="0">
                <a:latin typeface="+mn-ea"/>
              </a:rPr>
              <a:t>软件的应用研究</a:t>
            </a:r>
          </a:p>
        </p:txBody>
      </p:sp>
    </p:spTree>
    <p:extLst>
      <p:ext uri="{BB962C8B-B14F-4D97-AF65-F5344CB8AC3E}">
        <p14:creationId xmlns:p14="http://schemas.microsoft.com/office/powerpoint/2010/main" val="3232089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zh-CN" altLang="en-US" sz="3600" dirty="0">
                <a:latin typeface="+mn-ea"/>
              </a:rPr>
              <a:t>使用</a:t>
            </a:r>
            <a:r>
              <a:rPr lang="en-US" altLang="zh-CN" sz="3600" dirty="0">
                <a:latin typeface="+mn-ea"/>
              </a:rPr>
              <a:t>ML</a:t>
            </a:r>
            <a:r>
              <a:rPr lang="zh-CN" altLang="en-US" sz="3600" dirty="0">
                <a:latin typeface="+mn-ea"/>
              </a:rPr>
              <a:t>进行</a:t>
            </a:r>
            <a:r>
              <a:rPr lang="en-US" altLang="zh-CN" sz="3600" dirty="0">
                <a:latin typeface="+mn-ea"/>
              </a:rPr>
              <a:t>BESIII</a:t>
            </a:r>
            <a:r>
              <a:rPr lang="zh-CN" altLang="en-US" sz="3600" dirty="0">
                <a:latin typeface="+mn-ea"/>
              </a:rPr>
              <a:t>实验信号噪声分类</a:t>
            </a:r>
            <a:endParaRPr lang="en-US" altLang="zh-CN" sz="3600" dirty="0">
              <a:latin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600201"/>
            <a:ext cx="8867328" cy="2073148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sz="2800" dirty="0"/>
              <a:t>工作目标：使用</a:t>
            </a:r>
            <a:r>
              <a:rPr lang="en-US" altLang="zh-CN" sz="2800" dirty="0"/>
              <a:t>BESIII</a:t>
            </a:r>
            <a:r>
              <a:rPr lang="zh-CN" altLang="en-US" sz="2800" dirty="0"/>
              <a:t>实验的数据样本，在尽可能保留信号击中的情况下排除本底</a:t>
            </a:r>
            <a:endParaRPr lang="en-US" altLang="zh-CN" sz="2800" dirty="0"/>
          </a:p>
          <a:p>
            <a:r>
              <a:rPr lang="zh-CN" altLang="en-US" sz="2800" dirty="0"/>
              <a:t>方法：使用神经网络方法根据提取的击中特征，在</a:t>
            </a:r>
            <a:r>
              <a:rPr lang="en-US" altLang="zh-CN" sz="2800" dirty="0" err="1"/>
              <a:t>TensorFlow</a:t>
            </a:r>
            <a:r>
              <a:rPr lang="zh-CN" altLang="en-US" sz="2800" dirty="0"/>
              <a:t>等软件上训练模型，并进行信号</a:t>
            </a:r>
            <a:r>
              <a:rPr lang="en-US" altLang="zh-CN" sz="2800" dirty="0"/>
              <a:t>/</a:t>
            </a:r>
            <a:r>
              <a:rPr lang="zh-CN" altLang="en-US" sz="2800" dirty="0"/>
              <a:t>本底的分类的预测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389" y="4255000"/>
            <a:ext cx="2225645" cy="2225645"/>
          </a:xfrm>
          <a:prstGeom prst="rect">
            <a:avLst/>
          </a:prstGeom>
        </p:spPr>
      </p:pic>
      <p:pic>
        <p:nvPicPr>
          <p:cNvPr id="6" name="内容占位符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221088"/>
            <a:ext cx="2127491" cy="212749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4130997" cy="191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E106D4C-62E5-4853-986E-AE0687F2469D}"/>
              </a:ext>
            </a:extLst>
          </p:cNvPr>
          <p:cNvSpPr txBox="1"/>
          <p:nvPr/>
        </p:nvSpPr>
        <p:spPr>
          <a:xfrm>
            <a:off x="7740352" y="1106799"/>
            <a:ext cx="981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孙童</a:t>
            </a:r>
          </a:p>
        </p:txBody>
      </p:sp>
    </p:spTree>
    <p:extLst>
      <p:ext uri="{BB962C8B-B14F-4D97-AF65-F5344CB8AC3E}">
        <p14:creationId xmlns:p14="http://schemas.microsoft.com/office/powerpoint/2010/main" val="3098100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01008"/>
            <a:ext cx="5413896" cy="297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4482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latin typeface="+mn-ea"/>
              </a:rPr>
              <a:t>使用</a:t>
            </a:r>
            <a:r>
              <a:rPr lang="en-US" altLang="zh-CN" dirty="0">
                <a:latin typeface="+mn-ea"/>
              </a:rPr>
              <a:t>DL</a:t>
            </a:r>
            <a:r>
              <a:rPr lang="zh-CN" altLang="en-US" dirty="0">
                <a:latin typeface="+mn-ea"/>
              </a:rPr>
              <a:t>进</a:t>
            </a:r>
            <a:r>
              <a:rPr lang="en-US" altLang="zh-CN" dirty="0">
                <a:latin typeface="+mn-ea"/>
              </a:rPr>
              <a:t>COMET</a:t>
            </a:r>
            <a:r>
              <a:rPr lang="zh-CN" altLang="en-US" dirty="0">
                <a:latin typeface="+mn-ea"/>
              </a:rPr>
              <a:t>实验击中圈数分类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30019"/>
            <a:ext cx="8363272" cy="2188840"/>
          </a:xfrm>
        </p:spPr>
        <p:txBody>
          <a:bodyPr>
            <a:normAutofit/>
          </a:bodyPr>
          <a:lstStyle/>
          <a:p>
            <a:r>
              <a:rPr lang="zh-CN" altLang="en-US" sz="2800" dirty="0"/>
              <a:t>工作目标：使用机器学习进行径迹上击中的圈数分类</a:t>
            </a:r>
            <a:endParaRPr lang="en-US" altLang="zh-CN" sz="2800" dirty="0"/>
          </a:p>
          <a:p>
            <a:r>
              <a:rPr lang="zh-CN" altLang="en-US" sz="2800" dirty="0"/>
              <a:t>方法</a:t>
            </a:r>
            <a:r>
              <a:rPr lang="en-US" altLang="zh-CN" sz="2800" dirty="0"/>
              <a:t>:</a:t>
            </a:r>
            <a:r>
              <a:rPr lang="zh-CN" altLang="en-US" sz="2800" dirty="0"/>
              <a:t>使用</a:t>
            </a:r>
            <a:r>
              <a:rPr lang="en-US" altLang="zh-CN" sz="2800" dirty="0"/>
              <a:t>ML/DL</a:t>
            </a:r>
            <a:r>
              <a:rPr lang="zh-CN" altLang="en-US" sz="2800" dirty="0"/>
              <a:t>，挑选合适特征进行击中圈数鉴别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F07461F-7051-4FBE-83D4-B2E4F00F4C44}"/>
              </a:ext>
            </a:extLst>
          </p:cNvPr>
          <p:cNvSpPr txBox="1"/>
          <p:nvPr/>
        </p:nvSpPr>
        <p:spPr>
          <a:xfrm>
            <a:off x="7740352" y="1106799"/>
            <a:ext cx="981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张瑶</a:t>
            </a:r>
          </a:p>
        </p:txBody>
      </p:sp>
    </p:spTree>
    <p:extLst>
      <p:ext uri="{BB962C8B-B14F-4D97-AF65-F5344CB8AC3E}">
        <p14:creationId xmlns:p14="http://schemas.microsoft.com/office/powerpoint/2010/main" val="2410349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>
                <a:latin typeface="+mn-ea"/>
              </a:rPr>
              <a:t>使用</a:t>
            </a:r>
            <a:r>
              <a:rPr lang="en-US" altLang="zh-CN" sz="3600" dirty="0">
                <a:latin typeface="+mn-ea"/>
              </a:rPr>
              <a:t>GAN</a:t>
            </a:r>
            <a:r>
              <a:rPr lang="zh-CN" altLang="en-US" sz="3600" dirty="0">
                <a:latin typeface="+mn-ea"/>
              </a:rPr>
              <a:t>进行</a:t>
            </a:r>
            <a:r>
              <a:rPr lang="en-US" altLang="zh-CN" sz="3600" dirty="0">
                <a:latin typeface="+mn-ea"/>
              </a:rPr>
              <a:t>COMET</a:t>
            </a:r>
            <a:r>
              <a:rPr lang="zh-CN" altLang="en-US" sz="3600" dirty="0">
                <a:latin typeface="+mn-ea"/>
              </a:rPr>
              <a:t>实验模拟重抽样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723312" cy="2188840"/>
          </a:xfrm>
        </p:spPr>
        <p:txBody>
          <a:bodyPr>
            <a:normAutofit/>
          </a:bodyPr>
          <a:lstStyle/>
          <a:p>
            <a:r>
              <a:rPr lang="zh-CN" altLang="en-US" sz="2800" dirty="0"/>
              <a:t>工作目标：通过</a:t>
            </a:r>
            <a:r>
              <a:rPr lang="en-US" altLang="zh-CN" sz="2800" dirty="0"/>
              <a:t>GAN</a:t>
            </a:r>
            <a:r>
              <a:rPr lang="zh-CN" altLang="en-US" sz="2800" dirty="0"/>
              <a:t>，对已有的模拟产生的数据进行拟合，产生新模拟数据</a:t>
            </a:r>
            <a:endParaRPr lang="en-US" altLang="zh-CN" sz="2800" dirty="0"/>
          </a:p>
          <a:p>
            <a:r>
              <a:rPr lang="zh-CN" altLang="en-US" sz="2800" dirty="0"/>
              <a:t>方法：使用</a:t>
            </a:r>
            <a:r>
              <a:rPr lang="en-US" altLang="zh-CN" sz="2800" dirty="0"/>
              <a:t>DL</a:t>
            </a:r>
            <a:r>
              <a:rPr lang="zh-CN" altLang="en-US" sz="2800" dirty="0"/>
              <a:t>方法</a:t>
            </a:r>
            <a:r>
              <a:rPr lang="en-US" altLang="zh-CN" sz="2800" dirty="0"/>
              <a:t>GAN</a:t>
            </a:r>
            <a:r>
              <a:rPr lang="zh-CN" altLang="en-US" sz="2800" dirty="0"/>
              <a:t>，在</a:t>
            </a:r>
            <a:r>
              <a:rPr lang="en-US" altLang="zh-CN" sz="2800" dirty="0" err="1"/>
              <a:t>TensorFlow</a:t>
            </a:r>
            <a:r>
              <a:rPr lang="zh-CN" altLang="en-US" sz="2800" dirty="0"/>
              <a:t>上，根据已有的</a:t>
            </a:r>
            <a:r>
              <a:rPr lang="en-US" altLang="zh-CN" sz="2800" dirty="0"/>
              <a:t>ROOT</a:t>
            </a:r>
            <a:r>
              <a:rPr lang="zh-CN" altLang="en-US" sz="2800" dirty="0"/>
              <a:t>直方图，生成更大批量的模拟初始粒子状态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45024"/>
            <a:ext cx="3993198" cy="285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1623798-A39C-40E9-B550-839FCF10E7CA}"/>
              </a:ext>
            </a:extLst>
          </p:cNvPr>
          <p:cNvSpPr txBox="1"/>
          <p:nvPr/>
        </p:nvSpPr>
        <p:spPr>
          <a:xfrm>
            <a:off x="7740352" y="1106799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邢天宇</a:t>
            </a:r>
          </a:p>
        </p:txBody>
      </p:sp>
    </p:spTree>
    <p:extLst>
      <p:ext uri="{BB962C8B-B14F-4D97-AF65-F5344CB8AC3E}">
        <p14:creationId xmlns:p14="http://schemas.microsoft.com/office/powerpoint/2010/main" val="1196520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>
                <a:latin typeface="+mn-ea"/>
              </a:rPr>
              <a:t>使用</a:t>
            </a:r>
            <a:r>
              <a:rPr lang="en-US" altLang="zh-CN" sz="3600" dirty="0">
                <a:latin typeface="+mn-ea"/>
              </a:rPr>
              <a:t>DL</a:t>
            </a:r>
            <a:r>
              <a:rPr lang="zh-CN" altLang="en-US" sz="3600" dirty="0">
                <a:latin typeface="+mn-ea"/>
              </a:rPr>
              <a:t>进行</a:t>
            </a:r>
            <a:r>
              <a:rPr lang="en-US" altLang="zh-CN" sz="3600" dirty="0">
                <a:latin typeface="+mn-ea"/>
              </a:rPr>
              <a:t>BESIII</a:t>
            </a:r>
            <a:r>
              <a:rPr lang="zh-CN" altLang="en-US" sz="3600" dirty="0">
                <a:latin typeface="+mn-ea"/>
              </a:rPr>
              <a:t>实验径迹参数估计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686800" cy="2548880"/>
          </a:xfrm>
        </p:spPr>
        <p:txBody>
          <a:bodyPr>
            <a:normAutofit/>
          </a:bodyPr>
          <a:lstStyle/>
          <a:p>
            <a:r>
              <a:rPr lang="zh-CN" altLang="en-US" sz="2800" dirty="0"/>
              <a:t>工作目标：通过已知的圆（</a:t>
            </a:r>
            <a:r>
              <a:rPr lang="en-US" altLang="zh-CN" sz="2800" dirty="0"/>
              <a:t>2D</a:t>
            </a:r>
            <a:r>
              <a:rPr lang="zh-CN" altLang="en-US" sz="2800" dirty="0"/>
              <a:t>）径迹参数，和三维击中测量信息，估计重建径迹的三维径迹参数</a:t>
            </a:r>
            <a:endParaRPr lang="en-US" altLang="zh-CN" sz="2800" dirty="0"/>
          </a:p>
          <a:p>
            <a:r>
              <a:rPr lang="zh-CN" altLang="en-US" sz="2800" dirty="0"/>
              <a:t>方法：使用深度学习，挑选特征量，设定、训练网络，并进行径迹参数估计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48" y="3429000"/>
            <a:ext cx="8136503" cy="338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971623E6-73AB-4AFB-B686-995227D2590C}"/>
              </a:ext>
            </a:extLst>
          </p:cNvPr>
          <p:cNvSpPr txBox="1"/>
          <p:nvPr/>
        </p:nvSpPr>
        <p:spPr>
          <a:xfrm>
            <a:off x="6228184" y="1106799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solidFill>
                  <a:srgbClr val="FF0000"/>
                </a:solidFill>
              </a:rPr>
              <a:t>Hosein</a:t>
            </a:r>
            <a:r>
              <a:rPr lang="zh-CN" altLang="en-US" sz="2800" dirty="0">
                <a:solidFill>
                  <a:srgbClr val="FF0000"/>
                </a:solidFill>
              </a:rPr>
              <a:t>，陆嘉达</a:t>
            </a:r>
          </a:p>
        </p:txBody>
      </p:sp>
    </p:spTree>
    <p:extLst>
      <p:ext uri="{BB962C8B-B14F-4D97-AF65-F5344CB8AC3E}">
        <p14:creationId xmlns:p14="http://schemas.microsoft.com/office/powerpoint/2010/main" val="3326506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>
                <a:latin typeface="+mn-ea"/>
              </a:rPr>
              <a:t>使用</a:t>
            </a:r>
            <a:r>
              <a:rPr lang="en-US" altLang="zh-CN" sz="3600" dirty="0">
                <a:latin typeface="+mn-ea"/>
              </a:rPr>
              <a:t>GPU</a:t>
            </a:r>
            <a:r>
              <a:rPr lang="zh-CN" altLang="en-US" sz="3600" dirty="0">
                <a:latin typeface="+mn-ea"/>
              </a:rPr>
              <a:t>进行</a:t>
            </a:r>
            <a:r>
              <a:rPr lang="en-US" altLang="zh-CN" sz="3600" dirty="0">
                <a:latin typeface="+mn-ea"/>
              </a:rPr>
              <a:t>COMET</a:t>
            </a:r>
            <a:r>
              <a:rPr lang="zh-CN" altLang="en-US" sz="3600" dirty="0">
                <a:latin typeface="+mn-ea"/>
              </a:rPr>
              <a:t>实验径迹参数扫描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291264" cy="2260848"/>
          </a:xfrm>
        </p:spPr>
        <p:txBody>
          <a:bodyPr/>
          <a:lstStyle/>
          <a:p>
            <a:r>
              <a:rPr lang="zh-CN" altLang="en-US" dirty="0"/>
              <a:t>工作目标：使用</a:t>
            </a:r>
            <a:r>
              <a:rPr lang="en-US" altLang="zh-CN" dirty="0"/>
              <a:t>GPU</a:t>
            </a:r>
            <a:r>
              <a:rPr lang="zh-CN" altLang="en-US" dirty="0"/>
              <a:t>进行径迹参数估计</a:t>
            </a:r>
            <a:endParaRPr lang="en-US" altLang="zh-CN" dirty="0"/>
          </a:p>
          <a:p>
            <a:r>
              <a:rPr lang="zh-CN" altLang="en-US" dirty="0"/>
              <a:t>方法：扫描径迹的</a:t>
            </a:r>
            <a:r>
              <a:rPr lang="en-US" altLang="zh-CN" dirty="0"/>
              <a:t>6</a:t>
            </a:r>
            <a:r>
              <a:rPr lang="zh-CN" altLang="en-US" dirty="0"/>
              <a:t>击中组合种子，挑选最优击中组合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93240"/>
            <a:ext cx="5017896" cy="3557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1" y="3717032"/>
            <a:ext cx="4273834" cy="252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33DFD4D-9B25-40BB-A127-573C9F95C571}"/>
              </a:ext>
            </a:extLst>
          </p:cNvPr>
          <p:cNvSpPr txBox="1"/>
          <p:nvPr/>
        </p:nvSpPr>
        <p:spPr>
          <a:xfrm>
            <a:off x="6588224" y="1106799"/>
            <a:ext cx="2133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solidFill>
                  <a:srgbClr val="FF0000"/>
                </a:solidFill>
              </a:rPr>
              <a:t>Yohei</a:t>
            </a:r>
            <a:r>
              <a:rPr lang="zh-CN" altLang="en-US" sz="2800" dirty="0">
                <a:solidFill>
                  <a:srgbClr val="FF0000"/>
                </a:solidFill>
              </a:rPr>
              <a:t>，张瑶</a:t>
            </a:r>
          </a:p>
        </p:txBody>
      </p:sp>
    </p:spTree>
    <p:extLst>
      <p:ext uri="{BB962C8B-B14F-4D97-AF65-F5344CB8AC3E}">
        <p14:creationId xmlns:p14="http://schemas.microsoft.com/office/powerpoint/2010/main" val="1467765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1BAC98-B946-4F3E-AA3D-562A51347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zh-CN" altLang="en-US" sz="3600" dirty="0">
                <a:latin typeface="+mn-ea"/>
              </a:rPr>
              <a:t>在天河</a:t>
            </a:r>
            <a:r>
              <a:rPr lang="en-US" altLang="zh-CN" sz="3600" dirty="0">
                <a:latin typeface="+mn-ea"/>
              </a:rPr>
              <a:t>II</a:t>
            </a:r>
            <a:r>
              <a:rPr lang="zh-CN" altLang="en-US" sz="3600" dirty="0">
                <a:latin typeface="+mn-ea"/>
              </a:rPr>
              <a:t>上进行</a:t>
            </a:r>
            <a:r>
              <a:rPr lang="en-US" altLang="zh-CN" sz="3600" dirty="0">
                <a:latin typeface="+mn-ea"/>
              </a:rPr>
              <a:t>BESIII</a:t>
            </a:r>
            <a:r>
              <a:rPr lang="zh-CN" altLang="en-US" sz="3600" dirty="0">
                <a:latin typeface="+mn-ea"/>
              </a:rPr>
              <a:t>软件的应用研究</a:t>
            </a:r>
            <a:br>
              <a:rPr lang="en-US" altLang="zh-CN" sz="3600" dirty="0">
                <a:latin typeface="+mn-ea"/>
              </a:rPr>
            </a:br>
            <a:r>
              <a:rPr lang="en-US" altLang="zh-CN" sz="3600" dirty="0">
                <a:latin typeface="+mn-ea"/>
              </a:rPr>
              <a:t>                           </a:t>
            </a:r>
            <a:r>
              <a:rPr lang="zh-CN" altLang="en-US" sz="2800" b="1" dirty="0">
                <a:solidFill>
                  <a:schemeClr val="accent2"/>
                </a:solidFill>
                <a:latin typeface="+mn-ea"/>
              </a:rPr>
              <a:t>马秋梅</a:t>
            </a:r>
            <a:endParaRPr lang="zh-CN" altLang="en-US" sz="3600" b="1" dirty="0">
              <a:solidFill>
                <a:schemeClr val="accent2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36DB0F-577F-497F-815B-0444DE5BE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工作目标：在天河</a:t>
            </a:r>
            <a:r>
              <a:rPr lang="en-US" altLang="zh-CN" dirty="0"/>
              <a:t>II</a:t>
            </a:r>
            <a:r>
              <a:rPr lang="zh-CN" altLang="en-US" dirty="0"/>
              <a:t>上进行</a:t>
            </a:r>
            <a:r>
              <a:rPr lang="en-US" altLang="zh-CN" dirty="0"/>
              <a:t>BESIII</a:t>
            </a:r>
            <a:r>
              <a:rPr lang="zh-CN" altLang="en-US" dirty="0"/>
              <a:t>离线软件的模拟、重建和分析</a:t>
            </a:r>
            <a:endParaRPr lang="en-US" altLang="zh-CN" dirty="0"/>
          </a:p>
          <a:p>
            <a:r>
              <a:rPr lang="zh-CN" altLang="en-US" dirty="0"/>
              <a:t>方法：在天河</a:t>
            </a:r>
            <a:r>
              <a:rPr lang="en-US" altLang="zh-CN" dirty="0"/>
              <a:t>II</a:t>
            </a:r>
            <a:r>
              <a:rPr lang="zh-CN" altLang="en-US" dirty="0"/>
              <a:t>上安装</a:t>
            </a:r>
            <a:r>
              <a:rPr lang="en-US" altLang="zh-CN" dirty="0"/>
              <a:t>BESIII</a:t>
            </a:r>
            <a:r>
              <a:rPr lang="zh-CN" altLang="en-US" dirty="0"/>
              <a:t>离线软件</a:t>
            </a:r>
            <a:r>
              <a:rPr lang="en-US" altLang="zh-CN" dirty="0"/>
              <a:t>BOSS</a:t>
            </a:r>
            <a:r>
              <a:rPr lang="zh-CN" altLang="en-US" dirty="0"/>
              <a:t>，并进行大规模并行运行的测试和性能的优化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07410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365</Words>
  <Application>Microsoft Office PowerPoint</Application>
  <PresentationFormat>全屏显示(4:3)</PresentationFormat>
  <Paragraphs>33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宋体</vt:lpstr>
      <vt:lpstr>Arial</vt:lpstr>
      <vt:lpstr>Calibri</vt:lpstr>
      <vt:lpstr>Office 主题​​</vt:lpstr>
      <vt:lpstr>2019科创计划工作计划</vt:lpstr>
      <vt:lpstr>工作内容</vt:lpstr>
      <vt:lpstr>使用ML进行BESIII实验信号噪声分类</vt:lpstr>
      <vt:lpstr>使用DL进COMET实验击中圈数分类</vt:lpstr>
      <vt:lpstr>使用GAN进行COMET实验模拟重抽样</vt:lpstr>
      <vt:lpstr>使用DL进行BESIII实验径迹参数估计</vt:lpstr>
      <vt:lpstr>使用GPU进行COMET实验径迹参数扫描</vt:lpstr>
      <vt:lpstr>在天河II上进行BESIII软件的应用研究                            马秋梅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2019科创计划工作计划</dc:title>
  <dc:creator>zy</dc:creator>
  <cp:lastModifiedBy>zy</cp:lastModifiedBy>
  <cp:revision>59</cp:revision>
  <dcterms:created xsi:type="dcterms:W3CDTF">2019-07-11T07:07:42Z</dcterms:created>
  <dcterms:modified xsi:type="dcterms:W3CDTF">2019-07-22T03:42:52Z</dcterms:modified>
</cp:coreProperties>
</file>