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8"/>
  </p:notesMasterIdLst>
  <p:sldIdLst>
    <p:sldId id="292" r:id="rId4"/>
    <p:sldId id="353" r:id="rId5"/>
    <p:sldId id="355" r:id="rId6"/>
    <p:sldId id="377" r:id="rId7"/>
    <p:sldId id="378" r:id="rId9"/>
    <p:sldId id="379" r:id="rId10"/>
    <p:sldId id="293" r:id="rId11"/>
    <p:sldId id="324" r:id="rId12"/>
    <p:sldId id="331" r:id="rId13"/>
    <p:sldId id="332" r:id="rId14"/>
    <p:sldId id="313" r:id="rId15"/>
    <p:sldId id="314" r:id="rId16"/>
    <p:sldId id="333" r:id="rId17"/>
    <p:sldId id="334" r:id="rId18"/>
    <p:sldId id="356" r:id="rId19"/>
    <p:sldId id="376" r:id="rId20"/>
    <p:sldId id="335" r:id="rId21"/>
    <p:sldId id="336" r:id="rId22"/>
    <p:sldId id="311" r:id="rId23"/>
    <p:sldId id="337" r:id="rId24"/>
    <p:sldId id="344" r:id="rId25"/>
    <p:sldId id="345" r:id="rId26"/>
    <p:sldId id="401" r:id="rId27"/>
    <p:sldId id="346" r:id="rId28"/>
    <p:sldId id="347" r:id="rId29"/>
    <p:sldId id="348" r:id="rId30"/>
    <p:sldId id="402" r:id="rId31"/>
    <p:sldId id="350" r:id="rId32"/>
    <p:sldId id="349" r:id="rId33"/>
  </p:sldIdLst>
  <p:sldSz cx="9144000" cy="6858000" type="screen4x3"/>
  <p:notesSz cx="7315200" cy="96012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0232FE"/>
    <a:srgbClr val="012DE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14"/>
      </p:cViewPr>
      <p:guideLst>
        <p:guide orient="horz" pos="2110"/>
        <p:guide pos="281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0.vml.rels><?xml version="1.0" encoding="UTF-8" standalone="yes"?>
<Relationships xmlns="http://schemas.openxmlformats.org/package/2006/relationships"><Relationship Id="rId5" Type="http://schemas.openxmlformats.org/officeDocument/2006/relationships/image" Target="../media/image84.wmf"/><Relationship Id="rId4" Type="http://schemas.openxmlformats.org/officeDocument/2006/relationships/image" Target="../media/image83.wmf"/><Relationship Id="rId3" Type="http://schemas.openxmlformats.org/officeDocument/2006/relationships/image" Target="../media/image82.wmf"/><Relationship Id="rId2" Type="http://schemas.openxmlformats.org/officeDocument/2006/relationships/image" Target="../media/image100.wmf"/><Relationship Id="rId1" Type="http://schemas.openxmlformats.org/officeDocument/2006/relationships/image" Target="../media/image96.wmf"/></Relationships>
</file>

<file path=ppt/drawings/_rels/vmlDrawing11.vml.rels><?xml version="1.0" encoding="UTF-8" standalone="yes"?>
<Relationships xmlns="http://schemas.openxmlformats.org/package/2006/relationships"><Relationship Id="rId9" Type="http://schemas.openxmlformats.org/officeDocument/2006/relationships/image" Target="../media/image112.wmf"/><Relationship Id="rId8" Type="http://schemas.openxmlformats.org/officeDocument/2006/relationships/image" Target="../media/image111.wmf"/><Relationship Id="rId7" Type="http://schemas.openxmlformats.org/officeDocument/2006/relationships/image" Target="../media/image110.wmf"/><Relationship Id="rId6" Type="http://schemas.openxmlformats.org/officeDocument/2006/relationships/image" Target="../media/image109.wmf"/><Relationship Id="rId5" Type="http://schemas.openxmlformats.org/officeDocument/2006/relationships/image" Target="../media/image107.wmf"/><Relationship Id="rId4" Type="http://schemas.openxmlformats.org/officeDocument/2006/relationships/image" Target="../media/image106.wmf"/><Relationship Id="rId3" Type="http://schemas.openxmlformats.org/officeDocument/2006/relationships/image" Target="../media/image105.wmf"/><Relationship Id="rId2" Type="http://schemas.openxmlformats.org/officeDocument/2006/relationships/image" Target="../media/image104.wmf"/><Relationship Id="rId13" Type="http://schemas.openxmlformats.org/officeDocument/2006/relationships/image" Target="../media/image116.wmf"/><Relationship Id="rId12" Type="http://schemas.openxmlformats.org/officeDocument/2006/relationships/image" Target="../media/image115.wmf"/><Relationship Id="rId11" Type="http://schemas.openxmlformats.org/officeDocument/2006/relationships/image" Target="../media/image114.wmf"/><Relationship Id="rId10" Type="http://schemas.openxmlformats.org/officeDocument/2006/relationships/image" Target="../media/image113.wmf"/><Relationship Id="rId1" Type="http://schemas.openxmlformats.org/officeDocument/2006/relationships/image" Target="../media/image10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47.wmf"/><Relationship Id="rId1" Type="http://schemas.openxmlformats.org/officeDocument/2006/relationships/image" Target="../media/image14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5.vml.rels><?xml version="1.0" encoding="UTF-8" standalone="yes"?>
<Relationships xmlns="http://schemas.openxmlformats.org/package/2006/relationships"><Relationship Id="rId9" Type="http://schemas.openxmlformats.org/officeDocument/2006/relationships/image" Target="../media/image64.wmf"/><Relationship Id="rId8" Type="http://schemas.openxmlformats.org/officeDocument/2006/relationships/image" Target="../media/image63.wmf"/><Relationship Id="rId7" Type="http://schemas.openxmlformats.org/officeDocument/2006/relationships/image" Target="../media/image62.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 Id="rId3" Type="http://schemas.openxmlformats.org/officeDocument/2006/relationships/image" Target="../media/image58.wmf"/><Relationship Id="rId2" Type="http://schemas.openxmlformats.org/officeDocument/2006/relationships/image" Target="../media/image57.wmf"/><Relationship Id="rId14" Type="http://schemas.openxmlformats.org/officeDocument/2006/relationships/image" Target="../media/image71.wmf"/><Relationship Id="rId13" Type="http://schemas.openxmlformats.org/officeDocument/2006/relationships/image" Target="../media/image70.wmf"/><Relationship Id="rId12" Type="http://schemas.openxmlformats.org/officeDocument/2006/relationships/image" Target="../media/image69.wmf"/><Relationship Id="rId11" Type="http://schemas.openxmlformats.org/officeDocument/2006/relationships/image" Target="../media/image67.wmf"/><Relationship Id="rId10" Type="http://schemas.openxmlformats.org/officeDocument/2006/relationships/image" Target="../media/image65.wmf"/><Relationship Id="rId1" Type="http://schemas.openxmlformats.org/officeDocument/2006/relationships/image" Target="../media/image56.wmf"/></Relationships>
</file>

<file path=ppt/drawings/_rels/vmlDrawing6.vml.rels><?xml version="1.0" encoding="UTF-8" standalone="yes"?>
<Relationships xmlns="http://schemas.openxmlformats.org/package/2006/relationships"><Relationship Id="rId4" Type="http://schemas.openxmlformats.org/officeDocument/2006/relationships/image" Target="../media/image75.wmf"/><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7.vml.rels><?xml version="1.0" encoding="UTF-8" standalone="yes"?>
<Relationships xmlns="http://schemas.openxmlformats.org/package/2006/relationships"><Relationship Id="rId9" Type="http://schemas.openxmlformats.org/officeDocument/2006/relationships/image" Target="../media/image86.wmf"/><Relationship Id="rId8" Type="http://schemas.openxmlformats.org/officeDocument/2006/relationships/image" Target="../media/image85.wmf"/><Relationship Id="rId7" Type="http://schemas.openxmlformats.org/officeDocument/2006/relationships/image" Target="../media/image84.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 Id="rId3" Type="http://schemas.openxmlformats.org/officeDocument/2006/relationships/image" Target="../media/image80.wmf"/><Relationship Id="rId2" Type="http://schemas.openxmlformats.org/officeDocument/2006/relationships/image" Target="../media/image79.wmf"/><Relationship Id="rId12" Type="http://schemas.openxmlformats.org/officeDocument/2006/relationships/image" Target="../media/image89.wmf"/><Relationship Id="rId11" Type="http://schemas.openxmlformats.org/officeDocument/2006/relationships/image" Target="../media/image88.wmf"/><Relationship Id="rId10" Type="http://schemas.openxmlformats.org/officeDocument/2006/relationships/image" Target="../media/image87.wmf"/><Relationship Id="rId1" Type="http://schemas.openxmlformats.org/officeDocument/2006/relationships/image" Target="../media/image7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69920" cy="48172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43587" y="0"/>
            <a:ext cx="3169920" cy="481727"/>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777240" y="1200150"/>
            <a:ext cx="5760720" cy="324040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1520" y="4620578"/>
            <a:ext cx="5852160" cy="3780473"/>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119474"/>
            <a:ext cx="3169920" cy="4817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43587" y="9119474"/>
            <a:ext cx="3169920" cy="481726"/>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5.xml"/><Relationship Id="rId7" Type="http://schemas.openxmlformats.org/officeDocument/2006/relationships/image" Target="../media/image2.png"/><Relationship Id="rId6" Type="http://schemas.openxmlformats.org/officeDocument/2006/relationships/tags" Target="../tags/tag4.xml"/><Relationship Id="rId5" Type="http://schemas.openxmlformats.org/officeDocument/2006/relationships/image" Target="../media/image1.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1.png"/><Relationship Id="rId2" Type="http://schemas.openxmlformats.org/officeDocument/2006/relationships/tags" Target="../tags/tag7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image" Target="../media/image1.png"/><Relationship Id="rId4" Type="http://schemas.openxmlformats.org/officeDocument/2006/relationships/tags" Target="../tags/tag77.xml"/><Relationship Id="rId3" Type="http://schemas.openxmlformats.org/officeDocument/2006/relationships/image" Target="../media/image11.png"/><Relationship Id="rId2" Type="http://schemas.openxmlformats.org/officeDocument/2006/relationships/tags" Target="../tags/tag76.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image" Target="../media/image2.png"/><Relationship Id="rId10" Type="http://schemas.openxmlformats.org/officeDocument/2006/relationships/tags" Target="../tags/tag8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image" Target="../media/image14.png"/><Relationship Id="rId2" Type="http://schemas.openxmlformats.org/officeDocument/2006/relationships/tags" Target="../tags/tag113.xml"/><Relationship Id="rId10" Type="http://schemas.openxmlformats.org/officeDocument/2006/relationships/tags" Target="../tags/tag120.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15.png"/><Relationship Id="rId2" Type="http://schemas.openxmlformats.org/officeDocument/2006/relationships/tags" Target="../tags/tag12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136.xml"/><Relationship Id="rId7" Type="http://schemas.openxmlformats.org/officeDocument/2006/relationships/image" Target="../media/image16.png"/><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149.xml"/><Relationship Id="rId7" Type="http://schemas.openxmlformats.org/officeDocument/2006/relationships/image" Target="../media/image2.png"/><Relationship Id="rId6" Type="http://schemas.openxmlformats.org/officeDocument/2006/relationships/tags" Target="../tags/tag148.xml"/><Relationship Id="rId5" Type="http://schemas.openxmlformats.org/officeDocument/2006/relationships/image" Target="../media/image1.png"/><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6" Type="http://schemas.openxmlformats.org/officeDocument/2006/relationships/tags" Target="../tags/tag156.xml"/><Relationship Id="rId15" Type="http://schemas.openxmlformats.org/officeDocument/2006/relationships/tags" Target="../tags/tag155.xml"/><Relationship Id="rId14" Type="http://schemas.openxmlformats.org/officeDocument/2006/relationships/tags" Target="../tags/tag154.xml"/><Relationship Id="rId13" Type="http://schemas.openxmlformats.org/officeDocument/2006/relationships/tags" Target="../tags/tag153.xml"/><Relationship Id="rId12" Type="http://schemas.openxmlformats.org/officeDocument/2006/relationships/tags" Target="../tags/tag152.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image" Target="../media/image1.png"/><Relationship Id="rId2" Type="http://schemas.openxmlformats.org/officeDocument/2006/relationships/tags" Target="../tags/tag16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1" Type="http://schemas.openxmlformats.org/officeDocument/2006/relationships/image" Target="../media/image6.png"/><Relationship Id="rId10" Type="http://schemas.openxmlformats.org/officeDocument/2006/relationships/tags" Target="../tags/tag17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3" Type="http://schemas.openxmlformats.org/officeDocument/2006/relationships/image" Target="../media/image5.png"/><Relationship Id="rId12" Type="http://schemas.openxmlformats.org/officeDocument/2006/relationships/tags" Target="../tags/tag186.xml"/><Relationship Id="rId11" Type="http://schemas.openxmlformats.org/officeDocument/2006/relationships/image" Target="../media/image6.png"/><Relationship Id="rId10" Type="http://schemas.openxmlformats.org/officeDocument/2006/relationships/tags" Target="../tags/tag18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tags" Target="../tags/tag191.xml"/><Relationship Id="rId7" Type="http://schemas.openxmlformats.org/officeDocument/2006/relationships/tags" Target="../tags/tag190.xml"/><Relationship Id="rId6" Type="http://schemas.openxmlformats.org/officeDocument/2006/relationships/image" Target="../media/image8.png"/><Relationship Id="rId5" Type="http://schemas.openxmlformats.org/officeDocument/2006/relationships/tags" Target="../tags/tag189.xml"/><Relationship Id="rId4" Type="http://schemas.openxmlformats.org/officeDocument/2006/relationships/image" Target="../media/image7.png"/><Relationship Id="rId3" Type="http://schemas.openxmlformats.org/officeDocument/2006/relationships/tags" Target="../tags/tag188.xml"/><Relationship Id="rId2" Type="http://schemas.openxmlformats.org/officeDocument/2006/relationships/tags" Target="../tags/tag187.xml"/><Relationship Id="rId14" Type="http://schemas.openxmlformats.org/officeDocument/2006/relationships/tags" Target="../tags/tag197.xml"/><Relationship Id="rId13" Type="http://schemas.openxmlformats.org/officeDocument/2006/relationships/tags" Target="../tags/tag196.xml"/><Relationship Id="rId12" Type="http://schemas.openxmlformats.org/officeDocument/2006/relationships/tags" Target="../tags/tag195.xml"/><Relationship Id="rId11" Type="http://schemas.openxmlformats.org/officeDocument/2006/relationships/tags" Target="../tags/tag194.xml"/><Relationship Id="rId10" Type="http://schemas.openxmlformats.org/officeDocument/2006/relationships/tags" Target="../tags/tag19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image" Target="../media/image10.png"/><Relationship Id="rId2" Type="http://schemas.openxmlformats.org/officeDocument/2006/relationships/tags" Target="../tags/tag208.xml"/><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image" Target="../media/image1.png"/><Relationship Id="rId2" Type="http://schemas.openxmlformats.org/officeDocument/2006/relationships/tags" Target="../tags/tag21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image" Target="../media/image1.png"/><Relationship Id="rId4" Type="http://schemas.openxmlformats.org/officeDocument/2006/relationships/tags" Target="../tags/tag221.xml"/><Relationship Id="rId3" Type="http://schemas.openxmlformats.org/officeDocument/2006/relationships/image" Target="../media/image11.png"/><Relationship Id="rId2" Type="http://schemas.openxmlformats.org/officeDocument/2006/relationships/tags" Target="../tags/tag220.xml"/><Relationship Id="rId13" Type="http://schemas.openxmlformats.org/officeDocument/2006/relationships/tags" Target="../tags/tag228.xml"/><Relationship Id="rId12" Type="http://schemas.openxmlformats.org/officeDocument/2006/relationships/tags" Target="../tags/tag227.xml"/><Relationship Id="rId11" Type="http://schemas.openxmlformats.org/officeDocument/2006/relationships/image" Target="../media/image2.png"/><Relationship Id="rId10" Type="http://schemas.openxmlformats.org/officeDocument/2006/relationships/tags" Target="../tags/tag22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1.png"/><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tags" Target="../tags/tag255.xml"/><Relationship Id="rId7" Type="http://schemas.openxmlformats.org/officeDocument/2006/relationships/tags" Target="../tags/tag254.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63.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image" Target="../media/image14.png"/><Relationship Id="rId2" Type="http://schemas.openxmlformats.org/officeDocument/2006/relationships/tags" Target="../tags/tag257.xml"/><Relationship Id="rId10" Type="http://schemas.openxmlformats.org/officeDocument/2006/relationships/tags" Target="../tags/tag264.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image" Target="../media/image15.png"/><Relationship Id="rId2" Type="http://schemas.openxmlformats.org/officeDocument/2006/relationships/tags" Target="../tags/tag265.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280.xml"/><Relationship Id="rId7" Type="http://schemas.openxmlformats.org/officeDocument/2006/relationships/image" Target="../media/image16.png"/><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tags" Target="../tags/tag275.xml"/><Relationship Id="rId11" Type="http://schemas.openxmlformats.org/officeDocument/2006/relationships/tags" Target="../tags/tag282.xml"/><Relationship Id="rId10" Type="http://schemas.openxmlformats.org/officeDocument/2006/relationships/tags" Target="../tags/tag281.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1" Type="http://schemas.openxmlformats.org/officeDocument/2006/relationships/image" Target="../media/image6.png"/><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3" Type="http://schemas.openxmlformats.org/officeDocument/2006/relationships/image" Target="../media/image5.png"/><Relationship Id="rId12" Type="http://schemas.openxmlformats.org/officeDocument/2006/relationships/tags" Target="../tags/tag42.xml"/><Relationship Id="rId11" Type="http://schemas.openxmlformats.org/officeDocument/2006/relationships/image" Target="../media/image6.png"/><Relationship Id="rId10" Type="http://schemas.openxmlformats.org/officeDocument/2006/relationships/tags" Target="../tags/tag4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image" Target="../media/image8.png"/><Relationship Id="rId5" Type="http://schemas.openxmlformats.org/officeDocument/2006/relationships/tags" Target="../tags/tag45.xml"/><Relationship Id="rId4" Type="http://schemas.openxmlformats.org/officeDocument/2006/relationships/image" Target="../media/image7.png"/><Relationship Id="rId3" Type="http://schemas.openxmlformats.org/officeDocument/2006/relationships/tags" Target="../tags/tag44.xml"/><Relationship Id="rId2" Type="http://schemas.openxmlformats.org/officeDocument/2006/relationships/tags" Target="../tags/tag43.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image" Target="../media/image10.png"/><Relationship Id="rId2" Type="http://schemas.openxmlformats.org/officeDocument/2006/relationships/tags" Target="../tags/tag64.xml"/><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4" name="组合 3"/>
          <p:cNvGrpSpPr/>
          <p:nvPr>
            <p:custDataLst>
              <p:tags r:id="rId2"/>
            </p:custDataLst>
          </p:nvPr>
        </p:nvGrpSpPr>
        <p:grpSpPr>
          <a:xfrm>
            <a:off x="0" y="0"/>
            <a:ext cx="9144000" cy="7454900"/>
            <a:chOff x="0" y="0"/>
            <a:chExt cx="19200" cy="11740"/>
          </a:xfrm>
        </p:grpSpPr>
        <p:grpSp>
          <p:nvGrpSpPr>
            <p:cNvPr id="6" name="组合 5"/>
            <p:cNvGrpSpPr/>
            <p:nvPr userDrawn="1">
              <p:custDataLst>
                <p:tags r:id="rId3"/>
              </p:custDataLst>
            </p:nvPr>
          </p:nvGrpSpPr>
          <p:grpSpPr>
            <a:xfrm>
              <a:off x="0" y="0"/>
              <a:ext cx="19200" cy="3223"/>
              <a:chOff x="0" y="0"/>
              <a:chExt cx="12192000" cy="2046605"/>
            </a:xfrm>
          </p:grpSpPr>
          <p:pic>
            <p:nvPicPr>
              <p:cNvPr id="7" name="图片 6"/>
              <p:cNvPicPr>
                <a:picLocks noChangeAspect="1"/>
              </p:cNvPicPr>
              <p:nvPr userDrawn="1">
                <p:custDataLst>
                  <p:tags r:id="rId4"/>
                </p:custDataLst>
              </p:nvPr>
            </p:nvPicPr>
            <p:blipFill>
              <a:blip r:embed="rId5"/>
              <a:stretch>
                <a:fillRect/>
              </a:stretch>
            </p:blipFill>
            <p:spPr>
              <a:xfrm>
                <a:off x="0" y="0"/>
                <a:ext cx="12192000" cy="2046605"/>
              </a:xfrm>
              <a:prstGeom prst="rect">
                <a:avLst/>
              </a:prstGeom>
            </p:spPr>
          </p:pic>
          <p:pic>
            <p:nvPicPr>
              <p:cNvPr id="9" name="图片 8"/>
              <p:cNvPicPr>
                <a:picLocks noChangeAspect="1"/>
              </p:cNvPicPr>
              <p:nvPr userDrawn="1">
                <p:custDataLst>
                  <p:tags r:id="rId6"/>
                </p:custDataLst>
              </p:nvPr>
            </p:nvPicPr>
            <p:blipFill rotWithShape="1">
              <a:blip r:embed="rId7"/>
              <a:srcRect/>
              <a:stretch>
                <a:fillRect/>
              </a:stretch>
            </p:blipFill>
            <p:spPr>
              <a:xfrm>
                <a:off x="0" y="10686"/>
                <a:ext cx="12192000" cy="1704978"/>
              </a:xfrm>
              <a:prstGeom prst="rect">
                <a:avLst/>
              </a:prstGeom>
            </p:spPr>
          </p:pic>
        </p:grpSp>
        <p:pic>
          <p:nvPicPr>
            <p:cNvPr id="8" name="图片 7"/>
            <p:cNvPicPr>
              <a:picLocks noChangeAspect="1"/>
            </p:cNvPicPr>
            <p:nvPr userDrawn="1">
              <p:custDataLst>
                <p:tags r:id="rId8"/>
              </p:custDataLst>
            </p:nvPr>
          </p:nvPicPr>
          <p:blipFill>
            <a:blip r:embed="rId9"/>
            <a:stretch>
              <a:fillRect/>
            </a:stretch>
          </p:blipFill>
          <p:spPr>
            <a:xfrm>
              <a:off x="0" y="9728"/>
              <a:ext cx="19200" cy="2012"/>
            </a:xfrm>
            <a:prstGeom prst="rect">
              <a:avLst/>
            </a:prstGeom>
          </p:spPr>
        </p:pic>
      </p:grpSp>
      <p:sp>
        <p:nvSpPr>
          <p:cNvPr id="16" name="日期占位符 15"/>
          <p:cNvSpPr>
            <a:spLocks noGrp="1"/>
          </p:cNvSpPr>
          <p:nvPr>
            <p:ph type="dt" sz="half" idx="10"/>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副标题 2"/>
          <p:cNvSpPr>
            <a:spLocks noGrp="1"/>
          </p:cNvSpPr>
          <p:nvPr>
            <p:ph type="subTitle" idx="1" hasCustomPrompt="1"/>
            <p:custDataLst>
              <p:tags r:id="rId13"/>
            </p:custDataLst>
          </p:nvPr>
        </p:nvSpPr>
        <p:spPr>
          <a:xfrm>
            <a:off x="1662589" y="3503930"/>
            <a:ext cx="5819299" cy="491490"/>
          </a:xfrm>
        </p:spPr>
        <p:txBody>
          <a:bodyPr lIns="90000" tIns="46800" rIns="90000" bIns="46800">
            <a:normAutofit/>
          </a:bodyPr>
          <a:lstStyle>
            <a:lvl1pPr marL="0" indent="0" algn="ctr" eaLnBrk="1" fontAlgn="auto" latinLnBrk="0" hangingPunct="1">
              <a:lnSpc>
                <a:spcPct val="100000"/>
              </a:lnSpc>
              <a:buNone/>
              <a:defRPr sz="1500" u="none" strike="noStrike" kern="1200" cap="none" spc="0" normalizeH="0" baseline="0">
                <a:solidFill>
                  <a:schemeClr val="accent1"/>
                </a:solidFill>
                <a:uFillTx/>
                <a:latin typeface="Arial" panose="020B0604020202020204" pitchFamily="34" charset="0"/>
                <a:ea typeface="微软雅黑" panose="020B050302020402020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2" name="标题 1"/>
          <p:cNvSpPr>
            <a:spLocks noGrp="1"/>
          </p:cNvSpPr>
          <p:nvPr>
            <p:ph type="ctrTitle" hasCustomPrompt="1"/>
            <p:custDataLst>
              <p:tags r:id="rId14"/>
            </p:custDataLst>
          </p:nvPr>
        </p:nvSpPr>
        <p:spPr>
          <a:xfrm>
            <a:off x="1662351" y="2292046"/>
            <a:ext cx="5819299" cy="1150960"/>
          </a:xfrm>
        </p:spPr>
        <p:txBody>
          <a:bodyPr lIns="90000" tIns="46800" rIns="90000" bIns="46800" anchor="b" anchorCtr="0">
            <a:noAutofit/>
          </a:bodyPr>
          <a:lstStyle>
            <a:lvl1pPr algn="ctr">
              <a:defRPr sz="4500" spc="600" baseline="0">
                <a:solidFill>
                  <a:schemeClr val="accent1"/>
                </a:solidFill>
                <a:ea typeface="汉仪旗黑-85S" panose="00020600040101010101" pitchFamily="18" charset="-122"/>
              </a:defRPr>
            </a:lvl1pPr>
          </a:lstStyle>
          <a:p>
            <a:r>
              <a:rPr lang="zh-CN" altLang="en-US" dirty="0"/>
              <a:t>单击此处编辑标题</a:t>
            </a:r>
            <a:endParaRPr lang="zh-CN" altLang="en-US" dirty="0"/>
          </a:p>
        </p:txBody>
      </p:sp>
      <p:sp>
        <p:nvSpPr>
          <p:cNvPr id="5" name="文本占位符 4"/>
          <p:cNvSpPr>
            <a:spLocks noGrp="1"/>
          </p:cNvSpPr>
          <p:nvPr>
            <p:ph type="body" sz="quarter" idx="13" hasCustomPrompt="1"/>
            <p:custDataLst>
              <p:tags r:id="rId15"/>
            </p:custDataLst>
          </p:nvPr>
        </p:nvSpPr>
        <p:spPr>
          <a:xfrm>
            <a:off x="3383279" y="4490846"/>
            <a:ext cx="1037320" cy="474726"/>
          </a:xfrm>
          <a:solidFill>
            <a:schemeClr val="accent1"/>
          </a:solidFill>
        </p:spPr>
        <p:txBody>
          <a:bodyPr lIns="90000" tIns="46800" rIns="90000" bIns="46800" anchor="ctr">
            <a:normAutofit/>
          </a:bodyPr>
          <a:lstStyle>
            <a:lvl1pPr marL="0" indent="0" algn="ctr">
              <a:buNone/>
              <a:defRPr u="none" strike="noStrike" kern="1200" cap="none" spc="0" normalizeH="0">
                <a:solidFill>
                  <a:schemeClr val="bg1"/>
                </a:solidFill>
                <a:latin typeface="Arial" panose="020B0604020202020204" pitchFamily="34" charset="0"/>
                <a:ea typeface="微软雅黑" panose="020B0503020204020204" charset="-122"/>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endParaRPr lang="zh-CN" altLang="en-US" dirty="0"/>
          </a:p>
        </p:txBody>
      </p:sp>
      <p:sp>
        <p:nvSpPr>
          <p:cNvPr id="14" name="文本占位符 13"/>
          <p:cNvSpPr>
            <a:spLocks noGrp="1"/>
          </p:cNvSpPr>
          <p:nvPr>
            <p:ph type="body" sz="quarter" idx="14" hasCustomPrompt="1"/>
            <p:custDataLst>
              <p:tags r:id="rId16"/>
            </p:custDataLst>
          </p:nvPr>
        </p:nvSpPr>
        <p:spPr>
          <a:xfrm>
            <a:off x="4572000" y="4490846"/>
            <a:ext cx="1037319" cy="474726"/>
          </a:xfrm>
          <a:ln>
            <a:solidFill>
              <a:schemeClr val="accent1"/>
            </a:solidFill>
          </a:ln>
        </p:spPr>
        <p:txBody>
          <a:bodyPr lIns="90000" tIns="46800" rIns="90000" bIns="46800" anchor="ctr">
            <a:normAutofit/>
          </a:bodyPr>
          <a:lstStyle>
            <a:lvl1pPr marL="0" indent="0" algn="ctr">
              <a:buNone/>
              <a:defRPr u="none" strike="noStrike" kern="1200" cap="none" spc="0" normalizeH="0">
                <a:ln>
                  <a:noFill/>
                </a:ln>
                <a:solidFill>
                  <a:schemeClr val="accent1"/>
                </a:solidFill>
                <a:latin typeface="Arial" panose="020B0604020202020204" pitchFamily="34" charset="0"/>
                <a:ea typeface="微软雅黑" panose="020B0503020204020204" charset="-122"/>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15240"/>
            <a:ext cx="9144000" cy="2046605"/>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502448" y="952508"/>
            <a:ext cx="8139178"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tretch>
            <a:fillRect/>
          </a:stretch>
        </p:blipFill>
        <p:spPr>
          <a:xfrm>
            <a:off x="0" y="6177281"/>
            <a:ext cx="9144000" cy="1165911"/>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0" y="35560"/>
            <a:ext cx="9144000" cy="2046605"/>
          </a:xfrm>
          <a:prstGeom prst="rect">
            <a:avLst/>
          </a:prstGeom>
        </p:spPr>
      </p:pic>
      <p:sp>
        <p:nvSpPr>
          <p:cNvPr id="2" name="标题 1"/>
          <p:cNvSpPr>
            <a:spLocks noGrp="1"/>
          </p:cNvSpPr>
          <p:nvPr>
            <p:ph type="title" hasCustomPrompt="1"/>
            <p:custDataLst>
              <p:tags r:id="rId6"/>
            </p:custDataLst>
          </p:nvPr>
        </p:nvSpPr>
        <p:spPr>
          <a:xfrm>
            <a:off x="2344229" y="2421777"/>
            <a:ext cx="4455542" cy="1336635"/>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9" name="图片 8"/>
          <p:cNvPicPr>
            <a:picLocks noChangeAspect="1"/>
          </p:cNvPicPr>
          <p:nvPr>
            <p:custDataLst>
              <p:tags r:id="rId10"/>
            </p:custDataLst>
          </p:nvPr>
        </p:nvPicPr>
        <p:blipFill rotWithShape="1">
          <a:blip r:embed="rId11"/>
          <a:srcRect/>
          <a:stretch>
            <a:fillRect/>
          </a:stretch>
        </p:blipFill>
        <p:spPr>
          <a:xfrm>
            <a:off x="0" y="-3"/>
            <a:ext cx="9144000" cy="1704978"/>
          </a:xfrm>
          <a:prstGeom prst="rect">
            <a:avLst/>
          </a:prstGeom>
        </p:spPr>
      </p:pic>
      <p:sp>
        <p:nvSpPr>
          <p:cNvPr id="13" name="文本占位符 12"/>
          <p:cNvSpPr>
            <a:spLocks noGrp="1"/>
          </p:cNvSpPr>
          <p:nvPr>
            <p:ph type="body" sz="quarter" idx="13" hasCustomPrompt="1"/>
            <p:custDataLst>
              <p:tags r:id="rId12"/>
            </p:custDataLst>
          </p:nvPr>
        </p:nvSpPr>
        <p:spPr>
          <a:xfrm>
            <a:off x="3474527" y="4417887"/>
            <a:ext cx="976576" cy="485285"/>
          </a:xfrm>
          <a:solidFill>
            <a:schemeClr val="accent1"/>
          </a:solidFill>
        </p:spPr>
        <p:txBody>
          <a:bodyPr/>
          <a:lstStyle>
            <a:lvl1pPr marL="0" indent="0" algn="r">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endParaRPr lang="zh-CN" altLang="en-US" dirty="0"/>
          </a:p>
        </p:txBody>
      </p:sp>
      <p:sp>
        <p:nvSpPr>
          <p:cNvPr id="15" name="文本占位符 14"/>
          <p:cNvSpPr>
            <a:spLocks noGrp="1"/>
          </p:cNvSpPr>
          <p:nvPr>
            <p:ph type="body" sz="quarter" idx="14" hasCustomPrompt="1"/>
            <p:custDataLst>
              <p:tags r:id="rId13"/>
            </p:custDataLst>
          </p:nvPr>
        </p:nvSpPr>
        <p:spPr>
          <a:xfrm>
            <a:off x="4692899" y="4417887"/>
            <a:ext cx="976577" cy="485285"/>
          </a:xfrm>
          <a:ln>
            <a:solidFill>
              <a:schemeClr val="accent1"/>
            </a:solidFill>
          </a:ln>
        </p:spPr>
        <p:txBody>
          <a:bodyPr/>
          <a:lstStyle>
            <a:lvl1pPr marL="0" indent="0">
              <a:buNone/>
              <a:defRPr>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lvl1pPr>
              <a:defRPr sz="18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pic>
        <p:nvPicPr>
          <p:cNvPr id="18" name="图片 17"/>
          <p:cNvPicPr>
            <a:picLocks noChangeAspect="1"/>
          </p:cNvPicPr>
          <p:nvPr>
            <p:custDataLst>
              <p:tags r:id="rId6"/>
            </p:custDataLst>
          </p:nvPr>
        </p:nvPicPr>
        <p:blipFill>
          <a:blip r:embed="rId7"/>
          <a:stretch>
            <a:fillRect/>
          </a:stretch>
        </p:blipFill>
        <p:spPr>
          <a:xfrm>
            <a:off x="0" y="6177281"/>
            <a:ext cx="9144000" cy="131520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214789" y="273050"/>
            <a:ext cx="8712041" cy="63119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dirty="0">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2" name="标题 1"/>
          <p:cNvSpPr>
            <a:spLocks noGrp="1"/>
          </p:cNvSpPr>
          <p:nvPr>
            <p:ph type="title" hasCustomPrompt="1"/>
            <p:custDataLst>
              <p:tags r:id="rId4"/>
            </p:custDataLst>
          </p:nvPr>
        </p:nvSpPr>
        <p:spPr>
          <a:xfrm>
            <a:off x="961200" y="1249200"/>
            <a:ext cx="7219800" cy="723600"/>
          </a:xfrm>
        </p:spPr>
        <p:txBody>
          <a:bodyPr anchor="ct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960835" y="2163600"/>
            <a:ext cx="7219950" cy="34452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vl2pPr>
              <a:defRPr sz="1050" baseline="0">
                <a:solidFill>
                  <a:schemeClr val="tx1">
                    <a:lumMod val="85000"/>
                    <a:lumOff val="15000"/>
                  </a:schemeClr>
                </a:solidFill>
                <a:latin typeface="Arial" panose="020B0604020202020204" pitchFamily="34" charset="0"/>
                <a:ea typeface="微软雅黑" panose="020B0503020204020204" charset="-122"/>
              </a:defRPr>
            </a:lvl2pPr>
            <a:lvl3pPr>
              <a:defRPr sz="1050" baseline="0">
                <a:solidFill>
                  <a:schemeClr val="tx1">
                    <a:lumMod val="85000"/>
                    <a:lumOff val="15000"/>
                  </a:schemeClr>
                </a:solidFill>
                <a:latin typeface="Arial" panose="020B0604020202020204" pitchFamily="34" charset="0"/>
                <a:ea typeface="微软雅黑" panose="020B0503020204020204" charset="-122"/>
              </a:defRPr>
            </a:lvl3pPr>
            <a:lvl4pPr>
              <a:defRPr sz="1050" baseline="0">
                <a:solidFill>
                  <a:schemeClr val="tx1">
                    <a:lumMod val="85000"/>
                    <a:lumOff val="15000"/>
                  </a:schemeClr>
                </a:solidFill>
                <a:latin typeface="Arial" panose="020B0604020202020204" pitchFamily="34" charset="0"/>
                <a:ea typeface="微软雅黑" panose="020B0503020204020204" charset="-122"/>
              </a:defRPr>
            </a:lvl4pPr>
            <a:lvl5pPr>
              <a:defRPr sz="10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10" name="图片 9" descr="C:\Users\kingsoft\Desktop\图片7副本.png图片7副本"/>
          <p:cNvPicPr>
            <a:picLocks noChangeAspect="1"/>
          </p:cNvPicPr>
          <p:nvPr>
            <p:custDataLst>
              <p:tags r:id="rId8"/>
            </p:custDataLst>
          </p:nvPr>
        </p:nvPicPr>
        <p:blipFill rotWithShape="1">
          <a:blip r:embed="rId9"/>
          <a:srcRect/>
          <a:stretch>
            <a:fillRect/>
          </a:stretch>
        </p:blipFill>
        <p:spPr>
          <a:xfrm flipH="1">
            <a:off x="5304452" y="4933186"/>
            <a:ext cx="3622376" cy="165176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3617595"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olidFill>
                <a:schemeClr val="accent1"/>
              </a:solidFill>
              <a:sym typeface="+mn-ea"/>
            </a:endParaRPr>
          </a:p>
        </p:txBody>
      </p:sp>
      <p:sp>
        <p:nvSpPr>
          <p:cNvPr id="2" name="标题 1"/>
          <p:cNvSpPr>
            <a:spLocks noGrp="1"/>
          </p:cNvSpPr>
          <p:nvPr>
            <p:ph type="title" hasCustomPrompt="1"/>
            <p:custDataLst>
              <p:tags r:id="rId3"/>
            </p:custDataLst>
          </p:nvPr>
        </p:nvSpPr>
        <p:spPr>
          <a:xfrm>
            <a:off x="437400" y="770400"/>
            <a:ext cx="2970000" cy="882000"/>
          </a:xfrm>
        </p:spPr>
        <p:txBody>
          <a:bodyPr anchor="ct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40100" y="1764000"/>
            <a:ext cx="2967300" cy="40932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vl2pPr>
              <a:defRPr sz="1050" baseline="0">
                <a:solidFill>
                  <a:schemeClr val="tx1">
                    <a:lumMod val="85000"/>
                    <a:lumOff val="15000"/>
                  </a:schemeClr>
                </a:solidFill>
                <a:latin typeface="Arial" panose="020B0604020202020204" pitchFamily="34" charset="0"/>
                <a:ea typeface="微软雅黑" panose="020B0503020204020204" charset="-122"/>
              </a:defRPr>
            </a:lvl2pPr>
            <a:lvl3pPr>
              <a:defRPr sz="1050" baseline="0">
                <a:solidFill>
                  <a:schemeClr val="tx1">
                    <a:lumMod val="85000"/>
                    <a:lumOff val="15000"/>
                  </a:schemeClr>
                </a:solidFill>
                <a:latin typeface="Arial" panose="020B0604020202020204" pitchFamily="34" charset="0"/>
                <a:ea typeface="微软雅黑" panose="020B0503020204020204" charset="-122"/>
              </a:defRPr>
            </a:lvl3pPr>
            <a:lvl4pPr>
              <a:defRPr sz="1050" baseline="0">
                <a:solidFill>
                  <a:schemeClr val="tx1">
                    <a:lumMod val="85000"/>
                    <a:lumOff val="15000"/>
                  </a:schemeClr>
                </a:solidFill>
                <a:latin typeface="Arial" panose="020B0604020202020204" pitchFamily="34" charset="0"/>
                <a:ea typeface="微软雅黑" panose="020B0503020204020204" charset="-122"/>
              </a:defRPr>
            </a:lvl4pPr>
            <a:lvl5pPr>
              <a:defRPr sz="10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8"/>
            </p:custDataLst>
          </p:nvPr>
        </p:nvSpPr>
        <p:spPr>
          <a:xfrm>
            <a:off x="3825900" y="769938"/>
            <a:ext cx="4860000" cy="5087937"/>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vl2pPr>
              <a:defRPr sz="1050" baseline="0">
                <a:solidFill>
                  <a:schemeClr val="tx1">
                    <a:lumMod val="85000"/>
                    <a:lumOff val="15000"/>
                  </a:schemeClr>
                </a:solidFill>
                <a:latin typeface="Arial" panose="020B0604020202020204" pitchFamily="34" charset="0"/>
                <a:ea typeface="微软雅黑" panose="020B0503020204020204" charset="-122"/>
              </a:defRPr>
            </a:lvl2pPr>
            <a:lvl3pPr>
              <a:defRPr sz="1050" baseline="0">
                <a:solidFill>
                  <a:schemeClr val="tx1">
                    <a:lumMod val="85000"/>
                    <a:lumOff val="15000"/>
                  </a:schemeClr>
                </a:solidFill>
                <a:latin typeface="Arial" panose="020B0604020202020204" pitchFamily="34" charset="0"/>
                <a:ea typeface="微软雅黑" panose="020B0503020204020204" charset="-122"/>
              </a:defRPr>
            </a:lvl3pPr>
            <a:lvl4pPr>
              <a:defRPr sz="1050" baseline="0">
                <a:solidFill>
                  <a:schemeClr val="tx1">
                    <a:lumMod val="85000"/>
                    <a:lumOff val="15000"/>
                  </a:schemeClr>
                </a:solidFill>
                <a:latin typeface="Arial" panose="020B0604020202020204" pitchFamily="34" charset="0"/>
                <a:ea typeface="微软雅黑" panose="020B0503020204020204" charset="-122"/>
              </a:defRPr>
            </a:lvl4pPr>
            <a:lvl5pPr>
              <a:defRPr sz="10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0" name="图片 9" descr="C:\Users\kingsoft\Desktop\图片7副本.png图片7副本"/>
          <p:cNvPicPr>
            <a:picLocks noChangeAspect="1"/>
          </p:cNvPicPr>
          <p:nvPr>
            <p:custDataLst>
              <p:tags r:id="rId9"/>
            </p:custDataLst>
          </p:nvPr>
        </p:nvPicPr>
        <p:blipFill rotWithShape="1">
          <a:blip r:embed="rId10"/>
          <a:srcRect/>
          <a:stretch>
            <a:fillRect/>
          </a:stretch>
        </p:blipFill>
        <p:spPr>
          <a:xfrm flipH="1">
            <a:off x="6173998" y="5327780"/>
            <a:ext cx="2970001" cy="153022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3"/>
            </p:custDataLst>
          </p:nvPr>
        </p:nvSpPr>
        <p:spPr>
          <a:xfrm>
            <a:off x="459000" y="781200"/>
            <a:ext cx="8232300" cy="626400"/>
          </a:xfrm>
        </p:spPr>
        <p:txBody>
          <a:bodyPr anchor="ct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59000" y="1659600"/>
            <a:ext cx="8231981"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459581" y="2808000"/>
            <a:ext cx="8224200" cy="34308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vl2pPr>
              <a:defRPr sz="1050" baseline="0">
                <a:solidFill>
                  <a:schemeClr val="tx1">
                    <a:lumMod val="85000"/>
                    <a:lumOff val="15000"/>
                  </a:schemeClr>
                </a:solidFill>
                <a:latin typeface="Arial" panose="020B0604020202020204" pitchFamily="34" charset="0"/>
                <a:ea typeface="微软雅黑" panose="020B0503020204020204" charset="-122"/>
              </a:defRPr>
            </a:lvl2pPr>
            <a:lvl3pPr>
              <a:defRPr sz="1050" baseline="0">
                <a:solidFill>
                  <a:schemeClr val="tx1">
                    <a:lumMod val="85000"/>
                    <a:lumOff val="15000"/>
                  </a:schemeClr>
                </a:solidFill>
                <a:latin typeface="Arial" panose="020B0604020202020204" pitchFamily="34" charset="0"/>
                <a:ea typeface="微软雅黑" panose="020B0503020204020204" charset="-122"/>
              </a:defRPr>
            </a:lvl3pPr>
            <a:lvl4pPr>
              <a:defRPr sz="1050" baseline="0">
                <a:solidFill>
                  <a:schemeClr val="tx1">
                    <a:lumMod val="85000"/>
                    <a:lumOff val="15000"/>
                  </a:schemeClr>
                </a:solidFill>
                <a:latin typeface="Arial" panose="020B0604020202020204" pitchFamily="34" charset="0"/>
                <a:ea typeface="微软雅黑" panose="020B0503020204020204" charset="-122"/>
              </a:defRPr>
            </a:lvl4pPr>
            <a:lvl5pPr>
              <a:defRPr sz="10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6" name="图片 15" descr="C:\Users\kingsoft\Desktop\图片7副本.png图片7副本"/>
          <p:cNvPicPr>
            <a:picLocks noChangeAspect="1"/>
          </p:cNvPicPr>
          <p:nvPr>
            <p:custDataLst>
              <p:tags r:id="rId9"/>
            </p:custDataLst>
          </p:nvPr>
        </p:nvPicPr>
        <p:blipFill rotWithShape="1">
          <a:blip r:embed="rId10"/>
          <a:srcRect/>
          <a:stretch>
            <a:fillRect/>
          </a:stretch>
        </p:blipFill>
        <p:spPr>
          <a:xfrm flipH="1">
            <a:off x="6173998" y="5327780"/>
            <a:ext cx="2970001" cy="153022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p:custDataLst>
              <p:tags r:id="rId2"/>
            </p:custDataLst>
          </p:nvPr>
        </p:nvPicPr>
        <p:blipFill>
          <a:blip r:embed="rId3"/>
          <a:stretch>
            <a:fillRect/>
          </a:stretch>
        </p:blipFill>
        <p:spPr>
          <a:xfrm>
            <a:off x="2858" y="0"/>
            <a:ext cx="9144000" cy="1975485"/>
          </a:xfrm>
          <a:prstGeom prst="rect">
            <a:avLst/>
          </a:prstGeom>
        </p:spPr>
      </p:pic>
      <p:sp>
        <p:nvSpPr>
          <p:cNvPr id="13" name="矩形 12"/>
          <p:cNvSpPr/>
          <p:nvPr>
            <p:custDataLst>
              <p:tags r:id="rId4"/>
            </p:custDataLst>
          </p:nvPr>
        </p:nvSpPr>
        <p:spPr>
          <a:xfrm>
            <a:off x="0" y="50419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53600" y="669600"/>
            <a:ext cx="8232300" cy="565200"/>
          </a:xfrm>
        </p:spPr>
        <p:txBody>
          <a:bodyPr anchor="ctr"/>
          <a:lstStyle>
            <a:lvl1pPr algn="ct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53628" y="1681200"/>
            <a:ext cx="8243100" cy="32112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vl2pPr>
              <a:defRPr sz="1050" baseline="0">
                <a:solidFill>
                  <a:schemeClr val="tx1">
                    <a:lumMod val="85000"/>
                    <a:lumOff val="15000"/>
                  </a:schemeClr>
                </a:solidFill>
                <a:latin typeface="Arial" panose="020B0604020202020204" pitchFamily="34" charset="0"/>
                <a:ea typeface="微软雅黑" panose="020B0503020204020204" charset="-122"/>
              </a:defRPr>
            </a:lvl2pPr>
            <a:lvl3pPr>
              <a:defRPr sz="1050" baseline="0">
                <a:solidFill>
                  <a:schemeClr val="tx1">
                    <a:lumMod val="85000"/>
                    <a:lumOff val="15000"/>
                  </a:schemeClr>
                </a:solidFill>
                <a:latin typeface="Arial" panose="020B0604020202020204" pitchFamily="34" charset="0"/>
                <a:ea typeface="微软雅黑" panose="020B0503020204020204" charset="-122"/>
              </a:defRPr>
            </a:lvl3pPr>
            <a:lvl4pPr>
              <a:defRPr sz="1050" baseline="0">
                <a:solidFill>
                  <a:schemeClr val="tx1">
                    <a:lumMod val="85000"/>
                    <a:lumOff val="15000"/>
                  </a:schemeClr>
                </a:solidFill>
                <a:latin typeface="Arial" panose="020B0604020202020204" pitchFamily="34" charset="0"/>
                <a:ea typeface="微软雅黑" panose="020B0503020204020204" charset="-122"/>
              </a:defRPr>
            </a:lvl4pPr>
            <a:lvl5pPr>
              <a:defRPr sz="10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0"/>
            </p:custDataLst>
          </p:nvPr>
        </p:nvSpPr>
        <p:spPr>
          <a:xfrm>
            <a:off x="445500" y="5180400"/>
            <a:ext cx="82512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p:custDataLst>
              <p:tags r:id="rId2"/>
            </p:custDataLst>
          </p:nvPr>
        </p:nvPicPr>
        <p:blipFill>
          <a:blip r:embed="rId3"/>
          <a:stretch>
            <a:fillRect/>
          </a:stretch>
        </p:blipFill>
        <p:spPr>
          <a:xfrm>
            <a:off x="0" y="6242387"/>
            <a:ext cx="9144000" cy="1231226"/>
          </a:xfrm>
          <a:prstGeom prst="rect">
            <a:avLst/>
          </a:prstGeom>
        </p:spPr>
      </p:pic>
      <p:sp>
        <p:nvSpPr>
          <p:cNvPr id="15" name="矩形 14"/>
          <p:cNvSpPr/>
          <p:nvPr>
            <p:custDataLst>
              <p:tags r:id="rId4"/>
            </p:custDataLst>
          </p:nvPr>
        </p:nvSpPr>
        <p:spPr>
          <a:xfrm>
            <a:off x="0" y="0"/>
            <a:ext cx="9144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350">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5"/>
            </p:custDataLst>
          </p:nvPr>
        </p:nvSpPr>
        <p:spPr>
          <a:xfrm>
            <a:off x="434700" y="237600"/>
            <a:ext cx="8278200" cy="441964"/>
          </a:xfrm>
        </p:spPr>
        <p:txBody>
          <a:bodyPr>
            <a:normAutofit/>
          </a:bodyPr>
          <a:lstStyle>
            <a:lvl1pPr>
              <a:defRPr sz="21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434700" y="1663200"/>
            <a:ext cx="4006800" cy="2894400"/>
          </a:xfrm>
        </p:spPr>
        <p:txBody>
          <a:bodyPr>
            <a:normAutofit/>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vl2pPr>
              <a:defRPr sz="1050" baseline="0">
                <a:solidFill>
                  <a:schemeClr val="tx1">
                    <a:lumMod val="85000"/>
                    <a:lumOff val="15000"/>
                  </a:schemeClr>
                </a:solidFill>
                <a:latin typeface="Arial" panose="020B0604020202020204" pitchFamily="34" charset="0"/>
                <a:ea typeface="微软雅黑" panose="020B0503020204020204" charset="-122"/>
              </a:defRPr>
            </a:lvl2pPr>
            <a:lvl3pPr>
              <a:defRPr sz="1050" baseline="0">
                <a:solidFill>
                  <a:schemeClr val="tx1">
                    <a:lumMod val="85000"/>
                    <a:lumOff val="15000"/>
                  </a:schemeClr>
                </a:solidFill>
                <a:latin typeface="Arial" panose="020B0604020202020204" pitchFamily="34" charset="0"/>
                <a:ea typeface="微软雅黑" panose="020B0503020204020204" charset="-122"/>
              </a:defRPr>
            </a:lvl3pPr>
            <a:lvl4pPr>
              <a:defRPr sz="1050" baseline="0">
                <a:solidFill>
                  <a:schemeClr val="tx1">
                    <a:lumMod val="85000"/>
                    <a:lumOff val="15000"/>
                  </a:schemeClr>
                </a:solidFill>
                <a:latin typeface="Arial" panose="020B0604020202020204" pitchFamily="34" charset="0"/>
                <a:ea typeface="微软雅黑" panose="020B0503020204020204" charset="-122"/>
              </a:defRPr>
            </a:lvl4pPr>
            <a:lvl5pPr>
              <a:defRPr sz="10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0"/>
            </p:custDataLst>
          </p:nvPr>
        </p:nvSpPr>
        <p:spPr>
          <a:xfrm>
            <a:off x="4681800" y="1663200"/>
            <a:ext cx="4025700" cy="2894400"/>
          </a:xfrm>
        </p:spPr>
        <p:txBody>
          <a:bodyPr>
            <a:normAutofit/>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vl2pPr>
              <a:defRPr sz="1050" baseline="0">
                <a:solidFill>
                  <a:schemeClr val="tx1">
                    <a:lumMod val="85000"/>
                    <a:lumOff val="15000"/>
                  </a:schemeClr>
                </a:solidFill>
                <a:latin typeface="Arial" panose="020B0604020202020204" pitchFamily="34" charset="0"/>
                <a:ea typeface="微软雅黑" panose="020B0503020204020204" charset="-122"/>
              </a:defRPr>
            </a:lvl2pPr>
            <a:lvl3pPr>
              <a:defRPr sz="1050" baseline="0">
                <a:solidFill>
                  <a:schemeClr val="tx1">
                    <a:lumMod val="85000"/>
                    <a:lumOff val="15000"/>
                  </a:schemeClr>
                </a:solidFill>
                <a:latin typeface="Arial" panose="020B0604020202020204" pitchFamily="34" charset="0"/>
                <a:ea typeface="微软雅黑" panose="020B0503020204020204" charset="-122"/>
              </a:defRPr>
            </a:lvl3pPr>
            <a:lvl4pPr>
              <a:defRPr sz="1050" baseline="0">
                <a:solidFill>
                  <a:schemeClr val="tx1">
                    <a:lumMod val="85000"/>
                    <a:lumOff val="15000"/>
                  </a:schemeClr>
                </a:solidFill>
                <a:latin typeface="Arial" panose="020B0604020202020204" pitchFamily="34" charset="0"/>
                <a:ea typeface="微软雅黑" panose="020B0503020204020204" charset="-122"/>
              </a:defRPr>
            </a:lvl4pPr>
            <a:lvl5pPr>
              <a:defRPr sz="10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1"/>
            </p:custDataLst>
          </p:nvPr>
        </p:nvSpPr>
        <p:spPr>
          <a:xfrm>
            <a:off x="429300" y="4816800"/>
            <a:ext cx="4006800" cy="781200"/>
          </a:xfrm>
        </p:spPr>
        <p:txBody>
          <a:bodyPr>
            <a:normAutofit/>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4689900" y="4813200"/>
            <a:ext cx="4025700" cy="781200"/>
          </a:xfrm>
        </p:spPr>
        <p:txBody>
          <a:bodyPr>
            <a:normAutofit/>
          </a:bodyPr>
          <a:lstStyle>
            <a:lvl1pPr>
              <a:defRPr sz="10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rgbClr val="EBF5FC"/>
        </a:solidFill>
        <a:effectLst/>
      </p:bgPr>
    </p:bg>
    <p:spTree>
      <p:nvGrpSpPr>
        <p:cNvPr id="1" name=""/>
        <p:cNvGrpSpPr/>
        <p:nvPr/>
      </p:nvGrpSpPr>
      <p:grpSpPr>
        <a:xfrm>
          <a:off x="0" y="0"/>
          <a:ext cx="0" cy="0"/>
          <a:chOff x="0" y="0"/>
          <a:chExt cx="0" cy="0"/>
        </a:xfrm>
      </p:grpSpPr>
      <p:sp>
        <p:nvSpPr>
          <p:cNvPr id="12" name="矩形 11"/>
          <p:cNvSpPr/>
          <p:nvPr>
            <p:custDataLst>
              <p:tags r:id="rId2"/>
            </p:custDataLst>
          </p:nvPr>
        </p:nvSpPr>
        <p:spPr>
          <a:xfrm>
            <a:off x="0" y="959224"/>
            <a:ext cx="9144000" cy="493955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pic>
        <p:nvPicPr>
          <p:cNvPr id="9" name="图片 8" descr="C:\Users\kingsoft\Desktop\图片7副本.png图片7副本"/>
          <p:cNvPicPr>
            <a:picLocks noChangeAspect="1"/>
          </p:cNvPicPr>
          <p:nvPr>
            <p:custDataLst>
              <p:tags r:id="rId6"/>
            </p:custDataLst>
          </p:nvPr>
        </p:nvPicPr>
        <p:blipFill rotWithShape="1">
          <a:blip r:embed="rId7"/>
          <a:srcRect/>
          <a:stretch>
            <a:fillRect/>
          </a:stretch>
        </p:blipFill>
        <p:spPr>
          <a:xfrm flipH="1">
            <a:off x="6321812" y="4917233"/>
            <a:ext cx="2822188" cy="981917"/>
          </a:xfrm>
          <a:prstGeom prst="rect">
            <a:avLst/>
          </a:prstGeom>
        </p:spPr>
      </p:pic>
      <p:pic>
        <p:nvPicPr>
          <p:cNvPr id="10" name="图片 9" descr="C:\Users\kingsoft\Desktop\图片7副本.png图片7副本"/>
          <p:cNvPicPr>
            <a:picLocks noChangeAspect="1"/>
          </p:cNvPicPr>
          <p:nvPr>
            <p:custDataLst>
              <p:tags r:id="rId8"/>
            </p:custDataLst>
          </p:nvPr>
        </p:nvPicPr>
        <p:blipFill rotWithShape="1">
          <a:blip r:embed="rId9"/>
          <a:srcRect/>
          <a:stretch>
            <a:fillRect/>
          </a:stretch>
        </p:blipFill>
        <p:spPr>
          <a:xfrm rot="10800000" flipH="1">
            <a:off x="0" y="398"/>
            <a:ext cx="3535204" cy="1229995"/>
          </a:xfrm>
          <a:prstGeom prst="rect">
            <a:avLst/>
          </a:prstGeom>
        </p:spPr>
      </p:pic>
      <p:sp>
        <p:nvSpPr>
          <p:cNvPr id="2" name="标题 1"/>
          <p:cNvSpPr>
            <a:spLocks noGrp="1"/>
          </p:cNvSpPr>
          <p:nvPr>
            <p:ph type="title" hasCustomPrompt="1"/>
            <p:custDataLst>
              <p:tags r:id="rId10"/>
            </p:custDataLst>
          </p:nvPr>
        </p:nvSpPr>
        <p:spPr>
          <a:xfrm>
            <a:off x="1142100" y="1339200"/>
            <a:ext cx="6858000" cy="2386800"/>
          </a:xfrm>
        </p:spPr>
        <p:txBody>
          <a:bodyPr anchor="b"/>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11"/>
            </p:custDataLst>
          </p:nvPr>
        </p:nvSpPr>
        <p:spPr>
          <a:xfrm>
            <a:off x="1141810" y="3862800"/>
            <a:ext cx="6858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2"/>
            </p:custDataLst>
          </p:nvPr>
        </p:nvGrpSpPr>
        <p:grpSpPr>
          <a:xfrm>
            <a:off x="0" y="0"/>
            <a:ext cx="9144000" cy="7454900"/>
            <a:chOff x="0" y="0"/>
            <a:chExt cx="19200" cy="11740"/>
          </a:xfrm>
        </p:grpSpPr>
        <p:grpSp>
          <p:nvGrpSpPr>
            <p:cNvPr id="6" name="组合 5"/>
            <p:cNvGrpSpPr/>
            <p:nvPr userDrawn="1">
              <p:custDataLst>
                <p:tags r:id="rId3"/>
              </p:custDataLst>
            </p:nvPr>
          </p:nvGrpSpPr>
          <p:grpSpPr>
            <a:xfrm>
              <a:off x="0" y="0"/>
              <a:ext cx="19200" cy="3223"/>
              <a:chOff x="0" y="0"/>
              <a:chExt cx="12192000" cy="2046605"/>
            </a:xfrm>
          </p:grpSpPr>
          <p:pic>
            <p:nvPicPr>
              <p:cNvPr id="7" name="图片 6"/>
              <p:cNvPicPr>
                <a:picLocks noChangeAspect="1"/>
              </p:cNvPicPr>
              <p:nvPr userDrawn="1">
                <p:custDataLst>
                  <p:tags r:id="rId4"/>
                </p:custDataLst>
              </p:nvPr>
            </p:nvPicPr>
            <p:blipFill>
              <a:blip r:embed="rId5"/>
              <a:stretch>
                <a:fillRect/>
              </a:stretch>
            </p:blipFill>
            <p:spPr>
              <a:xfrm>
                <a:off x="0" y="0"/>
                <a:ext cx="12192000" cy="2046605"/>
              </a:xfrm>
              <a:prstGeom prst="rect">
                <a:avLst/>
              </a:prstGeom>
            </p:spPr>
          </p:pic>
          <p:pic>
            <p:nvPicPr>
              <p:cNvPr id="9" name="图片 8"/>
              <p:cNvPicPr>
                <a:picLocks noChangeAspect="1"/>
              </p:cNvPicPr>
              <p:nvPr userDrawn="1">
                <p:custDataLst>
                  <p:tags r:id="rId6"/>
                </p:custDataLst>
              </p:nvPr>
            </p:nvPicPr>
            <p:blipFill rotWithShape="1">
              <a:blip r:embed="rId7"/>
              <a:srcRect/>
              <a:stretch>
                <a:fillRect/>
              </a:stretch>
            </p:blipFill>
            <p:spPr>
              <a:xfrm>
                <a:off x="0" y="10686"/>
                <a:ext cx="12192000" cy="1704978"/>
              </a:xfrm>
              <a:prstGeom prst="rect">
                <a:avLst/>
              </a:prstGeom>
            </p:spPr>
          </p:pic>
        </p:grpSp>
        <p:pic>
          <p:nvPicPr>
            <p:cNvPr id="8" name="图片 7"/>
            <p:cNvPicPr>
              <a:picLocks noChangeAspect="1"/>
            </p:cNvPicPr>
            <p:nvPr userDrawn="1">
              <p:custDataLst>
                <p:tags r:id="rId8"/>
              </p:custDataLst>
            </p:nvPr>
          </p:nvPicPr>
          <p:blipFill>
            <a:blip r:embed="rId9"/>
            <a:stretch>
              <a:fillRect/>
            </a:stretch>
          </p:blipFill>
          <p:spPr>
            <a:xfrm>
              <a:off x="0" y="9728"/>
              <a:ext cx="19200" cy="2012"/>
            </a:xfrm>
            <a:prstGeom prst="rect">
              <a:avLst/>
            </a:prstGeom>
          </p:spPr>
        </p:pic>
      </p:grpSp>
      <p:sp>
        <p:nvSpPr>
          <p:cNvPr id="16" name="日期占位符 15"/>
          <p:cNvSpPr>
            <a:spLocks noGrp="1"/>
          </p:cNvSpPr>
          <p:nvPr userDrawn="1">
            <p:ph type="dt" sz="half" idx="10"/>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userDrawn="1">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副标题 2"/>
          <p:cNvSpPr>
            <a:spLocks noGrp="1"/>
          </p:cNvSpPr>
          <p:nvPr userDrawn="1">
            <p:ph type="subTitle" idx="1" hasCustomPrompt="1"/>
            <p:custDataLst>
              <p:tags r:id="rId13"/>
            </p:custDataLst>
          </p:nvPr>
        </p:nvSpPr>
        <p:spPr>
          <a:xfrm>
            <a:off x="1662589" y="3503930"/>
            <a:ext cx="5819299" cy="491490"/>
          </a:xfrm>
        </p:spPr>
        <p:txBody>
          <a:bodyPr lIns="90000" tIns="46800" rIns="90000" bIns="46800">
            <a:normAutofit/>
          </a:bodyPr>
          <a:lstStyle>
            <a:lvl1pPr marL="0" indent="0" algn="ctr" eaLnBrk="1" fontAlgn="auto" latinLnBrk="0" hangingPunct="1">
              <a:lnSpc>
                <a:spcPct val="100000"/>
              </a:lnSpc>
              <a:buNone/>
              <a:defRPr sz="2000" u="none" strike="noStrike" kern="1200" cap="none" spc="0" normalizeH="0" baseline="0">
                <a:solidFill>
                  <a:schemeClr val="accent1"/>
                </a:solidFill>
                <a:uFillTx/>
                <a:latin typeface="Arial" panose="020B0604020202020204" pitchFamily="34" charset="0"/>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 name="标题 1"/>
          <p:cNvSpPr>
            <a:spLocks noGrp="1"/>
          </p:cNvSpPr>
          <p:nvPr userDrawn="1">
            <p:ph type="ctrTitle" hasCustomPrompt="1"/>
            <p:custDataLst>
              <p:tags r:id="rId14"/>
            </p:custDataLst>
          </p:nvPr>
        </p:nvSpPr>
        <p:spPr>
          <a:xfrm>
            <a:off x="1662351" y="2292046"/>
            <a:ext cx="5819299" cy="1150960"/>
          </a:xfrm>
        </p:spPr>
        <p:txBody>
          <a:bodyPr lIns="90000" tIns="46800" rIns="90000" bIns="46800" anchor="b" anchorCtr="0">
            <a:noAutofit/>
          </a:bodyPr>
          <a:lstStyle>
            <a:lvl1pPr algn="ctr">
              <a:defRPr sz="6000" spc="600" baseline="0">
                <a:solidFill>
                  <a:schemeClr val="accent1"/>
                </a:solidFill>
                <a:ea typeface="汉仪旗黑-85S" panose="00020600040101010101" pitchFamily="18" charset="-122"/>
              </a:defRPr>
            </a:lvl1pPr>
          </a:lstStyle>
          <a:p>
            <a:r>
              <a:rPr lang="zh-CN" altLang="en-US" dirty="0"/>
              <a:t>单击此处编辑标题</a:t>
            </a:r>
            <a:endParaRPr lang="zh-CN" altLang="en-US" dirty="0"/>
          </a:p>
        </p:txBody>
      </p:sp>
      <p:sp>
        <p:nvSpPr>
          <p:cNvPr id="5" name="文本占位符 4"/>
          <p:cNvSpPr>
            <a:spLocks noGrp="1"/>
          </p:cNvSpPr>
          <p:nvPr userDrawn="1">
            <p:ph type="body" sz="quarter" idx="13" hasCustomPrompt="1"/>
            <p:custDataLst>
              <p:tags r:id="rId15"/>
            </p:custDataLst>
          </p:nvPr>
        </p:nvSpPr>
        <p:spPr>
          <a:xfrm>
            <a:off x="3383279" y="4490846"/>
            <a:ext cx="1037320" cy="474726"/>
          </a:xfrm>
          <a:solidFill>
            <a:schemeClr val="accent1"/>
          </a:solidFill>
        </p:spPr>
        <p:txBody>
          <a:bodyPr lIns="90000" tIns="46800" rIns="90000" bIns="46800" anchor="ctr">
            <a:normAutofit/>
          </a:bodyPr>
          <a:lstStyle>
            <a:lvl1pPr marL="0" indent="0" algn="ctr">
              <a:buNone/>
              <a:defRPr u="none" strike="noStrike" kern="1200" cap="none" spc="0" normalizeH="0">
                <a:solidFill>
                  <a:schemeClr val="bg1"/>
                </a:solidFill>
                <a:latin typeface="Arial" panose="020B0604020202020204" pitchFamily="34" charset="0"/>
                <a:ea typeface="微软雅黑" panose="020B050302020402020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4" name="文本占位符 13"/>
          <p:cNvSpPr>
            <a:spLocks noGrp="1"/>
          </p:cNvSpPr>
          <p:nvPr userDrawn="1">
            <p:ph type="body" sz="quarter" idx="14" hasCustomPrompt="1"/>
            <p:custDataLst>
              <p:tags r:id="rId16"/>
            </p:custDataLst>
          </p:nvPr>
        </p:nvSpPr>
        <p:spPr>
          <a:xfrm>
            <a:off x="4572000" y="4490846"/>
            <a:ext cx="1037319" cy="474726"/>
          </a:xfrm>
          <a:ln>
            <a:solidFill>
              <a:schemeClr val="accent1"/>
            </a:solidFill>
          </a:ln>
        </p:spPr>
        <p:txBody>
          <a:bodyPr lIns="90000" tIns="46800" rIns="90000" bIns="46800" anchor="ctr">
            <a:normAutofit/>
          </a:bodyPr>
          <a:lstStyle>
            <a:lvl1pPr marL="0" indent="0" algn="ctr">
              <a:buNone/>
              <a:defRPr u="none" strike="noStrike" kern="1200" cap="none" spc="0" normalizeH="0">
                <a:ln>
                  <a:noFill/>
                </a:ln>
                <a:solidFill>
                  <a:schemeClr val="accent1"/>
                </a:solidFill>
                <a:latin typeface="Arial" panose="020B0604020202020204" pitchFamily="34" charset="0"/>
                <a:ea typeface="微软雅黑" panose="020B050302020402020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52508"/>
            <a:ext cx="8139178"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p:custDataLst>
              <p:tags r:id="rId7"/>
            </p:custDataLst>
          </p:nvPr>
        </p:nvPicPr>
        <p:blipFill>
          <a:blip r:embed="rId8"/>
          <a:stretch>
            <a:fillRect/>
          </a:stretch>
        </p:blipFill>
        <p:spPr>
          <a:xfrm>
            <a:off x="0" y="6177281"/>
            <a:ext cx="9144000" cy="132453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52508"/>
            <a:ext cx="8139178"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custDataLst>
              <p:tags r:id="rId7"/>
            </p:custDataLst>
          </p:nvPr>
        </p:nvPicPr>
        <p:blipFill>
          <a:blip r:embed="rId8"/>
          <a:stretch>
            <a:fillRect/>
          </a:stretch>
        </p:blipFill>
        <p:spPr>
          <a:xfrm>
            <a:off x="0" y="6177281"/>
            <a:ext cx="9144000" cy="1324532"/>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a:off x="0" y="35560"/>
            <a:ext cx="9144000" cy="2046605"/>
          </a:xfrm>
          <a:prstGeom prst="rect">
            <a:avLst/>
          </a:prstGeom>
        </p:spPr>
      </p:pic>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3938615" y="2681555"/>
            <a:ext cx="2682787" cy="716508"/>
          </a:xfrm>
        </p:spPr>
        <p:txBody>
          <a:bodyPr lIns="90000" tIns="46800" rIns="90000" bIns="0" anchor="ctr" anchorCtr="0">
            <a:normAutofit/>
          </a:bodyPr>
          <a:lstStyle>
            <a:lvl1pPr algn="dist">
              <a:defRPr sz="44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文本占位符 2"/>
          <p:cNvSpPr>
            <a:spLocks noGrp="1"/>
          </p:cNvSpPr>
          <p:nvPr>
            <p:ph type="body" idx="1" hasCustomPrompt="1"/>
            <p:custDataLst>
              <p:tags r:id="rId8"/>
            </p:custDataLst>
          </p:nvPr>
        </p:nvSpPr>
        <p:spPr>
          <a:xfrm>
            <a:off x="3938615" y="3459937"/>
            <a:ext cx="2682788" cy="544296"/>
          </a:xfrm>
        </p:spPr>
        <p:txBody>
          <a:bodyPr lIns="90000" tIns="0" rIns="90000" bIns="46800">
            <a:normAutofit/>
          </a:bodyPr>
          <a:lstStyle>
            <a:lvl1pPr marL="0" indent="0" eaLnBrk="1" fontAlgn="auto" latinLnBrk="0" hangingPunct="1">
              <a:buNone/>
              <a:defRPr kumimoji="0" lang="zh-CN" altLang="en-US" sz="24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952508"/>
            <a:ext cx="396243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952508"/>
            <a:ext cx="3962432"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a:off x="-12382" y="5971592"/>
            <a:ext cx="2608970" cy="907998"/>
          </a:xfrm>
          <a:prstGeom prst="rect">
            <a:avLst/>
          </a:prstGeom>
        </p:spPr>
      </p:pic>
      <p:pic>
        <p:nvPicPr>
          <p:cNvPr id="11" name="图片 10" descr="C:\Users\kingsoft\Desktop\图片7副本.png图片7副本"/>
          <p:cNvPicPr>
            <a:picLocks noChangeAspect="1"/>
          </p:cNvPicPr>
          <p:nvPr userDrawn="1">
            <p:custDataLst>
              <p:tags r:id="rId10"/>
            </p:custDataLst>
          </p:nvPr>
        </p:nvPicPr>
        <p:blipFill rotWithShape="1">
          <a:blip r:embed="rId11"/>
          <a:srcRect/>
          <a:stretch>
            <a:fillRect/>
          </a:stretch>
        </p:blipFill>
        <p:spPr>
          <a:xfrm flipH="1">
            <a:off x="6537457" y="5905492"/>
            <a:ext cx="2610830" cy="974098"/>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952508"/>
            <a:ext cx="396243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406525"/>
            <a:ext cx="39624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952508"/>
            <a:ext cx="396243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406525"/>
            <a:ext cx="396243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userDrawn="1">
            <p:custDataLst>
              <p:tags r:id="rId10"/>
            </p:custDataLst>
          </p:nvPr>
        </p:nvPicPr>
        <p:blipFill rotWithShape="1">
          <a:blip r:embed="rId11"/>
          <a:srcRect/>
          <a:stretch>
            <a:fillRect/>
          </a:stretch>
        </p:blipFill>
        <p:spPr>
          <a:xfrm flipH="1">
            <a:off x="6537457" y="5905492"/>
            <a:ext cx="2610830" cy="974098"/>
          </a:xfrm>
          <a:prstGeom prst="rect">
            <a:avLst/>
          </a:prstGeom>
        </p:spPr>
      </p:pic>
      <p:pic>
        <p:nvPicPr>
          <p:cNvPr id="11" name="图片 10" descr="C:\Users\kingsoft\Desktop\图片7副本.png图片7副本"/>
          <p:cNvPicPr>
            <a:picLocks noChangeAspect="1"/>
          </p:cNvPicPr>
          <p:nvPr userDrawn="1">
            <p:custDataLst>
              <p:tags r:id="rId12"/>
            </p:custDataLst>
          </p:nvPr>
        </p:nvPicPr>
        <p:blipFill rotWithShape="1">
          <a:blip r:embed="rId13"/>
          <a:srcRect/>
          <a:stretch>
            <a:fillRect/>
          </a:stretch>
        </p:blipFill>
        <p:spPr>
          <a:xfrm>
            <a:off x="-12382" y="5971592"/>
            <a:ext cx="2608970" cy="907998"/>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0" y="-15482"/>
            <a:ext cx="2737007" cy="6857999"/>
            <a:chOff x="0" y="-15482"/>
            <a:chExt cx="3649343" cy="6857999"/>
          </a:xfrm>
        </p:grpSpPr>
        <p:pic>
          <p:nvPicPr>
            <p:cNvPr id="9" name="图片 8"/>
            <p:cNvPicPr>
              <a:picLocks noChangeAspect="1"/>
            </p:cNvPicPr>
            <p:nvPr userDrawn="1">
              <p:custDataLst>
                <p:tags r:id="rId3"/>
              </p:custDataLst>
            </p:nvPr>
          </p:nvPicPr>
          <p:blipFill>
            <a:blip r:embed="rId4"/>
            <a:stretch>
              <a:fillRect/>
            </a:stretch>
          </p:blipFill>
          <p:spPr>
            <a:xfrm rot="16200000">
              <a:off x="-1596587" y="1596587"/>
              <a:ext cx="6842517" cy="3649343"/>
            </a:xfrm>
            <a:prstGeom prst="rect">
              <a:avLst/>
            </a:prstGeom>
          </p:spPr>
        </p:pic>
        <p:pic>
          <p:nvPicPr>
            <p:cNvPr id="10" name="图片 9"/>
            <p:cNvPicPr>
              <a:picLocks noChangeAspect="1"/>
            </p:cNvPicPr>
            <p:nvPr userDrawn="1">
              <p:custDataLst>
                <p:tags r:id="rId5"/>
              </p:custDataLst>
            </p:nvPr>
          </p:nvPicPr>
          <p:blipFill rotWithShape="1">
            <a:blip r:embed="rId6"/>
            <a:srcRect/>
            <a:stretch>
              <a:fillRect/>
            </a:stretch>
          </p:blipFill>
          <p:spPr>
            <a:xfrm rot="5400000">
              <a:off x="-2338959" y="2323477"/>
              <a:ext cx="6857999" cy="2180082"/>
            </a:xfrm>
            <a:prstGeom prst="rect">
              <a:avLst/>
            </a:prstGeom>
          </p:spPr>
        </p:pic>
      </p:grpSp>
      <p:grpSp>
        <p:nvGrpSpPr>
          <p:cNvPr id="11" name="组合 10"/>
          <p:cNvGrpSpPr/>
          <p:nvPr userDrawn="1">
            <p:custDataLst>
              <p:tags r:id="rId7"/>
            </p:custDataLst>
          </p:nvPr>
        </p:nvGrpSpPr>
        <p:grpSpPr>
          <a:xfrm rot="10800000">
            <a:off x="6406993" y="15483"/>
            <a:ext cx="2737007" cy="6857999"/>
            <a:chOff x="0" y="-15482"/>
            <a:chExt cx="3649343" cy="6857999"/>
          </a:xfrm>
        </p:grpSpPr>
        <p:pic>
          <p:nvPicPr>
            <p:cNvPr id="12" name="图片 11"/>
            <p:cNvPicPr>
              <a:picLocks noChangeAspect="1"/>
            </p:cNvPicPr>
            <p:nvPr userDrawn="1">
              <p:custDataLst>
                <p:tags r:id="rId8"/>
              </p:custDataLst>
            </p:nvPr>
          </p:nvPicPr>
          <p:blipFill>
            <a:blip r:embed="rId4"/>
            <a:stretch>
              <a:fillRect/>
            </a:stretch>
          </p:blipFill>
          <p:spPr>
            <a:xfrm rot="16200000">
              <a:off x="-1596587" y="1596587"/>
              <a:ext cx="6842517" cy="3649343"/>
            </a:xfrm>
            <a:prstGeom prst="rect">
              <a:avLst/>
            </a:prstGeom>
          </p:spPr>
        </p:pic>
        <p:pic>
          <p:nvPicPr>
            <p:cNvPr id="13" name="图片 12"/>
            <p:cNvPicPr>
              <a:picLocks noChangeAspect="1"/>
            </p:cNvPicPr>
            <p:nvPr userDrawn="1">
              <p:custDataLst>
                <p:tags r:id="rId9"/>
              </p:custDataLst>
            </p:nvPr>
          </p:nvPicPr>
          <p:blipFill rotWithShape="1">
            <a:blip r:embed="rId6"/>
            <a:srcRect/>
            <a:stretch>
              <a:fillRect/>
            </a:stretch>
          </p:blipFill>
          <p:spPr>
            <a:xfrm rot="5400000">
              <a:off x="-2338959" y="2323477"/>
              <a:ext cx="6857999" cy="2180082"/>
            </a:xfrm>
            <a:prstGeom prst="rect">
              <a:avLst/>
            </a:prstGeom>
          </p:spPr>
        </p:pic>
      </p:grpSp>
      <p:sp>
        <p:nvSpPr>
          <p:cNvPr id="2" name="标题 1"/>
          <p:cNvSpPr>
            <a:spLocks noGrp="1"/>
          </p:cNvSpPr>
          <p:nvPr>
            <p:ph type="title"/>
            <p:custDataLst>
              <p:tags r:id="rId10"/>
            </p:custDataLst>
          </p:nvPr>
        </p:nvSpPr>
        <p:spPr/>
        <p:txBody>
          <a:bodyPr vert="horz" lIns="90000" tIns="46800" rIns="90000" bIns="46800" rtlCol="0" anchor="t" anchorCtr="0">
            <a:normAutofit/>
          </a:bodyPr>
          <a:lstStyle>
            <a:lvl1pPr marL="0" marR="0" lvl="0" algn="ctr"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
        <p:nvSpPr>
          <p:cNvPr id="14" name="矩形: 圆角 13"/>
          <p:cNvSpPr/>
          <p:nvPr userDrawn="1">
            <p:custDataLst>
              <p:tags r:id="rId14"/>
            </p:custDataLst>
          </p:nvPr>
        </p:nvSpPr>
        <p:spPr>
          <a:xfrm>
            <a:off x="4228624" y="1484173"/>
            <a:ext cx="685800" cy="47625"/>
          </a:xfrm>
          <a:prstGeom prst="roundRect">
            <a:avLst>
              <a:gd name="adj" fmla="val 50000"/>
            </a:avLst>
          </a:prstGeom>
          <a:solidFill>
            <a:schemeClr val="accent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952508"/>
            <a:ext cx="396243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952508"/>
            <a:ext cx="396243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pic>
        <p:nvPicPr>
          <p:cNvPr id="9" name="图片 8" descr="C:\Users\kingsoft\Desktop\图片7副本.png图片7副本"/>
          <p:cNvPicPr>
            <a:picLocks noChangeAspect="1"/>
          </p:cNvPicPr>
          <p:nvPr userDrawn="1">
            <p:custDataLst>
              <p:tags r:id="rId8"/>
            </p:custDataLst>
          </p:nvPr>
        </p:nvPicPr>
        <p:blipFill rotWithShape="1">
          <a:blip r:embed="rId9"/>
          <a:srcRect/>
          <a:stretch>
            <a:fillRect/>
          </a:stretch>
        </p:blipFill>
        <p:spPr>
          <a:xfrm flipH="1">
            <a:off x="6173998" y="5327780"/>
            <a:ext cx="2970001" cy="153022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rot="5400000">
            <a:off x="-2534087" y="2809615"/>
            <a:ext cx="5143502" cy="1238771"/>
          </a:xfrm>
          <a:prstGeom prst="rect">
            <a:avLst/>
          </a:prstGeom>
        </p:spPr>
      </p:pic>
      <p:sp>
        <p:nvSpPr>
          <p:cNvPr id="2" name="竖排标题 1"/>
          <p:cNvSpPr>
            <a:spLocks noGrp="1"/>
          </p:cNvSpPr>
          <p:nvPr>
            <p:ph type="title" orient="vert"/>
            <p:custDataLst>
              <p:tags r:id="rId4"/>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502444" y="952500"/>
            <a:ext cx="7371076"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9" name="图片 8"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6173998" y="5327780"/>
            <a:ext cx="2970001" cy="153022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a:off x="0" y="-15240"/>
            <a:ext cx="9144000" cy="2046605"/>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502448" y="952508"/>
            <a:ext cx="8139178"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0" y="6177281"/>
            <a:ext cx="9144000" cy="1165911"/>
          </a:xfrm>
          <a:prstGeom prst="rect">
            <a:avLst/>
          </a:prstGeom>
        </p:spPr>
      </p:pic>
      <p:pic>
        <p:nvPicPr>
          <p:cNvPr id="6" name="图片 5"/>
          <p:cNvPicPr>
            <a:picLocks noChangeAspect="1"/>
          </p:cNvPicPr>
          <p:nvPr userDrawn="1">
            <p:custDataLst>
              <p:tags r:id="rId4"/>
            </p:custDataLst>
          </p:nvPr>
        </p:nvPicPr>
        <p:blipFill>
          <a:blip r:embed="rId5"/>
          <a:stretch>
            <a:fillRect/>
          </a:stretch>
        </p:blipFill>
        <p:spPr>
          <a:xfrm>
            <a:off x="0" y="35560"/>
            <a:ext cx="9144000" cy="2046605"/>
          </a:xfrm>
          <a:prstGeom prst="rect">
            <a:avLst/>
          </a:prstGeom>
        </p:spPr>
      </p:pic>
      <p:sp>
        <p:nvSpPr>
          <p:cNvPr id="2" name="标题 1"/>
          <p:cNvSpPr>
            <a:spLocks noGrp="1"/>
          </p:cNvSpPr>
          <p:nvPr>
            <p:ph type="title" hasCustomPrompt="1"/>
            <p:custDataLst>
              <p:tags r:id="rId6"/>
            </p:custDataLst>
          </p:nvPr>
        </p:nvSpPr>
        <p:spPr>
          <a:xfrm>
            <a:off x="2344229" y="2421777"/>
            <a:ext cx="4455542" cy="1336635"/>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9" name="图片 8"/>
          <p:cNvPicPr>
            <a:picLocks noChangeAspect="1"/>
          </p:cNvPicPr>
          <p:nvPr userDrawn="1">
            <p:custDataLst>
              <p:tags r:id="rId10"/>
            </p:custDataLst>
          </p:nvPr>
        </p:nvPicPr>
        <p:blipFill rotWithShape="1">
          <a:blip r:embed="rId11"/>
          <a:srcRect/>
          <a:stretch>
            <a:fillRect/>
          </a:stretch>
        </p:blipFill>
        <p:spPr>
          <a:xfrm>
            <a:off x="0" y="-3"/>
            <a:ext cx="9144000" cy="1704978"/>
          </a:xfrm>
          <a:prstGeom prst="rect">
            <a:avLst/>
          </a:prstGeom>
        </p:spPr>
      </p:pic>
      <p:sp>
        <p:nvSpPr>
          <p:cNvPr id="13" name="文本占位符 12"/>
          <p:cNvSpPr>
            <a:spLocks noGrp="1"/>
          </p:cNvSpPr>
          <p:nvPr>
            <p:ph type="body" sz="quarter" idx="13" hasCustomPrompt="1"/>
            <p:custDataLst>
              <p:tags r:id="rId12"/>
            </p:custDataLst>
          </p:nvPr>
        </p:nvSpPr>
        <p:spPr>
          <a:xfrm>
            <a:off x="3474527" y="4417887"/>
            <a:ext cx="976576" cy="485285"/>
          </a:xfrm>
          <a:solidFill>
            <a:schemeClr val="accent1"/>
          </a:solidFill>
        </p:spPr>
        <p:txBody>
          <a:bodyPr/>
          <a:lstStyle>
            <a:lvl1pPr marL="0" indent="0" algn="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5" name="文本占位符 14"/>
          <p:cNvSpPr>
            <a:spLocks noGrp="1"/>
          </p:cNvSpPr>
          <p:nvPr>
            <p:ph type="body" sz="quarter" idx="14" hasCustomPrompt="1"/>
            <p:custDataLst>
              <p:tags r:id="rId13"/>
            </p:custDataLst>
          </p:nvPr>
        </p:nvSpPr>
        <p:spPr>
          <a:xfrm>
            <a:off x="4692899" y="4417887"/>
            <a:ext cx="976577" cy="485285"/>
          </a:xfrm>
          <a:ln>
            <a:solidFill>
              <a:schemeClr val="accent1"/>
            </a:solidFill>
          </a:ln>
        </p:spPr>
        <p:txBody>
          <a:bodyP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35560"/>
            <a:ext cx="9144000" cy="2046605"/>
          </a:xfrm>
          <a:prstGeom prst="rect">
            <a:avLst/>
          </a:prstGeom>
        </p:spPr>
      </p:pic>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3938615" y="2681555"/>
            <a:ext cx="2682787" cy="716508"/>
          </a:xfrm>
        </p:spPr>
        <p:txBody>
          <a:bodyPr lIns="90000" tIns="46800" rIns="90000" bIns="0" anchor="ctr" anchorCtr="0">
            <a:normAutofit/>
          </a:bodyPr>
          <a:lstStyle>
            <a:lvl1pPr algn="dist">
              <a:defRPr sz="33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文本占位符 2"/>
          <p:cNvSpPr>
            <a:spLocks noGrp="1"/>
          </p:cNvSpPr>
          <p:nvPr>
            <p:ph type="body" idx="1" hasCustomPrompt="1"/>
            <p:custDataLst>
              <p:tags r:id="rId8"/>
            </p:custDataLst>
          </p:nvPr>
        </p:nvSpPr>
        <p:spPr>
          <a:xfrm>
            <a:off x="3938615" y="3459937"/>
            <a:ext cx="2682788" cy="544296"/>
          </a:xfrm>
        </p:spPr>
        <p:txBody>
          <a:bodyPr lIns="90000" tIns="0" rIns="90000" bIns="4680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hidden="1"/>
          <p:cNvSpPr>
            <a:spLocks noGrp="1"/>
          </p:cNvSpPr>
          <p:nvPr>
            <p:ph type="title"/>
            <p:custDataLst>
              <p:tags r:id="rId2"/>
            </p:custDataLst>
          </p:nvPr>
        </p:nvSpPr>
        <p:spPr/>
        <p:txBody>
          <a:bodyPr>
            <a:no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hidden="1"/>
          <p:cNvSpPr>
            <a:spLocks noGrp="1"/>
          </p:cNvSpPr>
          <p:nvPr>
            <p:ph type="dt" sz="half" idx="10"/>
            <p:custDataLst>
              <p:tags r:id="rId3"/>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hidden="1"/>
          <p:cNvSpPr>
            <a:spLocks noGrp="1"/>
          </p:cNvSpPr>
          <p:nvPr>
            <p:ph type="ftr" sz="quarter" idx="11"/>
            <p:custDataLst>
              <p:tags r:id="rId4"/>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hidden="1"/>
          <p:cNvSpPr>
            <a:spLocks noGrp="1"/>
          </p:cNvSpPr>
          <p:nvPr>
            <p:ph type="sldNum" sz="quarter" idx="12"/>
            <p:custDataLst>
              <p:tags r:id="rId5"/>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pic>
        <p:nvPicPr>
          <p:cNvPr id="18" name="图片 17"/>
          <p:cNvPicPr>
            <a:picLocks noChangeAspect="1"/>
          </p:cNvPicPr>
          <p:nvPr userDrawn="1">
            <p:custDataLst>
              <p:tags r:id="rId6"/>
            </p:custDataLst>
          </p:nvPr>
        </p:nvPicPr>
        <p:blipFill>
          <a:blip r:embed="rId7"/>
          <a:stretch>
            <a:fillRect/>
          </a:stretch>
        </p:blipFill>
        <p:spPr>
          <a:xfrm>
            <a:off x="0" y="6177281"/>
            <a:ext cx="9144000" cy="1315202"/>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14789" y="273050"/>
            <a:ext cx="8712041" cy="63119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dirty="0">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2" name="标题 1"/>
          <p:cNvSpPr>
            <a:spLocks noGrp="1"/>
          </p:cNvSpPr>
          <p:nvPr>
            <p:ph type="title" hasCustomPrompt="1"/>
            <p:custDataLst>
              <p:tags r:id="rId4"/>
            </p:custDataLst>
          </p:nvPr>
        </p:nvSpPr>
        <p:spPr>
          <a:xfrm>
            <a:off x="961200" y="1249200"/>
            <a:ext cx="72198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960835" y="2163600"/>
            <a:ext cx="7219950" cy="3445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flipH="1">
            <a:off x="5304452" y="4933186"/>
            <a:ext cx="3622376" cy="1651763"/>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3617595"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olidFill>
                <a:schemeClr val="accent1"/>
              </a:solidFill>
              <a:sym typeface="+mn-ea"/>
            </a:endParaRPr>
          </a:p>
        </p:txBody>
      </p:sp>
      <p:sp>
        <p:nvSpPr>
          <p:cNvPr id="2" name="标题 1"/>
          <p:cNvSpPr>
            <a:spLocks noGrp="1"/>
          </p:cNvSpPr>
          <p:nvPr>
            <p:ph type="title" hasCustomPrompt="1"/>
            <p:custDataLst>
              <p:tags r:id="rId3"/>
            </p:custDataLst>
          </p:nvPr>
        </p:nvSpPr>
        <p:spPr>
          <a:xfrm>
            <a:off x="437400" y="770400"/>
            <a:ext cx="297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40100" y="1764000"/>
            <a:ext cx="2967300" cy="4093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8"/>
            </p:custDataLst>
          </p:nvPr>
        </p:nvSpPr>
        <p:spPr>
          <a:xfrm>
            <a:off x="3825900" y="769938"/>
            <a:ext cx="4860000" cy="5087937"/>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0" name="图片 9"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6173998" y="5327780"/>
            <a:ext cx="2970001" cy="153022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3"/>
            </p:custDataLst>
          </p:nvPr>
        </p:nvSpPr>
        <p:spPr>
          <a:xfrm>
            <a:off x="459000" y="781200"/>
            <a:ext cx="82323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59000" y="1659600"/>
            <a:ext cx="8231981"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459581" y="2808000"/>
            <a:ext cx="8224200" cy="34308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6" name="图片 15"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6173998" y="5327780"/>
            <a:ext cx="2970001" cy="1530220"/>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2"/>
            </p:custDataLst>
          </p:nvPr>
        </p:nvPicPr>
        <p:blipFill>
          <a:blip r:embed="rId3"/>
          <a:stretch>
            <a:fillRect/>
          </a:stretch>
        </p:blipFill>
        <p:spPr>
          <a:xfrm>
            <a:off x="2858" y="0"/>
            <a:ext cx="9144000" cy="1975485"/>
          </a:xfrm>
          <a:prstGeom prst="rect">
            <a:avLst/>
          </a:prstGeom>
        </p:spPr>
      </p:pic>
      <p:sp>
        <p:nvSpPr>
          <p:cNvPr id="13" name="矩形 12"/>
          <p:cNvSpPr/>
          <p:nvPr userDrawn="1">
            <p:custDataLst>
              <p:tags r:id="rId4"/>
            </p:custDataLst>
          </p:nvPr>
        </p:nvSpPr>
        <p:spPr>
          <a:xfrm>
            <a:off x="0" y="50419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53600" y="669600"/>
            <a:ext cx="8232300" cy="565200"/>
          </a:xfrm>
        </p:spPr>
        <p:txBody>
          <a:bodyPr anchor="ct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53628" y="1681200"/>
            <a:ext cx="8243100" cy="3211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0"/>
            </p:custDataLst>
          </p:nvPr>
        </p:nvSpPr>
        <p:spPr>
          <a:xfrm>
            <a:off x="445500" y="5180400"/>
            <a:ext cx="82512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2"/>
            </p:custDataLst>
          </p:nvPr>
        </p:nvPicPr>
        <p:blipFill>
          <a:blip r:embed="rId3"/>
          <a:stretch>
            <a:fillRect/>
          </a:stretch>
        </p:blipFill>
        <p:spPr>
          <a:xfrm>
            <a:off x="0" y="6242387"/>
            <a:ext cx="9144000" cy="1231226"/>
          </a:xfrm>
          <a:prstGeom prst="rect">
            <a:avLst/>
          </a:prstGeom>
        </p:spPr>
      </p:pic>
      <p:sp>
        <p:nvSpPr>
          <p:cNvPr id="15" name="矩形 14"/>
          <p:cNvSpPr/>
          <p:nvPr userDrawn="1">
            <p:custDataLst>
              <p:tags r:id="rId4"/>
            </p:custDataLst>
          </p:nvPr>
        </p:nvSpPr>
        <p:spPr>
          <a:xfrm>
            <a:off x="0" y="0"/>
            <a:ext cx="9144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350">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5"/>
            </p:custDataLst>
          </p:nvPr>
        </p:nvSpPr>
        <p:spPr>
          <a:xfrm>
            <a:off x="434700" y="237600"/>
            <a:ext cx="8278200" cy="441964"/>
          </a:xfrm>
        </p:spPr>
        <p:txBody>
          <a:bodyPr>
            <a:normAutofit/>
          </a:bodyPr>
          <a:lstStyle>
            <a:lvl1pPr>
              <a:defRPr sz="28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434700" y="1663200"/>
            <a:ext cx="4006800" cy="28944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0"/>
            </p:custDataLst>
          </p:nvPr>
        </p:nvSpPr>
        <p:spPr>
          <a:xfrm>
            <a:off x="4681800" y="1663200"/>
            <a:ext cx="4025700" cy="28944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1"/>
            </p:custDataLst>
          </p:nvPr>
        </p:nvSpPr>
        <p:spPr>
          <a:xfrm>
            <a:off x="429300" y="4816800"/>
            <a:ext cx="4006800" cy="7812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4689900" y="4813200"/>
            <a:ext cx="4025700" cy="7812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solidFill>
          <a:srgbClr val="EBF5FC"/>
        </a:solidFill>
        <a:effectLst/>
      </p:bgPr>
    </p:bg>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9144000" cy="493955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pic>
        <p:nvPicPr>
          <p:cNvPr id="9" name="图片 8" descr="C:\Users\kingsoft\Desktop\图片7副本.png图片7副本"/>
          <p:cNvPicPr>
            <a:picLocks noChangeAspect="1"/>
          </p:cNvPicPr>
          <p:nvPr userDrawn="1">
            <p:custDataLst>
              <p:tags r:id="rId6"/>
            </p:custDataLst>
          </p:nvPr>
        </p:nvPicPr>
        <p:blipFill rotWithShape="1">
          <a:blip r:embed="rId7"/>
          <a:srcRect/>
          <a:stretch>
            <a:fillRect/>
          </a:stretch>
        </p:blipFill>
        <p:spPr>
          <a:xfrm flipH="1">
            <a:off x="6321812" y="4917233"/>
            <a:ext cx="2822188" cy="981917"/>
          </a:xfrm>
          <a:prstGeom prst="rect">
            <a:avLst/>
          </a:prstGeom>
        </p:spPr>
      </p:pic>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rot="10800000" flipH="1">
            <a:off x="0" y="398"/>
            <a:ext cx="3535204" cy="1229995"/>
          </a:xfrm>
          <a:prstGeom prst="rect">
            <a:avLst/>
          </a:prstGeom>
        </p:spPr>
      </p:pic>
      <p:sp>
        <p:nvSpPr>
          <p:cNvPr id="2" name="标题 1"/>
          <p:cNvSpPr>
            <a:spLocks noGrp="1"/>
          </p:cNvSpPr>
          <p:nvPr>
            <p:ph type="title" hasCustomPrompt="1"/>
            <p:custDataLst>
              <p:tags r:id="rId10"/>
            </p:custDataLst>
          </p:nvPr>
        </p:nvSpPr>
        <p:spPr>
          <a:xfrm>
            <a:off x="1142100" y="1339200"/>
            <a:ext cx="6858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11"/>
            </p:custDataLst>
          </p:nvPr>
        </p:nvSpPr>
        <p:spPr>
          <a:xfrm>
            <a:off x="1141810" y="3862800"/>
            <a:ext cx="6858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952508"/>
            <a:ext cx="3962432" cy="5388907"/>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p:custDataLst>
              <p:tags r:id="rId8"/>
            </p:custDataLst>
          </p:nvPr>
        </p:nvPicPr>
        <p:blipFill rotWithShape="1">
          <a:blip r:embed="rId9"/>
          <a:srcRect/>
          <a:stretch>
            <a:fillRect/>
          </a:stretch>
        </p:blipFill>
        <p:spPr>
          <a:xfrm>
            <a:off x="-12382" y="5971592"/>
            <a:ext cx="2608970" cy="907998"/>
          </a:xfrm>
          <a:prstGeom prst="rect">
            <a:avLst/>
          </a:prstGeom>
        </p:spPr>
      </p:pic>
      <p:pic>
        <p:nvPicPr>
          <p:cNvPr id="11" name="图片 10" descr="C:\Users\kingsoft\Desktop\图片7副本.png图片7副本"/>
          <p:cNvPicPr>
            <a:picLocks noChangeAspect="1"/>
          </p:cNvPicPr>
          <p:nvPr>
            <p:custDataLst>
              <p:tags r:id="rId10"/>
            </p:custDataLst>
          </p:nvPr>
        </p:nvPicPr>
        <p:blipFill rotWithShape="1">
          <a:blip r:embed="rId11"/>
          <a:srcRect/>
          <a:stretch>
            <a:fillRect/>
          </a:stretch>
        </p:blipFill>
        <p:spPr>
          <a:xfrm flipH="1">
            <a:off x="6537457" y="5905492"/>
            <a:ext cx="2610830" cy="97409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952508"/>
            <a:ext cx="3962432" cy="381003"/>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406525"/>
            <a:ext cx="3962400"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952508"/>
            <a:ext cx="396243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406525"/>
            <a:ext cx="3962432"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p:custDataLst>
              <p:tags r:id="rId10"/>
            </p:custDataLst>
          </p:nvPr>
        </p:nvPicPr>
        <p:blipFill rotWithShape="1">
          <a:blip r:embed="rId11"/>
          <a:srcRect/>
          <a:stretch>
            <a:fillRect/>
          </a:stretch>
        </p:blipFill>
        <p:spPr>
          <a:xfrm flipH="1">
            <a:off x="6537457" y="5905492"/>
            <a:ext cx="2610830" cy="974098"/>
          </a:xfrm>
          <a:prstGeom prst="rect">
            <a:avLst/>
          </a:prstGeom>
        </p:spPr>
      </p:pic>
      <p:pic>
        <p:nvPicPr>
          <p:cNvPr id="11" name="图片 10" descr="C:\Users\kingsoft\Desktop\图片7副本.png图片7副本"/>
          <p:cNvPicPr>
            <a:picLocks noChangeAspect="1"/>
          </p:cNvPicPr>
          <p:nvPr>
            <p:custDataLst>
              <p:tags r:id="rId12"/>
            </p:custDataLst>
          </p:nvPr>
        </p:nvPicPr>
        <p:blipFill rotWithShape="1">
          <a:blip r:embed="rId13"/>
          <a:srcRect/>
          <a:stretch>
            <a:fillRect/>
          </a:stretch>
        </p:blipFill>
        <p:spPr>
          <a:xfrm>
            <a:off x="-12382" y="5971592"/>
            <a:ext cx="2608970" cy="90799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15482"/>
            <a:ext cx="2737007" cy="6857999"/>
            <a:chOff x="0" y="-15482"/>
            <a:chExt cx="3649343" cy="6857999"/>
          </a:xfrm>
        </p:grpSpPr>
        <p:pic>
          <p:nvPicPr>
            <p:cNvPr id="9" name="图片 8"/>
            <p:cNvPicPr>
              <a:picLocks noChangeAspect="1"/>
            </p:cNvPicPr>
            <p:nvPr userDrawn="1">
              <p:custDataLst>
                <p:tags r:id="rId3"/>
              </p:custDataLst>
            </p:nvPr>
          </p:nvPicPr>
          <p:blipFill>
            <a:blip r:embed="rId4"/>
            <a:stretch>
              <a:fillRect/>
            </a:stretch>
          </p:blipFill>
          <p:spPr>
            <a:xfrm rot="16200000">
              <a:off x="-1596587" y="1596587"/>
              <a:ext cx="6842517" cy="3649343"/>
            </a:xfrm>
            <a:prstGeom prst="rect">
              <a:avLst/>
            </a:prstGeom>
          </p:spPr>
        </p:pic>
        <p:pic>
          <p:nvPicPr>
            <p:cNvPr id="10" name="图片 9"/>
            <p:cNvPicPr>
              <a:picLocks noChangeAspect="1"/>
            </p:cNvPicPr>
            <p:nvPr userDrawn="1">
              <p:custDataLst>
                <p:tags r:id="rId5"/>
              </p:custDataLst>
            </p:nvPr>
          </p:nvPicPr>
          <p:blipFill rotWithShape="1">
            <a:blip r:embed="rId6"/>
            <a:srcRect/>
            <a:stretch>
              <a:fillRect/>
            </a:stretch>
          </p:blipFill>
          <p:spPr>
            <a:xfrm rot="5400000">
              <a:off x="-2338959" y="2323477"/>
              <a:ext cx="6857999" cy="2180082"/>
            </a:xfrm>
            <a:prstGeom prst="rect">
              <a:avLst/>
            </a:prstGeom>
          </p:spPr>
        </p:pic>
      </p:grpSp>
      <p:grpSp>
        <p:nvGrpSpPr>
          <p:cNvPr id="11" name="组合 10"/>
          <p:cNvGrpSpPr/>
          <p:nvPr>
            <p:custDataLst>
              <p:tags r:id="rId7"/>
            </p:custDataLst>
          </p:nvPr>
        </p:nvGrpSpPr>
        <p:grpSpPr>
          <a:xfrm rot="10800000">
            <a:off x="6406993" y="15483"/>
            <a:ext cx="2737007" cy="6857999"/>
            <a:chOff x="0" y="-15482"/>
            <a:chExt cx="3649343" cy="6857999"/>
          </a:xfrm>
        </p:grpSpPr>
        <p:pic>
          <p:nvPicPr>
            <p:cNvPr id="12" name="图片 11"/>
            <p:cNvPicPr>
              <a:picLocks noChangeAspect="1"/>
            </p:cNvPicPr>
            <p:nvPr userDrawn="1">
              <p:custDataLst>
                <p:tags r:id="rId8"/>
              </p:custDataLst>
            </p:nvPr>
          </p:nvPicPr>
          <p:blipFill>
            <a:blip r:embed="rId4"/>
            <a:stretch>
              <a:fillRect/>
            </a:stretch>
          </p:blipFill>
          <p:spPr>
            <a:xfrm rot="16200000">
              <a:off x="-1596587" y="1596587"/>
              <a:ext cx="6842517" cy="3649343"/>
            </a:xfrm>
            <a:prstGeom prst="rect">
              <a:avLst/>
            </a:prstGeom>
          </p:spPr>
        </p:pic>
        <p:pic>
          <p:nvPicPr>
            <p:cNvPr id="13" name="图片 12"/>
            <p:cNvPicPr>
              <a:picLocks noChangeAspect="1"/>
            </p:cNvPicPr>
            <p:nvPr userDrawn="1">
              <p:custDataLst>
                <p:tags r:id="rId9"/>
              </p:custDataLst>
            </p:nvPr>
          </p:nvPicPr>
          <p:blipFill rotWithShape="1">
            <a:blip r:embed="rId6"/>
            <a:srcRect/>
            <a:stretch>
              <a:fillRect/>
            </a:stretch>
          </p:blipFill>
          <p:spPr>
            <a:xfrm rot="5400000">
              <a:off x="-2338959" y="2323477"/>
              <a:ext cx="6857999" cy="2180082"/>
            </a:xfrm>
            <a:prstGeom prst="rect">
              <a:avLst/>
            </a:prstGeom>
          </p:spPr>
        </p:pic>
      </p:grpSp>
      <p:sp>
        <p:nvSpPr>
          <p:cNvPr id="2" name="标题 1"/>
          <p:cNvSpPr>
            <a:spLocks noGrp="1"/>
          </p:cNvSpPr>
          <p:nvPr>
            <p:ph type="title"/>
            <p:custDataLst>
              <p:tags r:id="rId10"/>
            </p:custDataLst>
          </p:nvPr>
        </p:nvSpPr>
        <p:spPr/>
        <p:txBody>
          <a:bodyPr vert="horz" lIns="90000" tIns="46800" rIns="90000" bIns="46800" rtlCol="0" anchor="t" anchorCtr="0">
            <a:normAutofit/>
          </a:bodyPr>
          <a:lstStyle>
            <a:lvl1pPr marL="0" marR="0" lvl="0" algn="ctr"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
        <p:nvSpPr>
          <p:cNvPr id="14" name="矩形: 圆角 13"/>
          <p:cNvSpPr/>
          <p:nvPr>
            <p:custDataLst>
              <p:tags r:id="rId14"/>
            </p:custDataLst>
          </p:nvPr>
        </p:nvSpPr>
        <p:spPr>
          <a:xfrm>
            <a:off x="4228624" y="1484173"/>
            <a:ext cx="685800" cy="47625"/>
          </a:xfrm>
          <a:prstGeom prst="roundRect">
            <a:avLst>
              <a:gd name="adj" fmla="val 50000"/>
            </a:avLst>
          </a:prstGeom>
          <a:solidFill>
            <a:schemeClr val="accent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952508"/>
            <a:ext cx="396243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pic>
        <p:nvPicPr>
          <p:cNvPr id="9" name="图片 8" descr="C:\Users\kingsoft\Desktop\图片7副本.png图片7副本"/>
          <p:cNvPicPr>
            <a:picLocks noChangeAspect="1"/>
          </p:cNvPicPr>
          <p:nvPr>
            <p:custDataLst>
              <p:tags r:id="rId8"/>
            </p:custDataLst>
          </p:nvPr>
        </p:nvPicPr>
        <p:blipFill rotWithShape="1">
          <a:blip r:embed="rId9"/>
          <a:srcRect/>
          <a:stretch>
            <a:fillRect/>
          </a:stretch>
        </p:blipFill>
        <p:spPr>
          <a:xfrm flipH="1">
            <a:off x="6173998" y="5327780"/>
            <a:ext cx="2970001" cy="153022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rot="5400000">
            <a:off x="-2534087" y="2809615"/>
            <a:ext cx="5143502" cy="1238771"/>
          </a:xfrm>
          <a:prstGeom prst="rect">
            <a:avLst/>
          </a:prstGeom>
        </p:spPr>
      </p:pic>
      <p:sp>
        <p:nvSpPr>
          <p:cNvPr id="2" name="竖排标题 1"/>
          <p:cNvSpPr>
            <a:spLocks noGrp="1"/>
          </p:cNvSpPr>
          <p:nvPr>
            <p:ph type="title" orient="vert"/>
            <p:custDataLst>
              <p:tags r:id="rId4"/>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502444" y="952500"/>
            <a:ext cx="7371076"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9" name="图片 8" descr="C:\Users\kingsoft\Desktop\图片7副本.png图片7副本"/>
          <p:cNvPicPr>
            <a:picLocks noChangeAspect="1"/>
          </p:cNvPicPr>
          <p:nvPr>
            <p:custDataLst>
              <p:tags r:id="rId9"/>
            </p:custDataLst>
          </p:nvPr>
        </p:nvPicPr>
        <p:blipFill rotWithShape="1">
          <a:blip r:embed="rId10"/>
          <a:srcRect/>
          <a:stretch>
            <a:fillRect/>
          </a:stretch>
        </p:blipFill>
        <p:spPr>
          <a:xfrm flipH="1">
            <a:off x="6173998" y="5327780"/>
            <a:ext cx="2970001" cy="153022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2.xml"/><Relationship Id="rId19" Type="http://schemas.openxmlformats.org/officeDocument/2006/relationships/tags" Target="../tags/tag13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tags" Target="../tags/tag288.xml"/><Relationship Id="rId23" Type="http://schemas.openxmlformats.org/officeDocument/2006/relationships/tags" Target="../tags/tag287.xml"/><Relationship Id="rId22" Type="http://schemas.openxmlformats.org/officeDocument/2006/relationships/tags" Target="../tags/tag286.xml"/><Relationship Id="rId21" Type="http://schemas.openxmlformats.org/officeDocument/2006/relationships/tags" Target="../tags/tag285.xml"/><Relationship Id="rId20" Type="http://schemas.openxmlformats.org/officeDocument/2006/relationships/tags" Target="../tags/tag284.xml"/><Relationship Id="rId2" Type="http://schemas.openxmlformats.org/officeDocument/2006/relationships/slideLayout" Target="../slideLayouts/slideLayout20.xml"/><Relationship Id="rId19" Type="http://schemas.openxmlformats.org/officeDocument/2006/relationships/tags" Target="../tags/tag283.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443230"/>
            <a:ext cx="8139178"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952508"/>
            <a:ext cx="8139178"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443230"/>
            <a:ext cx="8139178"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952508"/>
            <a:ext cx="8139178"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6349833"/>
            <a:ext cx="2025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6349833"/>
            <a:ext cx="297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6349833"/>
            <a:ext cx="2025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6.bin"/><Relationship Id="rId8" Type="http://schemas.openxmlformats.org/officeDocument/2006/relationships/image" Target="../media/image51.png"/><Relationship Id="rId7" Type="http://schemas.openxmlformats.org/officeDocument/2006/relationships/image" Target="../media/image50.wmf"/><Relationship Id="rId6" Type="http://schemas.openxmlformats.org/officeDocument/2006/relationships/oleObject" Target="../embeddings/oleObject5.bin"/><Relationship Id="rId5" Type="http://schemas.openxmlformats.org/officeDocument/2006/relationships/image" Target="../media/image49.png"/><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6.png"/><Relationship Id="rId18" Type="http://schemas.openxmlformats.org/officeDocument/2006/relationships/notesSlide" Target="../notesSlides/notesSlide7.xml"/><Relationship Id="rId17" Type="http://schemas.openxmlformats.org/officeDocument/2006/relationships/vmlDrawing" Target="../drawings/vmlDrawing3.vml"/><Relationship Id="rId16" Type="http://schemas.openxmlformats.org/officeDocument/2006/relationships/slideLayout" Target="../slideLayouts/slideLayout13.xml"/><Relationship Id="rId15" Type="http://schemas.openxmlformats.org/officeDocument/2006/relationships/tags" Target="../tags/tag313.xml"/><Relationship Id="rId14" Type="http://schemas.openxmlformats.org/officeDocument/2006/relationships/oleObject" Target="../embeddings/oleObject9.bin"/><Relationship Id="rId13" Type="http://schemas.openxmlformats.org/officeDocument/2006/relationships/oleObject" Target="../embeddings/oleObject8.bin"/><Relationship Id="rId12" Type="http://schemas.openxmlformats.org/officeDocument/2006/relationships/image" Target="../media/image53.wmf"/><Relationship Id="rId11" Type="http://schemas.openxmlformats.org/officeDocument/2006/relationships/oleObject" Target="../embeddings/oleObject7.bin"/><Relationship Id="rId10" Type="http://schemas.openxmlformats.org/officeDocument/2006/relationships/image" Target="../media/image52.wmf"/><Relationship Id="rId1" Type="http://schemas.openxmlformats.org/officeDocument/2006/relationships/tags" Target="../tags/tag312.xml"/></Relationships>
</file>

<file path=ppt/slides/_rels/slide11.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slideLayout" Target="../slideLayouts/slideLayout16.xml"/><Relationship Id="rId5" Type="http://schemas.openxmlformats.org/officeDocument/2006/relationships/tags" Target="../tags/tag315.xml"/><Relationship Id="rId4" Type="http://schemas.openxmlformats.org/officeDocument/2006/relationships/image" Target="../media/image55.png"/><Relationship Id="rId3" Type="http://schemas.openxmlformats.org/officeDocument/2006/relationships/image" Target="../media/image54.wmf"/><Relationship Id="rId2" Type="http://schemas.openxmlformats.org/officeDocument/2006/relationships/oleObject" Target="../embeddings/oleObject10.bin"/><Relationship Id="rId1" Type="http://schemas.openxmlformats.org/officeDocument/2006/relationships/tags" Target="../tags/tag314.xml"/></Relationships>
</file>

<file path=ppt/slides/_rels/slide12.xml.rels><?xml version="1.0" encoding="UTF-8" standalone="yes"?>
<Relationships xmlns="http://schemas.openxmlformats.org/package/2006/relationships"><Relationship Id="rId9" Type="http://schemas.openxmlformats.org/officeDocument/2006/relationships/image" Target="../media/image59.wmf"/><Relationship Id="rId8" Type="http://schemas.openxmlformats.org/officeDocument/2006/relationships/oleObject" Target="../embeddings/oleObject14.bin"/><Relationship Id="rId7" Type="http://schemas.openxmlformats.org/officeDocument/2006/relationships/image" Target="../media/image58.wmf"/><Relationship Id="rId6" Type="http://schemas.openxmlformats.org/officeDocument/2006/relationships/oleObject" Target="../embeddings/oleObject13.bin"/><Relationship Id="rId5" Type="http://schemas.openxmlformats.org/officeDocument/2006/relationships/image" Target="../media/image57.wmf"/><Relationship Id="rId4" Type="http://schemas.openxmlformats.org/officeDocument/2006/relationships/oleObject" Target="../embeddings/oleObject12.bin"/><Relationship Id="rId37" Type="http://schemas.openxmlformats.org/officeDocument/2006/relationships/vmlDrawing" Target="../drawings/vmlDrawing5.vml"/><Relationship Id="rId36" Type="http://schemas.openxmlformats.org/officeDocument/2006/relationships/slideLayout" Target="../slideLayouts/slideLayout18.xml"/><Relationship Id="rId35" Type="http://schemas.openxmlformats.org/officeDocument/2006/relationships/tags" Target="../tags/tag317.xml"/><Relationship Id="rId34" Type="http://schemas.openxmlformats.org/officeDocument/2006/relationships/oleObject" Target="../embeddings/oleObject27.bin"/><Relationship Id="rId33" Type="http://schemas.openxmlformats.org/officeDocument/2006/relationships/oleObject" Target="../embeddings/oleObject26.bin"/><Relationship Id="rId32" Type="http://schemas.openxmlformats.org/officeDocument/2006/relationships/image" Target="../media/image71.wmf"/><Relationship Id="rId31" Type="http://schemas.openxmlformats.org/officeDocument/2006/relationships/oleObject" Target="../embeddings/oleObject25.bin"/><Relationship Id="rId30" Type="http://schemas.openxmlformats.org/officeDocument/2006/relationships/image" Target="../media/image70.wmf"/><Relationship Id="rId3" Type="http://schemas.openxmlformats.org/officeDocument/2006/relationships/image" Target="../media/image56.wmf"/><Relationship Id="rId29" Type="http://schemas.openxmlformats.org/officeDocument/2006/relationships/oleObject" Target="../embeddings/oleObject24.bin"/><Relationship Id="rId28" Type="http://schemas.openxmlformats.org/officeDocument/2006/relationships/image" Target="../media/image69.wmf"/><Relationship Id="rId27" Type="http://schemas.openxmlformats.org/officeDocument/2006/relationships/oleObject" Target="../embeddings/oleObject23.bin"/><Relationship Id="rId26" Type="http://schemas.openxmlformats.org/officeDocument/2006/relationships/image" Target="../media/image68.png"/><Relationship Id="rId25" Type="http://schemas.openxmlformats.org/officeDocument/2006/relationships/oleObject" Target="../embeddings/oleObject22.bin"/><Relationship Id="rId24" Type="http://schemas.openxmlformats.org/officeDocument/2006/relationships/image" Target="../media/image67.wmf"/><Relationship Id="rId23" Type="http://schemas.openxmlformats.org/officeDocument/2006/relationships/oleObject" Target="../embeddings/oleObject21.bin"/><Relationship Id="rId22" Type="http://schemas.openxmlformats.org/officeDocument/2006/relationships/image" Target="../media/image66.png"/><Relationship Id="rId21" Type="http://schemas.openxmlformats.org/officeDocument/2006/relationships/image" Target="../media/image65.wmf"/><Relationship Id="rId20" Type="http://schemas.openxmlformats.org/officeDocument/2006/relationships/oleObject" Target="../embeddings/oleObject20.bin"/><Relationship Id="rId2" Type="http://schemas.openxmlformats.org/officeDocument/2006/relationships/oleObject" Target="../embeddings/oleObject11.bin"/><Relationship Id="rId19" Type="http://schemas.openxmlformats.org/officeDocument/2006/relationships/image" Target="../media/image64.wmf"/><Relationship Id="rId18" Type="http://schemas.openxmlformats.org/officeDocument/2006/relationships/oleObject" Target="../embeddings/oleObject19.bin"/><Relationship Id="rId17" Type="http://schemas.openxmlformats.org/officeDocument/2006/relationships/image" Target="../media/image63.wmf"/><Relationship Id="rId16" Type="http://schemas.openxmlformats.org/officeDocument/2006/relationships/oleObject" Target="../embeddings/oleObject18.bin"/><Relationship Id="rId15" Type="http://schemas.openxmlformats.org/officeDocument/2006/relationships/image" Target="../media/image62.wmf"/><Relationship Id="rId14" Type="http://schemas.openxmlformats.org/officeDocument/2006/relationships/oleObject" Target="../embeddings/oleObject17.bin"/><Relationship Id="rId13" Type="http://schemas.openxmlformats.org/officeDocument/2006/relationships/image" Target="../media/image61.wmf"/><Relationship Id="rId12" Type="http://schemas.openxmlformats.org/officeDocument/2006/relationships/oleObject" Target="../embeddings/oleObject16.bin"/><Relationship Id="rId11" Type="http://schemas.openxmlformats.org/officeDocument/2006/relationships/image" Target="../media/image60.wmf"/><Relationship Id="rId10" Type="http://schemas.openxmlformats.org/officeDocument/2006/relationships/oleObject" Target="../embeddings/oleObject15.bin"/><Relationship Id="rId1" Type="http://schemas.openxmlformats.org/officeDocument/2006/relationships/tags" Target="../tags/tag316.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31.bin"/><Relationship Id="rId8" Type="http://schemas.openxmlformats.org/officeDocument/2006/relationships/image" Target="../media/image74.wmf"/><Relationship Id="rId7" Type="http://schemas.openxmlformats.org/officeDocument/2006/relationships/oleObject" Target="../embeddings/oleObject30.bin"/><Relationship Id="rId6" Type="http://schemas.openxmlformats.org/officeDocument/2006/relationships/image" Target="../media/image73.wmf"/><Relationship Id="rId5" Type="http://schemas.openxmlformats.org/officeDocument/2006/relationships/oleObject" Target="../embeddings/oleObject29.bin"/><Relationship Id="rId4" Type="http://schemas.openxmlformats.org/officeDocument/2006/relationships/image" Target="../media/image72.wmf"/><Relationship Id="rId3" Type="http://schemas.openxmlformats.org/officeDocument/2006/relationships/oleObject" Target="../embeddings/oleObject28.bin"/><Relationship Id="rId2" Type="http://schemas.openxmlformats.org/officeDocument/2006/relationships/tags" Target="../tags/tag319.xml"/><Relationship Id="rId15" Type="http://schemas.openxmlformats.org/officeDocument/2006/relationships/vmlDrawing" Target="../drawings/vmlDrawing6.vml"/><Relationship Id="rId14" Type="http://schemas.openxmlformats.org/officeDocument/2006/relationships/slideLayout" Target="../slideLayouts/slideLayout18.xml"/><Relationship Id="rId13" Type="http://schemas.openxmlformats.org/officeDocument/2006/relationships/tags" Target="../tags/tag320.xml"/><Relationship Id="rId12" Type="http://schemas.openxmlformats.org/officeDocument/2006/relationships/image" Target="../media/image77.png"/><Relationship Id="rId11" Type="http://schemas.openxmlformats.org/officeDocument/2006/relationships/image" Target="../media/image76.png"/><Relationship Id="rId10" Type="http://schemas.openxmlformats.org/officeDocument/2006/relationships/image" Target="../media/image75.wmf"/><Relationship Id="rId1" Type="http://schemas.openxmlformats.org/officeDocument/2006/relationships/tags" Target="../tags/tag318.xml"/></Relationships>
</file>

<file path=ppt/slides/_rels/slide14.xml.rels><?xml version="1.0" encoding="UTF-8" standalone="yes"?>
<Relationships xmlns="http://schemas.openxmlformats.org/package/2006/relationships"><Relationship Id="rId9" Type="http://schemas.openxmlformats.org/officeDocument/2006/relationships/image" Target="../media/image81.wmf"/><Relationship Id="rId8" Type="http://schemas.openxmlformats.org/officeDocument/2006/relationships/oleObject" Target="../embeddings/oleObject35.bin"/><Relationship Id="rId7" Type="http://schemas.openxmlformats.org/officeDocument/2006/relationships/image" Target="../media/image80.wmf"/><Relationship Id="rId6" Type="http://schemas.openxmlformats.org/officeDocument/2006/relationships/oleObject" Target="../embeddings/oleObject34.bin"/><Relationship Id="rId5" Type="http://schemas.openxmlformats.org/officeDocument/2006/relationships/image" Target="../media/image79.wmf"/><Relationship Id="rId4" Type="http://schemas.openxmlformats.org/officeDocument/2006/relationships/oleObject" Target="../embeddings/oleObject33.bin"/><Relationship Id="rId3" Type="http://schemas.openxmlformats.org/officeDocument/2006/relationships/image" Target="../media/image78.wmf"/><Relationship Id="rId29" Type="http://schemas.openxmlformats.org/officeDocument/2006/relationships/notesSlide" Target="../notesSlides/notesSlide8.xml"/><Relationship Id="rId28" Type="http://schemas.openxmlformats.org/officeDocument/2006/relationships/vmlDrawing" Target="../drawings/vmlDrawing7.vml"/><Relationship Id="rId27" Type="http://schemas.openxmlformats.org/officeDocument/2006/relationships/slideLayout" Target="../slideLayouts/slideLayout13.xml"/><Relationship Id="rId26" Type="http://schemas.openxmlformats.org/officeDocument/2006/relationships/tags" Target="../tags/tag322.xml"/><Relationship Id="rId25" Type="http://schemas.openxmlformats.org/officeDocument/2006/relationships/image" Target="../media/image89.wmf"/><Relationship Id="rId24" Type="http://schemas.openxmlformats.org/officeDocument/2006/relationships/oleObject" Target="../embeddings/oleObject43.bin"/><Relationship Id="rId23" Type="http://schemas.openxmlformats.org/officeDocument/2006/relationships/image" Target="../media/image88.wmf"/><Relationship Id="rId22" Type="http://schemas.openxmlformats.org/officeDocument/2006/relationships/oleObject" Target="../embeddings/oleObject42.bin"/><Relationship Id="rId21" Type="http://schemas.openxmlformats.org/officeDocument/2006/relationships/image" Target="../media/image87.wmf"/><Relationship Id="rId20" Type="http://schemas.openxmlformats.org/officeDocument/2006/relationships/oleObject" Target="../embeddings/oleObject41.bin"/><Relationship Id="rId2" Type="http://schemas.openxmlformats.org/officeDocument/2006/relationships/oleObject" Target="../embeddings/oleObject32.bin"/><Relationship Id="rId19" Type="http://schemas.openxmlformats.org/officeDocument/2006/relationships/image" Target="../media/image86.wmf"/><Relationship Id="rId18" Type="http://schemas.openxmlformats.org/officeDocument/2006/relationships/oleObject" Target="../embeddings/oleObject40.bin"/><Relationship Id="rId17" Type="http://schemas.openxmlformats.org/officeDocument/2006/relationships/image" Target="../media/image85.wmf"/><Relationship Id="rId16" Type="http://schemas.openxmlformats.org/officeDocument/2006/relationships/oleObject" Target="../embeddings/oleObject39.bin"/><Relationship Id="rId15" Type="http://schemas.openxmlformats.org/officeDocument/2006/relationships/image" Target="../media/image84.wmf"/><Relationship Id="rId14" Type="http://schemas.openxmlformats.org/officeDocument/2006/relationships/oleObject" Target="../embeddings/oleObject38.bin"/><Relationship Id="rId13" Type="http://schemas.openxmlformats.org/officeDocument/2006/relationships/image" Target="../media/image83.wmf"/><Relationship Id="rId12" Type="http://schemas.openxmlformats.org/officeDocument/2006/relationships/oleObject" Target="../embeddings/oleObject37.bin"/><Relationship Id="rId11" Type="http://schemas.openxmlformats.org/officeDocument/2006/relationships/image" Target="../media/image82.wmf"/><Relationship Id="rId10" Type="http://schemas.openxmlformats.org/officeDocument/2006/relationships/oleObject" Target="../embeddings/oleObject36.bin"/><Relationship Id="rId1" Type="http://schemas.openxmlformats.org/officeDocument/2006/relationships/tags" Target="../tags/tag321.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326.xml"/><Relationship Id="rId7" Type="http://schemas.openxmlformats.org/officeDocument/2006/relationships/image" Target="../media/image92.wmf"/><Relationship Id="rId6" Type="http://schemas.openxmlformats.org/officeDocument/2006/relationships/oleObject" Target="../embeddings/oleObject44.bin"/><Relationship Id="rId5" Type="http://schemas.openxmlformats.org/officeDocument/2006/relationships/image" Target="../media/image91.png"/><Relationship Id="rId4" Type="http://schemas.openxmlformats.org/officeDocument/2006/relationships/tags" Target="../tags/tag325.xml"/><Relationship Id="rId3" Type="http://schemas.openxmlformats.org/officeDocument/2006/relationships/image" Target="../media/image90.png"/><Relationship Id="rId2" Type="http://schemas.openxmlformats.org/officeDocument/2006/relationships/tags" Target="../tags/tag324.xml"/><Relationship Id="rId11" Type="http://schemas.openxmlformats.org/officeDocument/2006/relationships/notesSlide" Target="../notesSlides/notesSlide9.xml"/><Relationship Id="rId10" Type="http://schemas.openxmlformats.org/officeDocument/2006/relationships/vmlDrawing" Target="../drawings/vmlDrawing8.vml"/><Relationship Id="rId1" Type="http://schemas.openxmlformats.org/officeDocument/2006/relationships/tags" Target="../tags/tag323.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vmlDrawing" Target="../drawings/vmlDrawing9.vml"/><Relationship Id="rId7" Type="http://schemas.openxmlformats.org/officeDocument/2006/relationships/slideLayout" Target="../slideLayouts/slideLayout13.xml"/><Relationship Id="rId6" Type="http://schemas.openxmlformats.org/officeDocument/2006/relationships/tags" Target="../tags/tag328.xml"/><Relationship Id="rId5" Type="http://schemas.openxmlformats.org/officeDocument/2006/relationships/image" Target="../media/image95.wmf"/><Relationship Id="rId4" Type="http://schemas.openxmlformats.org/officeDocument/2006/relationships/oleObject" Target="../embeddings/oleObject45.bin"/><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tags" Target="../tags/tag327.xml"/></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48.bin"/><Relationship Id="rId8" Type="http://schemas.openxmlformats.org/officeDocument/2006/relationships/image" Target="../media/image100.wmf"/><Relationship Id="rId7" Type="http://schemas.openxmlformats.org/officeDocument/2006/relationships/oleObject" Target="../embeddings/oleObject47.bin"/><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3" Type="http://schemas.openxmlformats.org/officeDocument/2006/relationships/image" Target="../media/image96.wmf"/><Relationship Id="rId2" Type="http://schemas.openxmlformats.org/officeDocument/2006/relationships/oleObject" Target="../embeddings/oleObject46.bin"/><Relationship Id="rId18" Type="http://schemas.openxmlformats.org/officeDocument/2006/relationships/notesSlide" Target="../notesSlides/notesSlide11.xml"/><Relationship Id="rId17" Type="http://schemas.openxmlformats.org/officeDocument/2006/relationships/vmlDrawing" Target="../drawings/vmlDrawing10.vml"/><Relationship Id="rId16" Type="http://schemas.openxmlformats.org/officeDocument/2006/relationships/slideLayout" Target="../slideLayouts/slideLayout13.xml"/><Relationship Id="rId15" Type="http://schemas.openxmlformats.org/officeDocument/2006/relationships/tags" Target="../tags/tag330.xml"/><Relationship Id="rId14" Type="http://schemas.openxmlformats.org/officeDocument/2006/relationships/image" Target="../media/image84.wmf"/><Relationship Id="rId13" Type="http://schemas.openxmlformats.org/officeDocument/2006/relationships/oleObject" Target="../embeddings/oleObject50.bin"/><Relationship Id="rId12" Type="http://schemas.openxmlformats.org/officeDocument/2006/relationships/image" Target="../media/image83.wmf"/><Relationship Id="rId11" Type="http://schemas.openxmlformats.org/officeDocument/2006/relationships/oleObject" Target="../embeddings/oleObject49.bin"/><Relationship Id="rId10" Type="http://schemas.openxmlformats.org/officeDocument/2006/relationships/image" Target="../media/image82.wmf"/><Relationship Id="rId1" Type="http://schemas.openxmlformats.org/officeDocument/2006/relationships/tags" Target="../tags/tag329.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3.xml"/><Relationship Id="rId4" Type="http://schemas.openxmlformats.org/officeDocument/2006/relationships/tags" Target="../tags/tag332.xml"/><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tags" Target="../tags/tag331.xml"/></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55.bin"/><Relationship Id="rId8" Type="http://schemas.openxmlformats.org/officeDocument/2006/relationships/image" Target="../media/image106.wmf"/><Relationship Id="rId7" Type="http://schemas.openxmlformats.org/officeDocument/2006/relationships/oleObject" Target="../embeddings/oleObject54.bin"/><Relationship Id="rId6" Type="http://schemas.openxmlformats.org/officeDocument/2006/relationships/image" Target="../media/image105.wmf"/><Relationship Id="rId5" Type="http://schemas.openxmlformats.org/officeDocument/2006/relationships/oleObject" Target="../embeddings/oleObject53.bin"/><Relationship Id="rId4" Type="http://schemas.openxmlformats.org/officeDocument/2006/relationships/image" Target="../media/image104.wmf"/><Relationship Id="rId32" Type="http://schemas.openxmlformats.org/officeDocument/2006/relationships/notesSlide" Target="../notesSlides/notesSlide13.xml"/><Relationship Id="rId31" Type="http://schemas.openxmlformats.org/officeDocument/2006/relationships/vmlDrawing" Target="../drawings/vmlDrawing11.vml"/><Relationship Id="rId30" Type="http://schemas.openxmlformats.org/officeDocument/2006/relationships/slideLayout" Target="../slideLayouts/slideLayout13.xml"/><Relationship Id="rId3" Type="http://schemas.openxmlformats.org/officeDocument/2006/relationships/oleObject" Target="../embeddings/oleObject52.bin"/><Relationship Id="rId29" Type="http://schemas.openxmlformats.org/officeDocument/2006/relationships/tags" Target="../tags/tag334.xml"/><Relationship Id="rId28" Type="http://schemas.openxmlformats.org/officeDocument/2006/relationships/image" Target="../media/image116.wmf"/><Relationship Id="rId27" Type="http://schemas.openxmlformats.org/officeDocument/2006/relationships/oleObject" Target="../embeddings/oleObject63.bin"/><Relationship Id="rId26" Type="http://schemas.openxmlformats.org/officeDocument/2006/relationships/tags" Target="../tags/tag333.xml"/><Relationship Id="rId25" Type="http://schemas.openxmlformats.org/officeDocument/2006/relationships/image" Target="../media/image115.wmf"/><Relationship Id="rId24" Type="http://schemas.openxmlformats.org/officeDocument/2006/relationships/oleObject" Target="../embeddings/oleObject62.bin"/><Relationship Id="rId23" Type="http://schemas.openxmlformats.org/officeDocument/2006/relationships/image" Target="../media/image114.wmf"/><Relationship Id="rId22" Type="http://schemas.openxmlformats.org/officeDocument/2006/relationships/oleObject" Target="../embeddings/oleObject61.bin"/><Relationship Id="rId21" Type="http://schemas.openxmlformats.org/officeDocument/2006/relationships/image" Target="../media/image113.wmf"/><Relationship Id="rId20" Type="http://schemas.openxmlformats.org/officeDocument/2006/relationships/oleObject" Target="../embeddings/oleObject60.bin"/><Relationship Id="rId2" Type="http://schemas.openxmlformats.org/officeDocument/2006/relationships/image" Target="../media/image103.wmf"/><Relationship Id="rId19" Type="http://schemas.openxmlformats.org/officeDocument/2006/relationships/image" Target="../media/image112.wmf"/><Relationship Id="rId18" Type="http://schemas.openxmlformats.org/officeDocument/2006/relationships/oleObject" Target="../embeddings/oleObject59.bin"/><Relationship Id="rId17" Type="http://schemas.openxmlformats.org/officeDocument/2006/relationships/image" Target="../media/image111.wmf"/><Relationship Id="rId16" Type="http://schemas.openxmlformats.org/officeDocument/2006/relationships/oleObject" Target="../embeddings/oleObject58.bin"/><Relationship Id="rId15" Type="http://schemas.openxmlformats.org/officeDocument/2006/relationships/image" Target="../media/image110.wmf"/><Relationship Id="rId14" Type="http://schemas.openxmlformats.org/officeDocument/2006/relationships/oleObject" Target="../embeddings/oleObject57.bin"/><Relationship Id="rId13" Type="http://schemas.openxmlformats.org/officeDocument/2006/relationships/image" Target="../media/image109.wmf"/><Relationship Id="rId12" Type="http://schemas.openxmlformats.org/officeDocument/2006/relationships/oleObject" Target="../embeddings/oleObject56.bin"/><Relationship Id="rId11" Type="http://schemas.openxmlformats.org/officeDocument/2006/relationships/image" Target="../media/image108.png"/><Relationship Id="rId10" Type="http://schemas.openxmlformats.org/officeDocument/2006/relationships/image" Target="../media/image107.wmf"/><Relationship Id="rId1" Type="http://schemas.openxmlformats.org/officeDocument/2006/relationships/oleObject" Target="../embeddings/oleObject51.bin"/></Relationships>
</file>

<file path=ppt/slides/_rels/slide2.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34.xml"/><Relationship Id="rId6" Type="http://schemas.openxmlformats.org/officeDocument/2006/relationships/tags" Target="../tags/tag296.xml"/><Relationship Id="rId5" Type="http://schemas.openxmlformats.org/officeDocument/2006/relationships/image" Target="../media/image19.wmf"/><Relationship Id="rId4" Type="http://schemas.openxmlformats.org/officeDocument/2006/relationships/oleObject" Target="../embeddings/oleObject1.bin"/><Relationship Id="rId3" Type="http://schemas.openxmlformats.org/officeDocument/2006/relationships/tags" Target="../tags/tag295.xml"/><Relationship Id="rId2" Type="http://schemas.openxmlformats.org/officeDocument/2006/relationships/image" Target="../media/image18.jpeg"/><Relationship Id="rId1" Type="http://schemas.openxmlformats.org/officeDocument/2006/relationships/tags" Target="../tags/tag294.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36.xml"/><Relationship Id="rId7" Type="http://schemas.openxmlformats.org/officeDocument/2006/relationships/image" Target="../media/image33.png"/><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 Id="rId3" Type="http://schemas.openxmlformats.org/officeDocument/2006/relationships/image" Target="../media/image117.wmf"/><Relationship Id="rId2" Type="http://schemas.openxmlformats.org/officeDocument/2006/relationships/oleObject" Target="../embeddings/oleObject64.bin"/><Relationship Id="rId10" Type="http://schemas.openxmlformats.org/officeDocument/2006/relationships/vmlDrawing" Target="../drawings/vmlDrawing12.vml"/><Relationship Id="rId1" Type="http://schemas.openxmlformats.org/officeDocument/2006/relationships/tags" Target="../tags/tag335.xml"/></Relationships>
</file>

<file path=ppt/slides/_rels/slide21.xml.rels><?xml version="1.0" encoding="UTF-8" standalone="yes"?>
<Relationships xmlns="http://schemas.openxmlformats.org/package/2006/relationships"><Relationship Id="rId9" Type="http://schemas.openxmlformats.org/officeDocument/2006/relationships/vmlDrawing" Target="../drawings/vmlDrawing13.vml"/><Relationship Id="rId8" Type="http://schemas.openxmlformats.org/officeDocument/2006/relationships/slideLayout" Target="../slideLayouts/slideLayout2.xml"/><Relationship Id="rId7" Type="http://schemas.openxmlformats.org/officeDocument/2006/relationships/tags" Target="../tags/tag338.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 Id="rId3" Type="http://schemas.openxmlformats.org/officeDocument/2006/relationships/image" Target="../media/image117.wmf"/><Relationship Id="rId2" Type="http://schemas.openxmlformats.org/officeDocument/2006/relationships/oleObject" Target="../embeddings/oleObject65.bin"/><Relationship Id="rId1" Type="http://schemas.openxmlformats.org/officeDocument/2006/relationships/tags" Target="../tags/tag337.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40.xml"/><Relationship Id="rId7" Type="http://schemas.openxmlformats.org/officeDocument/2006/relationships/image" Target="../media/image127.png"/><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 Id="rId3" Type="http://schemas.openxmlformats.org/officeDocument/2006/relationships/image" Target="../media/image117.wmf"/><Relationship Id="rId2" Type="http://schemas.openxmlformats.org/officeDocument/2006/relationships/oleObject" Target="../embeddings/oleObject66.bin"/><Relationship Id="rId10" Type="http://schemas.openxmlformats.org/officeDocument/2006/relationships/vmlDrawing" Target="../drawings/vmlDrawing14.vml"/><Relationship Id="rId1" Type="http://schemas.openxmlformats.org/officeDocument/2006/relationships/tags" Target="../tags/tag339.xml"/></Relationships>
</file>

<file path=ppt/slides/_rels/slide23.xml.rels><?xml version="1.0" encoding="UTF-8" standalone="yes"?>
<Relationships xmlns="http://schemas.openxmlformats.org/package/2006/relationships"><Relationship Id="rId9" Type="http://schemas.openxmlformats.org/officeDocument/2006/relationships/tags" Target="../tags/tag342.xml"/><Relationship Id="rId8" Type="http://schemas.openxmlformats.org/officeDocument/2006/relationships/image" Target="../media/image130.png"/><Relationship Id="rId7" Type="http://schemas.openxmlformats.org/officeDocument/2006/relationships/image" Target="../media/image43.png"/><Relationship Id="rId6" Type="http://schemas.openxmlformats.org/officeDocument/2006/relationships/image" Target="../media/image42.png"/><Relationship Id="rId5" Type="http://schemas.openxmlformats.org/officeDocument/2006/relationships/image" Target="../media/image129.png"/><Relationship Id="rId4" Type="http://schemas.openxmlformats.org/officeDocument/2006/relationships/image" Target="../media/image128.png"/><Relationship Id="rId3" Type="http://schemas.openxmlformats.org/officeDocument/2006/relationships/image" Target="../media/image117.wmf"/><Relationship Id="rId2" Type="http://schemas.openxmlformats.org/officeDocument/2006/relationships/oleObject" Target="../embeddings/oleObject67.bin"/><Relationship Id="rId11" Type="http://schemas.openxmlformats.org/officeDocument/2006/relationships/vmlDrawing" Target="../drawings/vmlDrawing15.vml"/><Relationship Id="rId10" Type="http://schemas.openxmlformats.org/officeDocument/2006/relationships/slideLayout" Target="../slideLayouts/slideLayout2.xml"/><Relationship Id="rId1" Type="http://schemas.openxmlformats.org/officeDocument/2006/relationships/tags" Target="../tags/tag341.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44.xml"/><Relationship Id="rId7" Type="http://schemas.openxmlformats.org/officeDocument/2006/relationships/image" Target="../media/image134.png"/><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34.png"/><Relationship Id="rId3" Type="http://schemas.openxmlformats.org/officeDocument/2006/relationships/image" Target="../media/image131.wmf"/><Relationship Id="rId2" Type="http://schemas.openxmlformats.org/officeDocument/2006/relationships/oleObject" Target="../embeddings/oleObject68.bin"/><Relationship Id="rId10" Type="http://schemas.openxmlformats.org/officeDocument/2006/relationships/vmlDrawing" Target="../drawings/vmlDrawing16.vml"/><Relationship Id="rId1" Type="http://schemas.openxmlformats.org/officeDocument/2006/relationships/tags" Target="../tags/tag343.xml"/></Relationships>
</file>

<file path=ppt/slides/_rels/slide25.xml.rels><?xml version="1.0" encoding="UTF-8" standalone="yes"?>
<Relationships xmlns="http://schemas.openxmlformats.org/package/2006/relationships"><Relationship Id="rId9" Type="http://schemas.openxmlformats.org/officeDocument/2006/relationships/vmlDrawing" Target="../drawings/vmlDrawing17.vml"/><Relationship Id="rId8" Type="http://schemas.openxmlformats.org/officeDocument/2006/relationships/slideLayout" Target="../slideLayouts/slideLayout2.xml"/><Relationship Id="rId7" Type="http://schemas.openxmlformats.org/officeDocument/2006/relationships/tags" Target="../tags/tag346.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 Id="rId3" Type="http://schemas.openxmlformats.org/officeDocument/2006/relationships/image" Target="../media/image131.wmf"/><Relationship Id="rId2" Type="http://schemas.openxmlformats.org/officeDocument/2006/relationships/oleObject" Target="../embeddings/oleObject69.bin"/><Relationship Id="rId1" Type="http://schemas.openxmlformats.org/officeDocument/2006/relationships/tags" Target="../tags/tag345.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48.xml"/><Relationship Id="rId7" Type="http://schemas.openxmlformats.org/officeDocument/2006/relationships/image" Target="../media/image141.png"/><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 Id="rId3" Type="http://schemas.openxmlformats.org/officeDocument/2006/relationships/image" Target="../media/image131.wmf"/><Relationship Id="rId2" Type="http://schemas.openxmlformats.org/officeDocument/2006/relationships/oleObject" Target="../embeddings/oleObject70.bin"/><Relationship Id="rId10" Type="http://schemas.openxmlformats.org/officeDocument/2006/relationships/vmlDrawing" Target="../drawings/vmlDrawing18.vml"/><Relationship Id="rId1" Type="http://schemas.openxmlformats.org/officeDocument/2006/relationships/tags" Target="../tags/tag347.xml"/></Relationships>
</file>

<file path=ppt/slides/_rels/slide27.xml.rels><?xml version="1.0" encoding="UTF-8" standalone="yes"?>
<Relationships xmlns="http://schemas.openxmlformats.org/package/2006/relationships"><Relationship Id="rId9" Type="http://schemas.openxmlformats.org/officeDocument/2006/relationships/tags" Target="../tags/tag350.xml"/><Relationship Id="rId8" Type="http://schemas.openxmlformats.org/officeDocument/2006/relationships/image" Target="../media/image144.png"/><Relationship Id="rId7" Type="http://schemas.openxmlformats.org/officeDocument/2006/relationships/image" Target="../media/image45.png"/><Relationship Id="rId6" Type="http://schemas.openxmlformats.org/officeDocument/2006/relationships/image" Target="../media/image44.png"/><Relationship Id="rId5" Type="http://schemas.openxmlformats.org/officeDocument/2006/relationships/image" Target="../media/image143.png"/><Relationship Id="rId4" Type="http://schemas.openxmlformats.org/officeDocument/2006/relationships/image" Target="../media/image142.png"/><Relationship Id="rId3" Type="http://schemas.openxmlformats.org/officeDocument/2006/relationships/image" Target="../media/image131.wmf"/><Relationship Id="rId2" Type="http://schemas.openxmlformats.org/officeDocument/2006/relationships/oleObject" Target="../embeddings/oleObject71.bin"/><Relationship Id="rId11" Type="http://schemas.openxmlformats.org/officeDocument/2006/relationships/vmlDrawing" Target="../drawings/vmlDrawing19.vml"/><Relationship Id="rId10" Type="http://schemas.openxmlformats.org/officeDocument/2006/relationships/slideLayout" Target="../slideLayouts/slideLayout2.xml"/><Relationship Id="rId1" Type="http://schemas.openxmlformats.org/officeDocument/2006/relationships/tags" Target="../tags/tag349.xml"/></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75.bin"/><Relationship Id="rId8" Type="http://schemas.openxmlformats.org/officeDocument/2006/relationships/oleObject" Target="../embeddings/oleObject74.bin"/><Relationship Id="rId7" Type="http://schemas.openxmlformats.org/officeDocument/2006/relationships/image" Target="../media/image147.wmf"/><Relationship Id="rId6" Type="http://schemas.openxmlformats.org/officeDocument/2006/relationships/oleObject" Target="../embeddings/oleObject73.bin"/><Relationship Id="rId5" Type="http://schemas.openxmlformats.org/officeDocument/2006/relationships/image" Target="../media/image146.wmf"/><Relationship Id="rId4" Type="http://schemas.openxmlformats.org/officeDocument/2006/relationships/oleObject" Target="../embeddings/oleObject72.bin"/><Relationship Id="rId3" Type="http://schemas.openxmlformats.org/officeDocument/2006/relationships/tags" Target="../tags/tag352.xml"/><Relationship Id="rId2" Type="http://schemas.openxmlformats.org/officeDocument/2006/relationships/image" Target="../media/image145.jpeg"/><Relationship Id="rId12" Type="http://schemas.openxmlformats.org/officeDocument/2006/relationships/vmlDrawing" Target="../drawings/vmlDrawing20.vml"/><Relationship Id="rId11" Type="http://schemas.openxmlformats.org/officeDocument/2006/relationships/slideLayout" Target="../slideLayouts/slideLayout30.xml"/><Relationship Id="rId10" Type="http://schemas.openxmlformats.org/officeDocument/2006/relationships/tags" Target="../tags/tag353.xml"/><Relationship Id="rId1" Type="http://schemas.openxmlformats.org/officeDocument/2006/relationships/tags" Target="../tags/tag351.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9.xml"/><Relationship Id="rId5" Type="http://schemas.openxmlformats.org/officeDocument/2006/relationships/tags" Target="../tags/tag358.xml"/><Relationship Id="rId4" Type="http://schemas.openxmlformats.org/officeDocument/2006/relationships/tags" Target="../tags/tag357.xml"/><Relationship Id="rId3" Type="http://schemas.openxmlformats.org/officeDocument/2006/relationships/tags" Target="../tags/tag356.xml"/><Relationship Id="rId2" Type="http://schemas.openxmlformats.org/officeDocument/2006/relationships/tags" Target="../tags/tag355.xml"/><Relationship Id="rId1" Type="http://schemas.openxmlformats.org/officeDocument/2006/relationships/tags" Target="../tags/tag35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34.xml"/><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image" Target="../media/image18.jpeg"/><Relationship Id="rId1" Type="http://schemas.openxmlformats.org/officeDocument/2006/relationships/tags" Target="../tags/tag29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tags" Target="../tags/tag301.xml"/><Relationship Id="rId1" Type="http://schemas.openxmlformats.org/officeDocument/2006/relationships/tags" Target="../tags/tag300.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3.xml"/><Relationship Id="rId6" Type="http://schemas.openxmlformats.org/officeDocument/2006/relationships/tags" Target="../tags/tag303.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302.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3.xml"/><Relationship Id="rId5" Type="http://schemas.openxmlformats.org/officeDocument/2006/relationships/tags" Target="../tags/tag305.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tags" Target="../tags/tag304.xml"/></Relationships>
</file>

<file path=ppt/slides/_rels/slide7.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png"/><Relationship Id="rId7" Type="http://schemas.openxmlformats.org/officeDocument/2006/relationships/image" Target="../media/image29.wmf"/><Relationship Id="rId6" Type="http://schemas.openxmlformats.org/officeDocument/2006/relationships/oleObject" Target="../embeddings/oleObject4.bin"/><Relationship Id="rId5" Type="http://schemas.openxmlformats.org/officeDocument/2006/relationships/image" Target="../media/image28.wmf"/><Relationship Id="rId4" Type="http://schemas.openxmlformats.org/officeDocument/2006/relationships/oleObject" Target="../embeddings/oleObject3.bin"/><Relationship Id="rId3" Type="http://schemas.openxmlformats.org/officeDocument/2006/relationships/image" Target="../media/image27.wmf"/><Relationship Id="rId2" Type="http://schemas.openxmlformats.org/officeDocument/2006/relationships/oleObject" Target="../embeddings/oleObject2.bin"/><Relationship Id="rId14" Type="http://schemas.openxmlformats.org/officeDocument/2006/relationships/notesSlide" Target="../notesSlides/notesSlide4.xml"/><Relationship Id="rId13" Type="http://schemas.openxmlformats.org/officeDocument/2006/relationships/vmlDrawing" Target="../drawings/vmlDrawing2.vml"/><Relationship Id="rId12" Type="http://schemas.openxmlformats.org/officeDocument/2006/relationships/slideLayout" Target="../slideLayouts/slideLayout13.xml"/><Relationship Id="rId11" Type="http://schemas.openxmlformats.org/officeDocument/2006/relationships/tags" Target="../tags/tag307.xml"/><Relationship Id="rId10" Type="http://schemas.openxmlformats.org/officeDocument/2006/relationships/image" Target="../media/image32.png"/><Relationship Id="rId1" Type="http://schemas.openxmlformats.org/officeDocument/2006/relationships/tags" Target="../tags/tag306.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3.xml"/><Relationship Id="rId5" Type="http://schemas.openxmlformats.org/officeDocument/2006/relationships/tags" Target="../tags/tag309.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tags" Target="../tags/tag308.xml"/></Relationships>
</file>

<file path=ppt/slides/_rels/slide9.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42.png"/><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4" Type="http://schemas.openxmlformats.org/officeDocument/2006/relationships/notesSlide" Target="../notesSlides/notesSlide6.xml"/><Relationship Id="rId13" Type="http://schemas.openxmlformats.org/officeDocument/2006/relationships/slideLayout" Target="../slideLayouts/slideLayout13.xml"/><Relationship Id="rId12" Type="http://schemas.openxmlformats.org/officeDocument/2006/relationships/tags" Target="../tags/tag311.xml"/><Relationship Id="rId11" Type="http://schemas.openxmlformats.org/officeDocument/2006/relationships/image" Target="../media/image45.png"/><Relationship Id="rId10" Type="http://schemas.openxmlformats.org/officeDocument/2006/relationships/image" Target="../media/image44.png"/><Relationship Id="rId1" Type="http://schemas.openxmlformats.org/officeDocument/2006/relationships/tags" Target="../tags/tag3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custDataLst>
              <p:tags r:id="rId1"/>
            </p:custDataLst>
          </p:nvPr>
        </p:nvSpPr>
        <p:spPr>
          <a:xfrm>
            <a:off x="2208530" y="3243580"/>
            <a:ext cx="4449445" cy="503555"/>
          </a:xfrm>
        </p:spPr>
        <p:txBody>
          <a:bodyPr>
            <a:normAutofit/>
          </a:bodyPr>
          <a:lstStyle/>
          <a:p>
            <a:r>
              <a:rPr lang="zh-CN" altLang="en-US" sz="2400" b="1" dirty="0"/>
              <a:t>西安工业大学</a:t>
            </a:r>
            <a:endParaRPr lang="zh-CN" altLang="en-US" sz="2400" b="1" dirty="0"/>
          </a:p>
        </p:txBody>
      </p:sp>
      <p:sp>
        <p:nvSpPr>
          <p:cNvPr id="8" name="标题 7"/>
          <p:cNvSpPr>
            <a:spLocks noGrp="1"/>
          </p:cNvSpPr>
          <p:nvPr>
            <p:ph type="ctrTitle"/>
            <p:custDataLst>
              <p:tags r:id="rId2"/>
            </p:custDataLst>
          </p:nvPr>
        </p:nvSpPr>
        <p:spPr>
          <a:xfrm>
            <a:off x="1501140" y="1228725"/>
            <a:ext cx="5819140" cy="1713865"/>
          </a:xfrm>
        </p:spPr>
        <p:txBody>
          <a:bodyPr>
            <a:normAutofit fontScale="90000"/>
          </a:bodyPr>
          <a:lstStyle/>
          <a:p>
            <a:pPr>
              <a:lnSpc>
                <a:spcPct val="130000"/>
              </a:lnSpc>
            </a:pPr>
            <a:r>
              <a:rPr lang="zh-CN" altLang="zh-CN" dirty="0"/>
              <a:t>粲偶素到双光子衰变宽度的计算</a:t>
            </a:r>
            <a:endParaRPr lang="zh-CN" altLang="zh-CN" dirty="0"/>
          </a:p>
        </p:txBody>
      </p:sp>
      <p:sp>
        <p:nvSpPr>
          <p:cNvPr id="10" name="文本占位符 9"/>
          <p:cNvSpPr>
            <a:spLocks noGrp="1"/>
          </p:cNvSpPr>
          <p:nvPr>
            <p:ph type="body" sz="quarter" idx="13"/>
            <p:custDataLst>
              <p:tags r:id="rId3"/>
            </p:custDataLst>
          </p:nvPr>
        </p:nvSpPr>
        <p:spPr>
          <a:xfrm>
            <a:off x="2729230" y="3988435"/>
            <a:ext cx="1483360" cy="474980"/>
          </a:xfrm>
        </p:spPr>
        <p:txBody>
          <a:bodyPr>
            <a:noAutofit/>
          </a:bodyPr>
          <a:lstStyle/>
          <a:p>
            <a:r>
              <a:rPr lang="zh-CN" altLang="en-US" sz="2000" b="1" dirty="0"/>
              <a:t>荔宁</a:t>
            </a:r>
            <a:endParaRPr lang="zh-CN" altLang="en-US" sz="2000" b="1" dirty="0"/>
          </a:p>
        </p:txBody>
      </p:sp>
      <p:sp>
        <p:nvSpPr>
          <p:cNvPr id="11" name="文本占位符 10"/>
          <p:cNvSpPr>
            <a:spLocks noGrp="1"/>
          </p:cNvSpPr>
          <p:nvPr>
            <p:ph type="body" sz="quarter" idx="14"/>
            <p:custDataLst>
              <p:tags r:id="rId4"/>
            </p:custDataLst>
          </p:nvPr>
        </p:nvSpPr>
        <p:spPr>
          <a:xfrm>
            <a:off x="4500245" y="3988435"/>
            <a:ext cx="1465580" cy="474980"/>
          </a:xfrm>
        </p:spPr>
        <p:txBody>
          <a:bodyPr>
            <a:noAutofit/>
          </a:bodyPr>
          <a:lstStyle/>
          <a:p>
            <a:r>
              <a:rPr lang="en-US" altLang="zh-CN" sz="1800" b="1" dirty="0"/>
              <a:t>2019.10.11</a:t>
            </a:r>
            <a:endParaRPr lang="en-US" altLang="zh-CN" sz="1800" b="1" dirty="0"/>
          </a:p>
        </p:txBody>
      </p:sp>
      <p:sp>
        <p:nvSpPr>
          <p:cNvPr id="2" name="文本框 1"/>
          <p:cNvSpPr txBox="1"/>
          <p:nvPr/>
        </p:nvSpPr>
        <p:spPr>
          <a:xfrm>
            <a:off x="2804795" y="4835525"/>
            <a:ext cx="3232150" cy="368300"/>
          </a:xfrm>
          <a:prstGeom prst="rect">
            <a:avLst/>
          </a:prstGeom>
          <a:noFill/>
        </p:spPr>
        <p:txBody>
          <a:bodyPr wrap="square" rtlCol="0">
            <a:spAutoFit/>
          </a:bodyPr>
          <a:p>
            <a:r>
              <a:rPr lang="zh-CN" altLang="zh-CN" b="1">
                <a:solidFill>
                  <a:schemeClr val="tx1"/>
                </a:solidFill>
                <a:latin typeface="Times New Roman" panose="02020603050405020304" pitchFamily="18" charset="0"/>
                <a:cs typeface="Times New Roman" panose="02020603050405020304" pitchFamily="18" charset="0"/>
              </a:rPr>
              <a:t>中国格点</a:t>
            </a:r>
            <a:r>
              <a:rPr lang="en-US" altLang="zh-CN" b="1">
                <a:solidFill>
                  <a:schemeClr val="tx1"/>
                </a:solidFill>
                <a:latin typeface="Times New Roman" panose="02020603050405020304" pitchFamily="18" charset="0"/>
                <a:cs typeface="Times New Roman" panose="02020603050405020304" pitchFamily="18" charset="0"/>
              </a:rPr>
              <a:t>QCD</a:t>
            </a:r>
            <a:r>
              <a:rPr lang="zh-CN" altLang="en-US" b="1">
                <a:solidFill>
                  <a:schemeClr val="tx1"/>
                </a:solidFill>
                <a:latin typeface="Times New Roman" panose="02020603050405020304" pitchFamily="18" charset="0"/>
                <a:cs typeface="Times New Roman" panose="02020603050405020304" pitchFamily="18" charset="0"/>
              </a:rPr>
              <a:t>发展战略研讨会</a:t>
            </a:r>
            <a:endParaRPr lang="zh-CN" altLang="en-US" b="1">
              <a:solidFill>
                <a:schemeClr val="tx1"/>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3141345" y="5398770"/>
            <a:ext cx="2690495" cy="337185"/>
          </a:xfrm>
          <a:prstGeom prst="rect">
            <a:avLst/>
          </a:prstGeom>
          <a:noFill/>
        </p:spPr>
        <p:txBody>
          <a:bodyPr wrap="square" rtlCol="0">
            <a:spAutoFit/>
          </a:bodyPr>
          <a:p>
            <a:r>
              <a:rPr lang="zh-CN" altLang="en-US" sz="1600" b="1">
                <a:latin typeface="Times New Roman" panose="02020603050405020304" pitchFamily="18" charset="0"/>
                <a:cs typeface="Times New Roman" panose="02020603050405020304" pitchFamily="18" charset="0"/>
                <a:sym typeface="+mn-ea"/>
              </a:rPr>
              <a:t>四川 成都  </a:t>
            </a:r>
            <a:r>
              <a:rPr lang="en-US" altLang="zh-CN" sz="1600" b="1">
                <a:latin typeface="Times New Roman" panose="02020603050405020304" pitchFamily="18" charset="0"/>
                <a:cs typeface="Times New Roman" panose="02020603050405020304" pitchFamily="18" charset="0"/>
                <a:sym typeface="+mn-ea"/>
              </a:rPr>
              <a:t>2019.10.10-10.13</a:t>
            </a:r>
            <a:endParaRPr lang="zh-CN" altLang="en-US" sz="1600" b="1">
              <a:latin typeface="Times New Roman" panose="02020603050405020304" pitchFamily="18" charset="0"/>
              <a:cs typeface="Times New Roman" panose="02020603050405020304" pitchFamily="18" charset="0"/>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custDataLst>
              <p:tags r:id="rId1"/>
            </p:custDataLst>
          </p:nvPr>
        </p:nvSpPr>
        <p:spPr>
          <a:xfrm>
            <a:off x="164465" y="209550"/>
            <a:ext cx="8827135" cy="555625"/>
          </a:xfr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a:normAutofit/>
          </a:bodyPr>
          <a:p>
            <a:pPr algn="ctr"/>
            <a:r>
              <a:rPr lang="zh-CN" altLang="zh-CN" dirty="0">
                <a:effectLst>
                  <a:outerShdw blurRad="38100" dist="38100" dir="2700000" algn="tl">
                    <a:srgbClr val="000000">
                      <a:alpha val="43137"/>
                    </a:srgbClr>
                  </a:outerShdw>
                </a:effectLst>
                <a:latin typeface="+mj-ea"/>
                <a:ea typeface="+mj-ea"/>
              </a:rPr>
              <a:t>理论介绍</a:t>
            </a:r>
            <a:endParaRPr lang="zh-CN" altLang="zh-CN" dirty="0">
              <a:effectLst>
                <a:outerShdw blurRad="38100" dist="38100" dir="2700000" algn="tl">
                  <a:srgbClr val="000000">
                    <a:alpha val="43137"/>
                  </a:srgbClr>
                </a:outerShdw>
              </a:effectLst>
              <a:latin typeface="+mj-ea"/>
              <a:ea typeface="+mj-ea"/>
            </a:endParaRPr>
          </a:p>
        </p:txBody>
      </p:sp>
      <p:sp>
        <p:nvSpPr>
          <p:cNvPr id="7" name="文本框 6"/>
          <p:cNvSpPr txBox="1"/>
          <p:nvPr/>
        </p:nvSpPr>
        <p:spPr>
          <a:xfrm>
            <a:off x="2036445" y="1664970"/>
            <a:ext cx="1885315" cy="398780"/>
          </a:xfrm>
          <a:prstGeom prst="rect">
            <a:avLst/>
          </a:prstGeom>
          <a:noFill/>
        </p:spPr>
        <p:txBody>
          <a:bodyPr wrap="square" rtlCol="0">
            <a:spAutoFit/>
          </a:bodyPr>
          <a:p>
            <a:r>
              <a:rPr lang="zh-CN" altLang="en-US" sz="2000" b="1">
                <a:latin typeface="仿宋" panose="02010609060101010101" charset="-122"/>
                <a:ea typeface="仿宋" panose="02010609060101010101" charset="-122"/>
              </a:rPr>
              <a:t>构造关联函数：</a:t>
            </a:r>
            <a:endParaRPr lang="zh-CN" altLang="en-US" sz="2000" b="1">
              <a:latin typeface="仿宋" panose="02010609060101010101" charset="-122"/>
              <a:ea typeface="仿宋" panose="02010609060101010101" charset="-122"/>
            </a:endParaRPr>
          </a:p>
        </p:txBody>
      </p:sp>
      <p:pic>
        <p:nvPicPr>
          <p:cNvPr id="9" name="图片 8"/>
          <p:cNvPicPr>
            <a:picLocks noChangeAspect="1"/>
          </p:cNvPicPr>
          <p:nvPr/>
        </p:nvPicPr>
        <p:blipFill>
          <a:blip r:embed="rId2"/>
          <a:stretch>
            <a:fillRect/>
          </a:stretch>
        </p:blipFill>
        <p:spPr>
          <a:xfrm>
            <a:off x="4159250" y="1663700"/>
            <a:ext cx="2834640" cy="373380"/>
          </a:xfrm>
          <a:prstGeom prst="rect">
            <a:avLst/>
          </a:prstGeom>
        </p:spPr>
      </p:pic>
      <p:pic>
        <p:nvPicPr>
          <p:cNvPr id="13" name="图片 12"/>
          <p:cNvPicPr>
            <a:picLocks noChangeAspect="1"/>
          </p:cNvPicPr>
          <p:nvPr/>
        </p:nvPicPr>
        <p:blipFill>
          <a:blip r:embed="rId3"/>
          <a:stretch>
            <a:fillRect/>
          </a:stretch>
        </p:blipFill>
        <p:spPr>
          <a:xfrm>
            <a:off x="4380230" y="2369185"/>
            <a:ext cx="2392680" cy="335280"/>
          </a:xfrm>
          <a:prstGeom prst="rect">
            <a:avLst/>
          </a:prstGeom>
        </p:spPr>
      </p:pic>
      <p:sp>
        <p:nvSpPr>
          <p:cNvPr id="14" name="文本框 13"/>
          <p:cNvSpPr txBox="1"/>
          <p:nvPr/>
        </p:nvSpPr>
        <p:spPr>
          <a:xfrm>
            <a:off x="1952625" y="2305685"/>
            <a:ext cx="2052320" cy="398780"/>
          </a:xfrm>
          <a:prstGeom prst="rect">
            <a:avLst/>
          </a:prstGeom>
          <a:noFill/>
        </p:spPr>
        <p:txBody>
          <a:bodyPr wrap="square" rtlCol="0">
            <a:spAutoFit/>
          </a:bodyPr>
          <a:p>
            <a:r>
              <a:rPr lang="zh-CN" altLang="en-US" sz="2000" b="1">
                <a:latin typeface="仿宋" panose="02010609060101010101" charset="-122"/>
                <a:ea typeface="仿宋" panose="02010609060101010101" charset="-122"/>
              </a:rPr>
              <a:t>对其进行对角化：</a:t>
            </a:r>
            <a:endParaRPr lang="zh-CN" altLang="en-US" sz="2000" b="1">
              <a:latin typeface="仿宋" panose="02010609060101010101" charset="-122"/>
              <a:ea typeface="仿宋" panose="02010609060101010101" charset="-122"/>
            </a:endParaRPr>
          </a:p>
        </p:txBody>
      </p:sp>
      <p:sp>
        <p:nvSpPr>
          <p:cNvPr id="18" name="文本框 17"/>
          <p:cNvSpPr txBox="1"/>
          <p:nvPr/>
        </p:nvSpPr>
        <p:spPr>
          <a:xfrm>
            <a:off x="2426335" y="2997200"/>
            <a:ext cx="1105535" cy="398780"/>
          </a:xfrm>
          <a:prstGeom prst="rect">
            <a:avLst/>
          </a:prstGeom>
          <a:noFill/>
        </p:spPr>
        <p:txBody>
          <a:bodyPr wrap="square" rtlCol="0">
            <a:spAutoFit/>
          </a:bodyPr>
          <a:p>
            <a:r>
              <a:rPr lang="zh-CN" altLang="en-US" sz="2000" b="1">
                <a:latin typeface="仿宋" panose="02010609060101010101" charset="-122"/>
                <a:ea typeface="仿宋" panose="02010609060101010101" charset="-122"/>
              </a:rPr>
              <a:t>本征值：</a:t>
            </a:r>
            <a:endParaRPr lang="zh-CN" altLang="en-US" sz="2000" b="1">
              <a:latin typeface="仿宋" panose="02010609060101010101" charset="-122"/>
              <a:ea typeface="仿宋" panose="02010609060101010101" charset="-122"/>
            </a:endParaRPr>
          </a:p>
        </p:txBody>
      </p:sp>
      <p:grpSp>
        <p:nvGrpSpPr>
          <p:cNvPr id="22" name="组合 21"/>
          <p:cNvGrpSpPr/>
          <p:nvPr/>
        </p:nvGrpSpPr>
        <p:grpSpPr>
          <a:xfrm>
            <a:off x="4488180" y="2997200"/>
            <a:ext cx="2192020" cy="297180"/>
            <a:chOff x="3113" y="3477"/>
            <a:chExt cx="3452" cy="468"/>
          </a:xfrm>
        </p:grpSpPr>
        <p:pic>
          <p:nvPicPr>
            <p:cNvPr id="19" name="图片 18"/>
            <p:cNvPicPr>
              <a:picLocks noChangeAspect="1"/>
            </p:cNvPicPr>
            <p:nvPr/>
          </p:nvPicPr>
          <p:blipFill>
            <a:blip r:embed="rId4"/>
            <a:stretch>
              <a:fillRect/>
            </a:stretch>
          </p:blipFill>
          <p:spPr>
            <a:xfrm>
              <a:off x="3113" y="3477"/>
              <a:ext cx="960" cy="468"/>
            </a:xfrm>
            <a:prstGeom prst="rect">
              <a:avLst/>
            </a:prstGeom>
          </p:spPr>
        </p:pic>
        <p:pic>
          <p:nvPicPr>
            <p:cNvPr id="20" name="图片 19"/>
            <p:cNvPicPr>
              <a:picLocks noChangeAspect="1"/>
            </p:cNvPicPr>
            <p:nvPr/>
          </p:nvPicPr>
          <p:blipFill>
            <a:blip r:embed="rId5"/>
            <a:stretch>
              <a:fillRect/>
            </a:stretch>
          </p:blipFill>
          <p:spPr>
            <a:xfrm>
              <a:off x="4897" y="3477"/>
              <a:ext cx="1668" cy="456"/>
            </a:xfrm>
            <a:prstGeom prst="rect">
              <a:avLst/>
            </a:prstGeom>
          </p:spPr>
        </p:pic>
        <p:graphicFrame>
          <p:nvGraphicFramePr>
            <p:cNvPr id="21" name="对象 20">
              <a:hlinkClick r:id="" action="ppaction://ole?verb="/>
            </p:cNvPr>
            <p:cNvGraphicFramePr>
              <a:graphicFrameLocks noChangeAspect="1"/>
            </p:cNvGraphicFramePr>
            <p:nvPr/>
          </p:nvGraphicFramePr>
          <p:xfrm>
            <a:off x="4186" y="3598"/>
            <a:ext cx="599" cy="341"/>
          </p:xfrm>
          <a:graphic>
            <a:graphicData uri="http://schemas.openxmlformats.org/presentationml/2006/ole">
              <mc:AlternateContent xmlns:mc="http://schemas.openxmlformats.org/markup-compatibility/2006">
                <mc:Choice xmlns:v="urn:schemas-microsoft-com:vml" Requires="v">
                  <p:oleObj spid="_x0000_s2049" name="" r:id="rId6" imgW="139700" imgH="76200" progId="Equation.KSEE3">
                    <p:embed/>
                  </p:oleObj>
                </mc:Choice>
                <mc:Fallback>
                  <p:oleObj name="" r:id="rId6" imgW="139700" imgH="76200" progId="Equation.KSEE3">
                    <p:embed/>
                    <p:pic>
                      <p:nvPicPr>
                        <p:cNvPr id="0" name="图片 2048"/>
                        <p:cNvPicPr/>
                        <p:nvPr/>
                      </p:nvPicPr>
                      <p:blipFill>
                        <a:blip r:embed="rId7"/>
                        <a:stretch>
                          <a:fillRect/>
                        </a:stretch>
                      </p:blipFill>
                      <p:spPr>
                        <a:xfrm>
                          <a:off x="4186" y="3598"/>
                          <a:ext cx="599" cy="341"/>
                        </a:xfrm>
                        <a:prstGeom prst="rect">
                          <a:avLst/>
                        </a:prstGeom>
                      </p:spPr>
                    </p:pic>
                  </p:oleObj>
                </mc:Fallback>
              </mc:AlternateContent>
            </a:graphicData>
          </a:graphic>
        </p:graphicFrame>
      </p:grpSp>
      <p:sp>
        <p:nvSpPr>
          <p:cNvPr id="23" name="文本框 22"/>
          <p:cNvSpPr txBox="1"/>
          <p:nvPr/>
        </p:nvSpPr>
        <p:spPr>
          <a:xfrm>
            <a:off x="2583180" y="3658870"/>
            <a:ext cx="796925" cy="398780"/>
          </a:xfrm>
          <a:prstGeom prst="rect">
            <a:avLst/>
          </a:prstGeom>
          <a:noFill/>
        </p:spPr>
        <p:txBody>
          <a:bodyPr wrap="square" rtlCol="0">
            <a:spAutoFit/>
          </a:bodyPr>
          <a:p>
            <a:r>
              <a:rPr lang="zh-CN" altLang="en-US" sz="2000" b="1">
                <a:latin typeface="仿宋" panose="02010609060101010101" charset="-122"/>
                <a:ea typeface="仿宋" panose="02010609060101010101" charset="-122"/>
              </a:rPr>
              <a:t>算符：</a:t>
            </a:r>
            <a:endParaRPr lang="zh-CN" altLang="en-US" sz="2000" b="1">
              <a:latin typeface="仿宋" panose="02010609060101010101" charset="-122"/>
              <a:ea typeface="仿宋" panose="02010609060101010101" charset="-122"/>
            </a:endParaRPr>
          </a:p>
        </p:txBody>
      </p:sp>
      <p:pic>
        <p:nvPicPr>
          <p:cNvPr id="24" name="图片 23"/>
          <p:cNvPicPr>
            <a:picLocks noChangeAspect="1"/>
          </p:cNvPicPr>
          <p:nvPr/>
        </p:nvPicPr>
        <p:blipFill>
          <a:blip r:embed="rId8"/>
          <a:stretch>
            <a:fillRect/>
          </a:stretch>
        </p:blipFill>
        <p:spPr>
          <a:xfrm>
            <a:off x="4817745" y="3634105"/>
            <a:ext cx="1661160" cy="594360"/>
          </a:xfrm>
          <a:prstGeom prst="rect">
            <a:avLst/>
          </a:prstGeom>
        </p:spPr>
      </p:pic>
      <p:sp>
        <p:nvSpPr>
          <p:cNvPr id="26" name="文本框 25"/>
          <p:cNvSpPr txBox="1"/>
          <p:nvPr/>
        </p:nvSpPr>
        <p:spPr>
          <a:xfrm>
            <a:off x="494030" y="1001395"/>
            <a:ext cx="1318260" cy="398780"/>
          </a:xfrm>
          <a:prstGeom prst="rect">
            <a:avLst/>
          </a:prstGeom>
          <a:noFill/>
        </p:spPr>
        <p:txBody>
          <a:bodyPr wrap="square" rtlCol="0">
            <a:spAutoFit/>
          </a:bodyPr>
          <a:p>
            <a:r>
              <a:rPr lang="zh-CN" altLang="en-US" sz="2000" b="1">
                <a:solidFill>
                  <a:srgbClr val="FF0000"/>
                </a:solidFill>
                <a:latin typeface="仿宋" panose="02010609060101010101" charset="-122"/>
                <a:ea typeface="仿宋" panose="02010609060101010101" charset="-122"/>
              </a:rPr>
              <a:t>算符构造：</a:t>
            </a:r>
            <a:endParaRPr lang="zh-CN" altLang="en-US" sz="2000" b="1">
              <a:solidFill>
                <a:srgbClr val="FF0000"/>
              </a:solidFill>
              <a:latin typeface="仿宋" panose="02010609060101010101" charset="-122"/>
              <a:ea typeface="仿宋" panose="02010609060101010101" charset="-122"/>
            </a:endParaRPr>
          </a:p>
        </p:txBody>
      </p:sp>
      <p:grpSp>
        <p:nvGrpSpPr>
          <p:cNvPr id="29" name="组合 28"/>
          <p:cNvGrpSpPr/>
          <p:nvPr/>
        </p:nvGrpSpPr>
        <p:grpSpPr>
          <a:xfrm>
            <a:off x="717550" y="4399915"/>
            <a:ext cx="7876540" cy="829945"/>
            <a:chOff x="1538" y="6929"/>
            <a:chExt cx="11996" cy="1307"/>
          </a:xfrm>
        </p:grpSpPr>
        <p:sp>
          <p:nvSpPr>
            <p:cNvPr id="25" name="文本框 24"/>
            <p:cNvSpPr txBox="1"/>
            <p:nvPr/>
          </p:nvSpPr>
          <p:spPr>
            <a:xfrm>
              <a:off x="1538" y="6929"/>
              <a:ext cx="11996" cy="1307"/>
            </a:xfrm>
            <a:prstGeom prst="rect">
              <a:avLst/>
            </a:prstGeom>
            <a:noFill/>
          </p:spPr>
          <p:txBody>
            <a:bodyPr wrap="square" rtlCol="0">
              <a:spAutoFit/>
            </a:bodyPr>
            <a:p>
              <a:pPr>
                <a:lnSpc>
                  <a:spcPct val="120000"/>
                </a:lnSpc>
              </a:pPr>
              <a:r>
                <a:rPr lang="zh-CN" altLang="en-US" sz="2000" b="1">
                  <a:latin typeface="仿宋" panose="02010609060101010101" charset="-122"/>
                  <a:ea typeface="仿宋" panose="02010609060101010101" charset="-122"/>
                </a:rPr>
                <a:t>应用变分得到的本征值计算粲偶素  和   的质量谱，同时应用构造的算符分别来计算粲偶素  和   三点关联函数（提取形状因子）。</a:t>
              </a:r>
              <a:endParaRPr lang="zh-CN" altLang="en-US" sz="2000" b="1">
                <a:latin typeface="仿宋" panose="02010609060101010101" charset="-122"/>
                <a:ea typeface="仿宋" panose="02010609060101010101" charset="-122"/>
              </a:endParaRPr>
            </a:p>
          </p:txBody>
        </p:sp>
        <p:graphicFrame>
          <p:nvGraphicFramePr>
            <p:cNvPr id="27" name="对象 26">
              <a:hlinkClick r:id="" action="ppaction://ole?verb="/>
            </p:cNvPr>
            <p:cNvGraphicFramePr>
              <a:graphicFrameLocks noChangeAspect="1"/>
            </p:cNvGraphicFramePr>
            <p:nvPr/>
          </p:nvGraphicFramePr>
          <p:xfrm>
            <a:off x="7444" y="6957"/>
            <a:ext cx="455" cy="630"/>
          </p:xfrm>
          <a:graphic>
            <a:graphicData uri="http://schemas.openxmlformats.org/presentationml/2006/ole">
              <mc:AlternateContent xmlns:mc="http://schemas.openxmlformats.org/markup-compatibility/2006">
                <mc:Choice xmlns:v="urn:schemas-microsoft-com:vml" Requires="v">
                  <p:oleObj spid="_x0000_s2050" name="" r:id="rId9" imgW="165100" imgH="228600" progId="Equation.KSEE3">
                    <p:embed/>
                  </p:oleObj>
                </mc:Choice>
                <mc:Fallback>
                  <p:oleObj name="" r:id="rId9" imgW="165100" imgH="228600" progId="Equation.KSEE3">
                    <p:embed/>
                    <p:pic>
                      <p:nvPicPr>
                        <p:cNvPr id="0" name="图片 2049"/>
                        <p:cNvPicPr/>
                        <p:nvPr/>
                      </p:nvPicPr>
                      <p:blipFill>
                        <a:blip r:embed="rId10"/>
                        <a:stretch>
                          <a:fillRect/>
                        </a:stretch>
                      </p:blipFill>
                      <p:spPr>
                        <a:xfrm>
                          <a:off x="7444" y="6957"/>
                          <a:ext cx="455" cy="630"/>
                        </a:xfrm>
                        <a:prstGeom prst="rect">
                          <a:avLst/>
                        </a:prstGeom>
                      </p:spPr>
                    </p:pic>
                  </p:oleObj>
                </mc:Fallback>
              </mc:AlternateContent>
            </a:graphicData>
          </a:graphic>
        </p:graphicFrame>
        <p:graphicFrame>
          <p:nvGraphicFramePr>
            <p:cNvPr id="28" name="对象 27">
              <a:hlinkClick r:id="" action="ppaction://ole?verb="/>
            </p:cNvPr>
            <p:cNvGraphicFramePr>
              <a:graphicFrameLocks noChangeAspect="1"/>
            </p:cNvGraphicFramePr>
            <p:nvPr/>
          </p:nvGraphicFramePr>
          <p:xfrm>
            <a:off x="8194" y="6957"/>
            <a:ext cx="665" cy="630"/>
          </p:xfrm>
          <a:graphic>
            <a:graphicData uri="http://schemas.openxmlformats.org/presentationml/2006/ole">
              <mc:AlternateContent xmlns:mc="http://schemas.openxmlformats.org/markup-compatibility/2006">
                <mc:Choice xmlns:v="urn:schemas-microsoft-com:vml" Requires="v">
                  <p:oleObj spid="_x0000_s2" name="" r:id="rId11" imgW="241300" imgH="228600" progId="Equation.KSEE3">
                    <p:embed/>
                  </p:oleObj>
                </mc:Choice>
                <mc:Fallback>
                  <p:oleObj name="" r:id="rId11" imgW="241300" imgH="228600" progId="Equation.KSEE3">
                    <p:embed/>
                    <p:pic>
                      <p:nvPicPr>
                        <p:cNvPr id="0" name="图片 2049"/>
                        <p:cNvPicPr/>
                        <p:nvPr/>
                      </p:nvPicPr>
                      <p:blipFill>
                        <a:blip r:embed="rId12"/>
                        <a:stretch>
                          <a:fillRect/>
                        </a:stretch>
                      </p:blipFill>
                      <p:spPr>
                        <a:xfrm>
                          <a:off x="8194" y="6957"/>
                          <a:ext cx="665" cy="630"/>
                        </a:xfrm>
                        <a:prstGeom prst="rect">
                          <a:avLst/>
                        </a:prstGeom>
                      </p:spPr>
                    </p:pic>
                  </p:oleObj>
                </mc:Fallback>
              </mc:AlternateContent>
            </a:graphicData>
          </a:graphic>
        </p:graphicFrame>
      </p:grpSp>
      <p:graphicFrame>
        <p:nvGraphicFramePr>
          <p:cNvPr id="3" name="对象 2">
            <a:hlinkClick r:id="" action="ppaction://ole?verb="/>
          </p:cNvPr>
          <p:cNvGraphicFramePr>
            <a:graphicFrameLocks noChangeAspect="1"/>
          </p:cNvGraphicFramePr>
          <p:nvPr/>
        </p:nvGraphicFramePr>
        <p:xfrm>
          <a:off x="3589020" y="4799330"/>
          <a:ext cx="288925" cy="400050"/>
        </p:xfrm>
        <a:graphic>
          <a:graphicData uri="http://schemas.openxmlformats.org/presentationml/2006/ole">
            <mc:AlternateContent xmlns:mc="http://schemas.openxmlformats.org/markup-compatibility/2006">
              <mc:Choice xmlns:v="urn:schemas-microsoft-com:vml" Requires="v">
                <p:oleObj spid="_x0000_s4" name="" r:id="rId13" imgW="165100" imgH="228600" progId="Equation.KSEE3">
                  <p:embed/>
                </p:oleObj>
              </mc:Choice>
              <mc:Fallback>
                <p:oleObj name="" r:id="rId13" imgW="165100" imgH="228600" progId="Equation.KSEE3">
                  <p:embed/>
                  <p:pic>
                    <p:nvPicPr>
                      <p:cNvPr id="0" name="图片 2049"/>
                      <p:cNvPicPr/>
                      <p:nvPr/>
                    </p:nvPicPr>
                    <p:blipFill>
                      <a:blip r:embed="rId10"/>
                      <a:stretch>
                        <a:fillRect/>
                      </a:stretch>
                    </p:blipFill>
                    <p:spPr>
                      <a:xfrm>
                        <a:off x="3589020" y="4799330"/>
                        <a:ext cx="288925" cy="400050"/>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4101465" y="4799330"/>
          <a:ext cx="422275" cy="400050"/>
        </p:xfrm>
        <a:graphic>
          <a:graphicData uri="http://schemas.openxmlformats.org/presentationml/2006/ole">
            <mc:AlternateContent xmlns:mc="http://schemas.openxmlformats.org/markup-compatibility/2006">
              <mc:Choice xmlns:v="urn:schemas-microsoft-com:vml" Requires="v">
                <p:oleObj spid="_x0000_s6" name="" r:id="rId14" imgW="241300" imgH="228600" progId="Equation.KSEE3">
                  <p:embed/>
                </p:oleObj>
              </mc:Choice>
              <mc:Fallback>
                <p:oleObj name="" r:id="rId14" imgW="241300" imgH="228600" progId="Equation.KSEE3">
                  <p:embed/>
                  <p:pic>
                    <p:nvPicPr>
                      <p:cNvPr id="0" name="图片 2049"/>
                      <p:cNvPicPr/>
                      <p:nvPr/>
                    </p:nvPicPr>
                    <p:blipFill>
                      <a:blip r:embed="rId12"/>
                      <a:stretch>
                        <a:fillRect/>
                      </a:stretch>
                    </p:blipFill>
                    <p:spPr>
                      <a:xfrm>
                        <a:off x="4101465" y="4799330"/>
                        <a:ext cx="422275" cy="400050"/>
                      </a:xfrm>
                      <a:prstGeom prst="rect">
                        <a:avLst/>
                      </a:prstGeom>
                    </p:spPr>
                  </p:pic>
                </p:oleObj>
              </mc:Fallback>
            </mc:AlternateContent>
          </a:graphicData>
        </a:graphic>
      </p:graphicFrame>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P spid="14" grpId="0"/>
      <p:bldP spid="18"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custDataLst>
              <p:tags r:id="rId1"/>
            </p:custDataLst>
          </p:nvPr>
        </p:nvSpPr>
        <p:spPr>
          <a:xfrm>
            <a:off x="164465" y="209550"/>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a:t>
            </a:r>
            <a:endParaRPr lang="zh-CN" altLang="zh-CN" dirty="0">
              <a:effectLst>
                <a:outerShdw blurRad="38100" dist="38100" dir="2700000" algn="tl">
                  <a:srgbClr val="000000">
                    <a:alpha val="43137"/>
                  </a:srgbClr>
                </a:outerShdw>
              </a:effectLst>
              <a:latin typeface="+mj-ea"/>
              <a:ea typeface="+mj-ea"/>
            </a:endParaRPr>
          </a:p>
        </p:txBody>
      </p:sp>
      <p:sp>
        <p:nvSpPr>
          <p:cNvPr id="8" name="TextBox 4"/>
          <p:cNvSpPr txBox="1"/>
          <p:nvPr/>
        </p:nvSpPr>
        <p:spPr>
          <a:xfrm>
            <a:off x="324485" y="979805"/>
            <a:ext cx="7363460" cy="398780"/>
          </a:xfrm>
          <a:prstGeom prst="rect">
            <a:avLst/>
          </a:prstGeom>
          <a:noFill/>
        </p:spPr>
        <p:txBody>
          <a:bodyPr wrap="square" rtlCol="0">
            <a:spAutoFit/>
          </a:bodyPr>
          <a:p>
            <a:r>
              <a:rPr lang="zh-CN" altLang="en-US" sz="2000" b="1" dirty="0" smtClean="0">
                <a:latin typeface="Times New Roman" panose="02020603050405020304" pitchFamily="18" charset="0"/>
                <a:ea typeface="仿宋" panose="02010609060101010101" charset="-122"/>
                <a:cs typeface="Times New Roman" panose="02020603050405020304" pitchFamily="18" charset="0"/>
              </a:rPr>
              <a:t>采用的是</a:t>
            </a:r>
            <a:r>
              <a:rPr lang="en-US" altLang="zh-CN" sz="2000" b="1" dirty="0" smtClean="0">
                <a:latin typeface="Times New Roman" panose="02020603050405020304" pitchFamily="18" charset="0"/>
                <a:ea typeface="仿宋" panose="02010609060101010101" charset="-122"/>
                <a:cs typeface="Times New Roman" panose="02020603050405020304" pitchFamily="18" charset="0"/>
              </a:rPr>
              <a:t>ETMC</a:t>
            </a:r>
            <a:r>
              <a:rPr lang="zh-CN" altLang="en-US" sz="2000" b="1" dirty="0" smtClean="0">
                <a:latin typeface="Times New Roman" panose="02020603050405020304" pitchFamily="18" charset="0"/>
                <a:ea typeface="仿宋" panose="02010609060101010101" charset="-122"/>
                <a:cs typeface="Times New Roman" panose="02020603050405020304" pitchFamily="18" charset="0"/>
              </a:rPr>
              <a:t>生成的 </a:t>
            </a:r>
            <a:r>
              <a:rPr lang="en-US" altLang="zh-CN" sz="2000" b="1" i="1" dirty="0" err="1" smtClean="0">
                <a:latin typeface="Times New Roman" panose="02020603050405020304" pitchFamily="18" charset="0"/>
                <a:ea typeface="仿宋" panose="02010609060101010101" charset="-122"/>
                <a:cs typeface="Times New Roman" panose="02020603050405020304" pitchFamily="18" charset="0"/>
              </a:rPr>
              <a:t>N</a:t>
            </a:r>
            <a:r>
              <a:rPr lang="en-US" altLang="zh-CN" sz="2000" b="1" i="1" baseline="-25000" dirty="0" err="1" smtClean="0">
                <a:latin typeface="Times New Roman" panose="02020603050405020304" pitchFamily="18" charset="0"/>
                <a:ea typeface="仿宋" panose="02010609060101010101" charset="-122"/>
                <a:cs typeface="Times New Roman" panose="02020603050405020304" pitchFamily="18" charset="0"/>
              </a:rPr>
              <a:t>f</a:t>
            </a:r>
            <a:r>
              <a:rPr lang="en-US" altLang="zh-CN" sz="2000" b="1" i="1" dirty="0" smtClean="0">
                <a:latin typeface="Times New Roman" panose="02020603050405020304" pitchFamily="18" charset="0"/>
                <a:ea typeface="仿宋" panose="02010609060101010101" charset="-122"/>
                <a:cs typeface="Times New Roman" panose="02020603050405020304" pitchFamily="18" charset="0"/>
              </a:rPr>
              <a:t>=2 </a:t>
            </a:r>
            <a:r>
              <a:rPr lang="zh-CN" altLang="en-US" sz="2000" b="1" dirty="0" smtClean="0">
                <a:latin typeface="Times New Roman" panose="02020603050405020304" pitchFamily="18" charset="0"/>
                <a:ea typeface="仿宋" panose="02010609060101010101" charset="-122"/>
                <a:cs typeface="Times New Roman" panose="02020603050405020304" pitchFamily="18" charset="0"/>
              </a:rPr>
              <a:t>的</a:t>
            </a:r>
            <a:r>
              <a:rPr lang="en-US" altLang="zh-CN" sz="2000" b="1" dirty="0" smtClean="0">
                <a:latin typeface="Times New Roman" panose="02020603050405020304" pitchFamily="18" charset="0"/>
                <a:ea typeface="仿宋" panose="02010609060101010101" charset="-122"/>
                <a:cs typeface="Times New Roman" panose="02020603050405020304" pitchFamily="18" charset="0"/>
              </a:rPr>
              <a:t>Twisted Mass</a:t>
            </a:r>
            <a:r>
              <a:rPr lang="zh-CN" altLang="en-US" sz="2000" b="1" dirty="0" smtClean="0">
                <a:latin typeface="Times New Roman" panose="02020603050405020304" pitchFamily="18" charset="0"/>
                <a:ea typeface="仿宋" panose="02010609060101010101" charset="-122"/>
                <a:cs typeface="Times New Roman" panose="02020603050405020304" pitchFamily="18" charset="0"/>
              </a:rPr>
              <a:t>组态</a:t>
            </a:r>
            <a:endParaRPr lang="zh-CN" altLang="en-US" sz="2000" b="1" dirty="0">
              <a:latin typeface="Times New Roman" panose="02020603050405020304" pitchFamily="18" charset="0"/>
              <a:ea typeface="仿宋" panose="02010609060101010101" charset="-122"/>
              <a:cs typeface="Times New Roman" panose="02020603050405020304" pitchFamily="18" charset="0"/>
            </a:endParaRPr>
          </a:p>
        </p:txBody>
      </p:sp>
      <p:sp>
        <p:nvSpPr>
          <p:cNvPr id="9" name="TextBox 6"/>
          <p:cNvSpPr txBox="1"/>
          <p:nvPr/>
        </p:nvSpPr>
        <p:spPr>
          <a:xfrm>
            <a:off x="468809" y="3427735"/>
            <a:ext cx="6768752" cy="398780"/>
          </a:xfrm>
          <a:prstGeom prst="rect">
            <a:avLst/>
          </a:prstGeom>
          <a:noFill/>
        </p:spPr>
        <p:txBody>
          <a:bodyPr wrap="square" rtlCol="0">
            <a:spAutoFit/>
          </a:bodyPr>
          <a:p>
            <a:r>
              <a:rPr lang="zh-CN" altLang="en-US" sz="2000" b="1" dirty="0" smtClean="0">
                <a:latin typeface="Times New Roman" panose="02020603050405020304" pitchFamily="18" charset="0"/>
                <a:ea typeface="仿宋" panose="02010609060101010101" charset="-122"/>
                <a:cs typeface="Times New Roman" panose="02020603050405020304" pitchFamily="18" charset="0"/>
              </a:rPr>
              <a:t>裸夸克参数</a:t>
            </a:r>
            <a:r>
              <a:rPr lang="en-US" altLang="zh-CN" sz="2000" b="1" dirty="0" smtClean="0">
                <a:latin typeface="Times New Roman" panose="02020603050405020304" pitchFamily="18" charset="0"/>
                <a:ea typeface="仿宋" panose="02010609060101010101" charset="-122"/>
                <a:cs typeface="Times New Roman" panose="02020603050405020304" pitchFamily="18" charset="0"/>
              </a:rPr>
              <a:t>m</a:t>
            </a:r>
            <a:r>
              <a:rPr lang="en-US" altLang="zh-CN" sz="2000" b="1" baseline="-25000" dirty="0" smtClean="0">
                <a:latin typeface="Times New Roman" panose="02020603050405020304" pitchFamily="18" charset="0"/>
                <a:ea typeface="仿宋" panose="02010609060101010101" charset="-122"/>
                <a:cs typeface="Times New Roman" panose="02020603050405020304" pitchFamily="18" charset="0"/>
              </a:rPr>
              <a:t>c</a:t>
            </a:r>
            <a:r>
              <a:rPr lang="zh-CN" altLang="en-US" sz="2000" b="1" dirty="0" smtClean="0">
                <a:latin typeface="Times New Roman" panose="02020603050405020304" pitchFamily="18" charset="0"/>
                <a:ea typeface="仿宋" panose="02010609060101010101" charset="-122"/>
                <a:cs typeface="Times New Roman" panose="02020603050405020304" pitchFamily="18" charset="0"/>
              </a:rPr>
              <a:t>的确定</a:t>
            </a:r>
            <a:r>
              <a:rPr lang="en-US" altLang="zh-CN" sz="2000" b="1" dirty="0" smtClean="0">
                <a:latin typeface="Times New Roman" panose="02020603050405020304" pitchFamily="18" charset="0"/>
                <a:ea typeface="仿宋" panose="02010609060101010101" charset="-122"/>
                <a:cs typeface="Times New Roman" panose="02020603050405020304" pitchFamily="18" charset="0"/>
              </a:rPr>
              <a:t>:</a:t>
            </a:r>
            <a:endParaRPr lang="en-US" altLang="zh-CN" sz="2000" b="1" dirty="0" smtClean="0">
              <a:latin typeface="Times New Roman" panose="02020603050405020304" pitchFamily="18" charset="0"/>
              <a:ea typeface="仿宋" panose="02010609060101010101" charset="-122"/>
              <a:cs typeface="Times New Roman" panose="02020603050405020304" pitchFamily="18" charset="0"/>
            </a:endParaRPr>
          </a:p>
        </p:txBody>
      </p:sp>
      <p:sp>
        <p:nvSpPr>
          <p:cNvPr id="10" name="TextBox 7"/>
          <p:cNvSpPr txBox="1"/>
          <p:nvPr/>
        </p:nvSpPr>
        <p:spPr>
          <a:xfrm>
            <a:off x="467360" y="4076065"/>
            <a:ext cx="8307705" cy="706755"/>
          </a:xfrm>
          <a:prstGeom prst="rect">
            <a:avLst/>
          </a:prstGeom>
          <a:noFill/>
        </p:spPr>
        <p:txBody>
          <a:bodyPr wrap="square" rtlCol="0">
            <a:spAutoFit/>
          </a:bodyPr>
          <a:p>
            <a:r>
              <a:rPr lang="zh-CN" altLang="en-US" sz="2000" b="1" dirty="0" smtClean="0">
                <a:latin typeface="Times New Roman" panose="02020603050405020304" pitchFamily="18" charset="0"/>
                <a:ea typeface="仿宋" panose="02010609060101010101" charset="-122"/>
                <a:cs typeface="Times New Roman" panose="02020603050405020304" pitchFamily="18" charset="0"/>
              </a:rPr>
              <a:t>对粲夸克质量参数进行内插，这里以    的质量为</a:t>
            </a:r>
            <a:r>
              <a:rPr lang="en-US" altLang="zh-CN" sz="2000" b="1" dirty="0" smtClean="0">
                <a:latin typeface="Times New Roman" panose="02020603050405020304" pitchFamily="18" charset="0"/>
                <a:ea typeface="仿宋" panose="02010609060101010101" charset="-122"/>
                <a:cs typeface="Times New Roman" panose="02020603050405020304" pitchFamily="18" charset="0"/>
              </a:rPr>
              <a:t>2980.3</a:t>
            </a:r>
            <a:r>
              <a:rPr lang="en-US" altLang="zh-CN" sz="2000" b="1" i="1" dirty="0" smtClean="0">
                <a:latin typeface="Times New Roman" panose="02020603050405020304" pitchFamily="18" charset="0"/>
                <a:ea typeface="仿宋" panose="02010609060101010101" charset="-122"/>
                <a:cs typeface="Times New Roman" panose="02020603050405020304" pitchFamily="18" charset="0"/>
              </a:rPr>
              <a:t>MeV</a:t>
            </a:r>
            <a:r>
              <a:rPr lang="zh-CN" altLang="en-US" sz="2000" b="1" dirty="0" smtClean="0">
                <a:latin typeface="Times New Roman" panose="02020603050405020304" pitchFamily="18" charset="0"/>
                <a:ea typeface="仿宋" panose="02010609060101010101" charset="-122"/>
                <a:cs typeface="Times New Roman" panose="02020603050405020304" pitchFamily="18" charset="0"/>
              </a:rPr>
              <a:t>（</a:t>
            </a:r>
            <a:r>
              <a:rPr lang="en-US" altLang="zh-CN" sz="2000" b="1" dirty="0" smtClean="0">
                <a:latin typeface="Times New Roman" panose="02020603050405020304" pitchFamily="18" charset="0"/>
                <a:ea typeface="仿宋" panose="02010609060101010101" charset="-122"/>
                <a:cs typeface="Times New Roman" panose="02020603050405020304" pitchFamily="18" charset="0"/>
              </a:rPr>
              <a:t>PDG</a:t>
            </a:r>
            <a:r>
              <a:rPr lang="zh-CN" altLang="en-US" sz="2000" b="1" dirty="0" smtClean="0">
                <a:latin typeface="Times New Roman" panose="02020603050405020304" pitchFamily="18" charset="0"/>
                <a:ea typeface="仿宋" panose="02010609060101010101" charset="-122"/>
                <a:cs typeface="Times New Roman" panose="02020603050405020304" pitchFamily="18" charset="0"/>
              </a:rPr>
              <a:t>的值）来确定粲夸克的质量参数。</a:t>
            </a:r>
            <a:endParaRPr lang="zh-CN" altLang="en-US" sz="2000" b="1" dirty="0" smtClean="0">
              <a:latin typeface="Times New Roman" panose="02020603050405020304" pitchFamily="18" charset="0"/>
              <a:ea typeface="仿宋" panose="02010609060101010101" charset="-122"/>
              <a:cs typeface="Times New Roman" panose="02020603050405020304" pitchFamily="18" charset="0"/>
            </a:endParaRPr>
          </a:p>
        </p:txBody>
      </p:sp>
      <p:sp>
        <p:nvSpPr>
          <p:cNvPr id="11" name="TextBox 8"/>
          <p:cNvSpPr txBox="1"/>
          <p:nvPr/>
        </p:nvSpPr>
        <p:spPr>
          <a:xfrm>
            <a:off x="612775" y="5155565"/>
            <a:ext cx="6836410" cy="1014730"/>
          </a:xfrm>
          <a:prstGeom prst="rect">
            <a:avLst/>
          </a:prstGeom>
          <a:noFill/>
        </p:spPr>
        <p:txBody>
          <a:bodyPr wrap="square" rtlCol="0">
            <a:spAutoFit/>
          </a:bodyPr>
          <a:p>
            <a:r>
              <a:rPr lang="zh-CN" altLang="en-US" sz="2000" b="1" dirty="0" smtClean="0">
                <a:latin typeface="Times New Roman" panose="02020603050405020304" pitchFamily="18" charset="0"/>
                <a:ea typeface="仿宋" panose="02010609060101010101" charset="-122"/>
                <a:cs typeface="Times New Roman" panose="02020603050405020304" pitchFamily="18" charset="0"/>
              </a:rPr>
              <a:t>粲夸克质量参数内插的结果</a:t>
            </a:r>
            <a:r>
              <a:rPr lang="en-US" altLang="zh-CN" sz="2000" b="1" dirty="0" smtClean="0">
                <a:latin typeface="Times New Roman" panose="02020603050405020304" pitchFamily="18" charset="0"/>
                <a:ea typeface="仿宋" panose="02010609060101010101" charset="-122"/>
                <a:cs typeface="Times New Roman" panose="02020603050405020304" pitchFamily="18" charset="0"/>
              </a:rPr>
              <a:t>:</a:t>
            </a:r>
            <a:endParaRPr lang="en-US" altLang="zh-CN" sz="2000" b="1" dirty="0" smtClean="0">
              <a:latin typeface="Times New Roman" panose="02020603050405020304" pitchFamily="18" charset="0"/>
              <a:ea typeface="仿宋" panose="02010609060101010101" charset="-122"/>
              <a:cs typeface="Times New Roman" panose="02020603050405020304" pitchFamily="18" charset="0"/>
            </a:endParaRPr>
          </a:p>
          <a:p>
            <a:r>
              <a:rPr lang="en-US" altLang="zh-CN" sz="2000" b="1" dirty="0" smtClean="0">
                <a:solidFill>
                  <a:srgbClr val="FF0000"/>
                </a:solidFill>
                <a:latin typeface="Times New Roman" panose="02020603050405020304" pitchFamily="18" charset="0"/>
                <a:ea typeface="仿宋" panose="02010609060101010101" charset="-122"/>
                <a:cs typeface="Times New Roman" panose="02020603050405020304" pitchFamily="18" charset="0"/>
              </a:rPr>
              <a:t>m</a:t>
            </a:r>
            <a:r>
              <a:rPr lang="en-US" altLang="zh-CN" sz="2000" b="1" baseline="-25000" dirty="0" smtClean="0">
                <a:solidFill>
                  <a:srgbClr val="FF0000"/>
                </a:solidFill>
                <a:latin typeface="Times New Roman" panose="02020603050405020304" pitchFamily="18" charset="0"/>
                <a:ea typeface="仿宋" panose="02010609060101010101" charset="-122"/>
                <a:cs typeface="Times New Roman" panose="02020603050405020304" pitchFamily="18" charset="0"/>
              </a:rPr>
              <a:t>c</a:t>
            </a:r>
            <a:r>
              <a:rPr lang="en-US" altLang="zh-CN" sz="2000" b="1" dirty="0" smtClean="0">
                <a:solidFill>
                  <a:srgbClr val="FF0000"/>
                </a:solidFill>
                <a:latin typeface="Times New Roman" panose="02020603050405020304" pitchFamily="18" charset="0"/>
                <a:ea typeface="仿宋" panose="02010609060101010101" charset="-122"/>
                <a:cs typeface="Times New Roman" panose="02020603050405020304" pitchFamily="18" charset="0"/>
              </a:rPr>
              <a:t>=0.2542 (L=24)</a:t>
            </a:r>
            <a:endParaRPr lang="en-US" altLang="zh-CN" sz="2000" b="1" dirty="0" smtClean="0">
              <a:solidFill>
                <a:srgbClr val="FF0000"/>
              </a:solidFill>
              <a:latin typeface="Times New Roman" panose="02020603050405020304" pitchFamily="18" charset="0"/>
              <a:ea typeface="仿宋" panose="02010609060101010101" charset="-122"/>
              <a:cs typeface="Times New Roman" panose="02020603050405020304" pitchFamily="18" charset="0"/>
            </a:endParaRPr>
          </a:p>
          <a:p>
            <a:r>
              <a:rPr lang="en-US" altLang="zh-CN" sz="2000" b="1" dirty="0" smtClean="0">
                <a:solidFill>
                  <a:srgbClr val="FF0000"/>
                </a:solidFill>
                <a:latin typeface="Times New Roman" panose="02020603050405020304" pitchFamily="18" charset="0"/>
                <a:ea typeface="仿宋" panose="02010609060101010101" charset="-122"/>
                <a:cs typeface="Times New Roman" panose="02020603050405020304" pitchFamily="18" charset="0"/>
              </a:rPr>
              <a:t>m</a:t>
            </a:r>
            <a:r>
              <a:rPr lang="en-US" altLang="zh-CN" sz="2000" b="1" baseline="-25000" dirty="0" smtClean="0">
                <a:solidFill>
                  <a:srgbClr val="FF0000"/>
                </a:solidFill>
                <a:latin typeface="Times New Roman" panose="02020603050405020304" pitchFamily="18" charset="0"/>
                <a:ea typeface="仿宋" panose="02010609060101010101" charset="-122"/>
                <a:cs typeface="Times New Roman" panose="02020603050405020304" pitchFamily="18" charset="0"/>
              </a:rPr>
              <a:t>c</a:t>
            </a:r>
            <a:r>
              <a:rPr lang="en-US" altLang="zh-CN" sz="2000" b="1" dirty="0" smtClean="0">
                <a:solidFill>
                  <a:srgbClr val="FF0000"/>
                </a:solidFill>
                <a:latin typeface="Times New Roman" panose="02020603050405020304" pitchFamily="18" charset="0"/>
                <a:ea typeface="仿宋" panose="02010609060101010101" charset="-122"/>
                <a:cs typeface="Times New Roman" panose="02020603050405020304" pitchFamily="18" charset="0"/>
              </a:rPr>
              <a:t>=0.2018 (L=32)</a:t>
            </a:r>
            <a:endParaRPr lang="en-US" altLang="zh-CN" sz="2000" b="1" dirty="0" smtClean="0">
              <a:solidFill>
                <a:srgbClr val="FF0000"/>
              </a:solidFill>
              <a:latin typeface="Times New Roman" panose="02020603050405020304" pitchFamily="18" charset="0"/>
              <a:ea typeface="仿宋" panose="02010609060101010101" charset="-122"/>
              <a:cs typeface="Times New Roman" panose="02020603050405020304" pitchFamily="18" charset="0"/>
            </a:endParaRPr>
          </a:p>
        </p:txBody>
      </p:sp>
      <p:graphicFrame>
        <p:nvGraphicFramePr>
          <p:cNvPr id="12" name="对象 11">
            <a:hlinkClick r:id="" action="ppaction://ole?verb="/>
          </p:cNvPr>
          <p:cNvGraphicFramePr>
            <a:graphicFrameLocks noChangeAspect="1"/>
          </p:cNvGraphicFramePr>
          <p:nvPr/>
        </p:nvGraphicFramePr>
        <p:xfrm>
          <a:off x="4633595" y="4013200"/>
          <a:ext cx="307975" cy="427355"/>
        </p:xfrm>
        <a:graphic>
          <a:graphicData uri="http://schemas.openxmlformats.org/presentationml/2006/ole">
            <mc:AlternateContent xmlns:mc="http://schemas.openxmlformats.org/markup-compatibility/2006">
              <mc:Choice xmlns:v="urn:schemas-microsoft-com:vml" Requires="v">
                <p:oleObj spid="_x0000_s1025" name="" r:id="rId2" imgW="165100" imgH="228600" progId="Equation.3">
                  <p:embed/>
                </p:oleObj>
              </mc:Choice>
              <mc:Fallback>
                <p:oleObj name="" r:id="rId2" imgW="165100" imgH="228600" progId="Equation.3">
                  <p:embed/>
                  <p:pic>
                    <p:nvPicPr>
                      <p:cNvPr id="0" name="图片 1024"/>
                      <p:cNvPicPr/>
                      <p:nvPr/>
                    </p:nvPicPr>
                    <p:blipFill>
                      <a:blip r:embed="rId3"/>
                      <a:stretch>
                        <a:fillRect/>
                      </a:stretch>
                    </p:blipFill>
                    <p:spPr>
                      <a:xfrm>
                        <a:off x="4633595" y="4013200"/>
                        <a:ext cx="307975" cy="427355"/>
                      </a:xfrm>
                      <a:prstGeom prst="rect">
                        <a:avLst/>
                      </a:prstGeom>
                    </p:spPr>
                  </p:pic>
                </p:oleObj>
              </mc:Fallback>
            </mc:AlternateContent>
          </a:graphicData>
        </a:graphic>
      </p:graphicFrame>
      <p:pic>
        <p:nvPicPr>
          <p:cNvPr id="2" name="图片 1"/>
          <p:cNvPicPr>
            <a:picLocks noChangeAspect="1"/>
          </p:cNvPicPr>
          <p:nvPr/>
        </p:nvPicPr>
        <p:blipFill>
          <a:blip r:embed="rId4"/>
          <a:stretch>
            <a:fillRect/>
          </a:stretch>
        </p:blipFill>
        <p:spPr>
          <a:xfrm>
            <a:off x="1467485" y="1661795"/>
            <a:ext cx="6645275" cy="133985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 name="标题 13"/>
          <p:cNvSpPr>
            <a:spLocks noGrp="1"/>
          </p:cNvSpPr>
          <p:nvPr>
            <p:custDataLst>
              <p:tags r:id="rId1"/>
            </p:custDataLst>
          </p:nvPr>
        </p:nvSpPr>
        <p:spPr>
          <a:xfrm>
            <a:off x="164465" y="209550"/>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数值模拟细节（质量的计算）</a:t>
            </a:r>
            <a:endParaRPr lang="zh-CN" altLang="zh-CN" dirty="0">
              <a:effectLst>
                <a:outerShdw blurRad="38100" dist="38100" dir="2700000" algn="tl">
                  <a:srgbClr val="000000">
                    <a:alpha val="43137"/>
                  </a:srgbClr>
                </a:outerShdw>
              </a:effectLst>
              <a:latin typeface="+mj-ea"/>
              <a:ea typeface="+mj-ea"/>
            </a:endParaRPr>
          </a:p>
        </p:txBody>
      </p:sp>
      <p:grpSp>
        <p:nvGrpSpPr>
          <p:cNvPr id="37" name="组合 36"/>
          <p:cNvGrpSpPr/>
          <p:nvPr/>
        </p:nvGrpSpPr>
        <p:grpSpPr>
          <a:xfrm>
            <a:off x="433705" y="1594485"/>
            <a:ext cx="2677795" cy="879475"/>
            <a:chOff x="683" y="2511"/>
            <a:chExt cx="4217" cy="1385"/>
          </a:xfrm>
        </p:grpSpPr>
        <p:graphicFrame>
          <p:nvGraphicFramePr>
            <p:cNvPr id="4" name="对象 3">
              <a:hlinkClick r:id="" action="ppaction://ole?verb="/>
            </p:cNvPr>
            <p:cNvGraphicFramePr>
              <a:graphicFrameLocks noChangeAspect="1"/>
            </p:cNvGraphicFramePr>
            <p:nvPr/>
          </p:nvGraphicFramePr>
          <p:xfrm>
            <a:off x="683" y="2589"/>
            <a:ext cx="478" cy="664"/>
          </p:xfrm>
          <a:graphic>
            <a:graphicData uri="http://schemas.openxmlformats.org/presentationml/2006/ole">
              <mc:AlternateContent xmlns:mc="http://schemas.openxmlformats.org/markup-compatibility/2006">
                <mc:Choice xmlns:v="urn:schemas-microsoft-com:vml" Requires="v">
                  <p:oleObj spid="_x0000_s1026" name="" r:id="rId2" imgW="165100" imgH="228600" progId="Equation.KSEE3">
                    <p:embed/>
                  </p:oleObj>
                </mc:Choice>
                <mc:Fallback>
                  <p:oleObj name="" r:id="rId2" imgW="165100" imgH="228600" progId="Equation.KSEE3">
                    <p:embed/>
                    <p:pic>
                      <p:nvPicPr>
                        <p:cNvPr id="0" name="图片 1025"/>
                        <p:cNvPicPr/>
                        <p:nvPr/>
                      </p:nvPicPr>
                      <p:blipFill>
                        <a:blip r:embed="rId3"/>
                        <a:stretch>
                          <a:fillRect/>
                        </a:stretch>
                      </p:blipFill>
                      <p:spPr>
                        <a:xfrm>
                          <a:off x="683" y="2589"/>
                          <a:ext cx="478" cy="664"/>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3713" y="2511"/>
            <a:ext cx="1054" cy="757"/>
          </p:xfrm>
          <a:graphic>
            <a:graphicData uri="http://schemas.openxmlformats.org/presentationml/2006/ole">
              <mc:AlternateContent xmlns:mc="http://schemas.openxmlformats.org/markup-compatibility/2006">
                <mc:Choice xmlns:v="urn:schemas-microsoft-com:vml" Requires="v">
                  <p:oleObj spid="_x0000_s1027" name="" r:id="rId4" imgW="330200" imgH="228600" progId="Equation.KSEE3">
                    <p:embed/>
                  </p:oleObj>
                </mc:Choice>
                <mc:Fallback>
                  <p:oleObj name="" r:id="rId4" imgW="330200" imgH="228600" progId="Equation.KSEE3">
                    <p:embed/>
                    <p:pic>
                      <p:nvPicPr>
                        <p:cNvPr id="0" name="图片 1026"/>
                        <p:cNvPicPr/>
                        <p:nvPr/>
                      </p:nvPicPr>
                      <p:blipFill>
                        <a:blip r:embed="rId5"/>
                        <a:stretch>
                          <a:fillRect/>
                        </a:stretch>
                      </p:blipFill>
                      <p:spPr>
                        <a:xfrm>
                          <a:off x="3713" y="2511"/>
                          <a:ext cx="1054" cy="757"/>
                        </a:xfrm>
                        <a:prstGeom prst="rect">
                          <a:avLst/>
                        </a:prstGeom>
                      </p:spPr>
                    </p:pic>
                  </p:oleObj>
                </mc:Fallback>
              </mc:AlternateContent>
            </a:graphicData>
          </a:graphic>
        </p:graphicFrame>
        <p:sp>
          <p:nvSpPr>
            <p:cNvPr id="6" name="文本框 5"/>
            <p:cNvSpPr txBox="1"/>
            <p:nvPr/>
          </p:nvSpPr>
          <p:spPr>
            <a:xfrm>
              <a:off x="1525" y="2576"/>
              <a:ext cx="2289" cy="628"/>
            </a:xfrm>
            <a:prstGeom prst="rect">
              <a:avLst/>
            </a:prstGeom>
            <a:noFill/>
          </p:spPr>
          <p:txBody>
            <a:bodyPr wrap="square" rtlCol="0">
              <a:spAutoFit/>
            </a:bodyPr>
            <a:p>
              <a:r>
                <a:rPr lang="zh-CN" altLang="zh-CN" sz="2000" b="1">
                  <a:latin typeface="仿宋" panose="02010609060101010101" charset="-122"/>
                  <a:ea typeface="仿宋" panose="02010609060101010101" charset="-122"/>
                  <a:cs typeface="仿宋" panose="02010609060101010101" charset="-122"/>
                </a:rPr>
                <a:t>物理基：</a:t>
              </a:r>
              <a:endParaRPr lang="zh-CN" altLang="zh-CN" sz="2000" b="1">
                <a:latin typeface="仿宋" panose="02010609060101010101" charset="-122"/>
                <a:ea typeface="仿宋" panose="02010609060101010101" charset="-122"/>
                <a:cs typeface="仿宋" panose="02010609060101010101" charset="-122"/>
              </a:endParaRPr>
            </a:p>
          </p:txBody>
        </p:sp>
        <p:sp>
          <p:nvSpPr>
            <p:cNvPr id="8" name="文本框 7"/>
            <p:cNvSpPr txBox="1"/>
            <p:nvPr/>
          </p:nvSpPr>
          <p:spPr>
            <a:xfrm>
              <a:off x="986" y="3268"/>
              <a:ext cx="2489" cy="628"/>
            </a:xfrm>
            <a:prstGeom prst="rect">
              <a:avLst/>
            </a:prstGeom>
            <a:noFill/>
          </p:spPr>
          <p:txBody>
            <a:bodyPr wrap="square" rtlCol="0">
              <a:spAutoFit/>
            </a:bodyPr>
            <a:p>
              <a:r>
                <a:rPr lang="en-US" altLang="zh-CN" sz="2000" b="1">
                  <a:latin typeface="Times New Roman" panose="02020603050405020304" pitchFamily="18" charset="0"/>
                  <a:ea typeface="仿宋" panose="02010609060101010101" charset="-122"/>
                  <a:cs typeface="Times New Roman" panose="02020603050405020304" pitchFamily="18" charset="0"/>
                </a:rPr>
                <a:t>Twisted </a:t>
              </a:r>
              <a:r>
                <a:rPr lang="zh-CN" altLang="en-US" sz="2000" b="1">
                  <a:latin typeface="Times New Roman" panose="02020603050405020304" pitchFamily="18" charset="0"/>
                  <a:ea typeface="仿宋" panose="02010609060101010101" charset="-122"/>
                  <a:cs typeface="Times New Roman" panose="02020603050405020304" pitchFamily="18" charset="0"/>
                </a:rPr>
                <a:t>基</a:t>
              </a:r>
              <a:r>
                <a:rPr lang="zh-CN" altLang="en-US" sz="2000">
                  <a:latin typeface="Times New Roman" panose="02020603050405020304" pitchFamily="18" charset="0"/>
                  <a:ea typeface="仿宋" panose="02010609060101010101" charset="-122"/>
                  <a:cs typeface="Times New Roman" panose="02020603050405020304" pitchFamily="18" charset="0"/>
                </a:rPr>
                <a:t>：</a:t>
              </a:r>
              <a:endParaRPr lang="zh-CN" altLang="en-US" sz="2000">
                <a:latin typeface="Times New Roman" panose="02020603050405020304" pitchFamily="18" charset="0"/>
                <a:ea typeface="仿宋" panose="02010609060101010101" charset="-122"/>
                <a:cs typeface="Times New Roman" panose="02020603050405020304" pitchFamily="18" charset="0"/>
              </a:endParaRPr>
            </a:p>
          </p:txBody>
        </p:sp>
        <p:graphicFrame>
          <p:nvGraphicFramePr>
            <p:cNvPr id="10" name="对象 9">
              <a:hlinkClick r:id="" action="ppaction://ole?verb="/>
            </p:cNvPr>
            <p:cNvGraphicFramePr>
              <a:graphicFrameLocks noChangeAspect="1"/>
            </p:cNvGraphicFramePr>
            <p:nvPr/>
          </p:nvGraphicFramePr>
          <p:xfrm>
            <a:off x="3618" y="3188"/>
            <a:ext cx="1282" cy="701"/>
          </p:xfrm>
          <a:graphic>
            <a:graphicData uri="http://schemas.openxmlformats.org/presentationml/2006/ole">
              <mc:AlternateContent xmlns:mc="http://schemas.openxmlformats.org/markup-compatibility/2006">
                <mc:Choice xmlns:v="urn:schemas-microsoft-com:vml" Requires="v">
                  <p:oleObj spid="_x0000_s1028" name="" r:id="rId6" imgW="419100" imgH="228600" progId="Equation.KSEE3">
                    <p:embed/>
                  </p:oleObj>
                </mc:Choice>
                <mc:Fallback>
                  <p:oleObj name="" r:id="rId6" imgW="419100" imgH="228600" progId="Equation.KSEE3">
                    <p:embed/>
                    <p:pic>
                      <p:nvPicPr>
                        <p:cNvPr id="0" name="图片 1027"/>
                        <p:cNvPicPr/>
                        <p:nvPr/>
                      </p:nvPicPr>
                      <p:blipFill>
                        <a:blip r:embed="rId7"/>
                        <a:stretch>
                          <a:fillRect/>
                        </a:stretch>
                      </p:blipFill>
                      <p:spPr>
                        <a:xfrm>
                          <a:off x="3618" y="3188"/>
                          <a:ext cx="1282" cy="701"/>
                        </a:xfrm>
                        <a:prstGeom prst="rect">
                          <a:avLst/>
                        </a:prstGeom>
                      </p:spPr>
                    </p:pic>
                  </p:oleObj>
                </mc:Fallback>
              </mc:AlternateContent>
            </a:graphicData>
          </a:graphic>
        </p:graphicFrame>
      </p:grpSp>
      <p:grpSp>
        <p:nvGrpSpPr>
          <p:cNvPr id="38" name="组合 37"/>
          <p:cNvGrpSpPr/>
          <p:nvPr/>
        </p:nvGrpSpPr>
        <p:grpSpPr>
          <a:xfrm>
            <a:off x="4652645" y="1699260"/>
            <a:ext cx="2821940" cy="850900"/>
            <a:chOff x="7327" y="2676"/>
            <a:chExt cx="4444" cy="1340"/>
          </a:xfrm>
        </p:grpSpPr>
        <p:graphicFrame>
          <p:nvGraphicFramePr>
            <p:cNvPr id="11" name="对象 10">
              <a:hlinkClick r:id="" action="ppaction://ole?verb="/>
            </p:cNvPr>
            <p:cNvGraphicFramePr>
              <a:graphicFrameLocks noChangeAspect="1"/>
            </p:cNvGraphicFramePr>
            <p:nvPr/>
          </p:nvGraphicFramePr>
          <p:xfrm>
            <a:off x="7327" y="2676"/>
            <a:ext cx="699" cy="664"/>
          </p:xfrm>
          <a:graphic>
            <a:graphicData uri="http://schemas.openxmlformats.org/presentationml/2006/ole">
              <mc:AlternateContent xmlns:mc="http://schemas.openxmlformats.org/markup-compatibility/2006">
                <mc:Choice xmlns:v="urn:schemas-microsoft-com:vml" Requires="v">
                  <p:oleObj spid="_x0000_s12" name="" r:id="rId8" imgW="241300" imgH="228600" progId="Equation.KSEE3">
                    <p:embed/>
                  </p:oleObj>
                </mc:Choice>
                <mc:Fallback>
                  <p:oleObj name="" r:id="rId8" imgW="241300" imgH="228600" progId="Equation.KSEE3">
                    <p:embed/>
                    <p:pic>
                      <p:nvPicPr>
                        <p:cNvPr id="0" name="图片 1025"/>
                        <p:cNvPicPr/>
                        <p:nvPr/>
                      </p:nvPicPr>
                      <p:blipFill>
                        <a:blip r:embed="rId9"/>
                        <a:stretch>
                          <a:fillRect/>
                        </a:stretch>
                      </p:blipFill>
                      <p:spPr>
                        <a:xfrm>
                          <a:off x="7327" y="2676"/>
                          <a:ext cx="699" cy="664"/>
                        </a:xfrm>
                        <a:prstGeom prst="rect">
                          <a:avLst/>
                        </a:prstGeom>
                      </p:spPr>
                    </p:pic>
                  </p:oleObj>
                </mc:Fallback>
              </mc:AlternateContent>
            </a:graphicData>
          </a:graphic>
        </p:graphicFrame>
        <p:graphicFrame>
          <p:nvGraphicFramePr>
            <p:cNvPr id="13" name="对象 12">
              <a:hlinkClick r:id="" action="ppaction://ole?verb="/>
            </p:cNvPr>
            <p:cNvGraphicFramePr>
              <a:graphicFrameLocks noChangeAspect="1"/>
            </p:cNvGraphicFramePr>
            <p:nvPr/>
          </p:nvGraphicFramePr>
          <p:xfrm>
            <a:off x="10589" y="2703"/>
            <a:ext cx="811" cy="547"/>
          </p:xfrm>
          <a:graphic>
            <a:graphicData uri="http://schemas.openxmlformats.org/presentationml/2006/ole">
              <mc:AlternateContent xmlns:mc="http://schemas.openxmlformats.org/markup-compatibility/2006">
                <mc:Choice xmlns:v="urn:schemas-microsoft-com:vml" Requires="v">
                  <p:oleObj spid="_x0000_s7" name="" r:id="rId10" imgW="254000" imgH="165100" progId="Equation.KSEE3">
                    <p:embed/>
                  </p:oleObj>
                </mc:Choice>
                <mc:Fallback>
                  <p:oleObj name="" r:id="rId10" imgW="254000" imgH="165100" progId="Equation.KSEE3">
                    <p:embed/>
                    <p:pic>
                      <p:nvPicPr>
                        <p:cNvPr id="0" name="图片 1026"/>
                        <p:cNvPicPr/>
                        <p:nvPr/>
                      </p:nvPicPr>
                      <p:blipFill>
                        <a:blip r:embed="rId11"/>
                        <a:stretch>
                          <a:fillRect/>
                        </a:stretch>
                      </p:blipFill>
                      <p:spPr>
                        <a:xfrm>
                          <a:off x="10589" y="2703"/>
                          <a:ext cx="811" cy="547"/>
                        </a:xfrm>
                        <a:prstGeom prst="rect">
                          <a:avLst/>
                        </a:prstGeom>
                      </p:spPr>
                    </p:pic>
                  </p:oleObj>
                </mc:Fallback>
              </mc:AlternateContent>
            </a:graphicData>
          </a:graphic>
        </p:graphicFrame>
        <p:sp>
          <p:nvSpPr>
            <p:cNvPr id="15" name="文本框 14"/>
            <p:cNvSpPr txBox="1"/>
            <p:nvPr/>
          </p:nvSpPr>
          <p:spPr>
            <a:xfrm>
              <a:off x="7633" y="2711"/>
              <a:ext cx="2207" cy="628"/>
            </a:xfrm>
            <a:prstGeom prst="rect">
              <a:avLst/>
            </a:prstGeom>
            <a:noFill/>
          </p:spPr>
          <p:txBody>
            <a:bodyPr wrap="square" rtlCol="0">
              <a:spAutoFit/>
            </a:bodyPr>
            <a:p>
              <a:r>
                <a:rPr lang="en-US" altLang="zh-CN" sz="2000" b="1">
                  <a:latin typeface="仿宋" panose="02010609060101010101" charset="-122"/>
                  <a:ea typeface="仿宋" panose="02010609060101010101" charset="-122"/>
                  <a:cs typeface="仿宋" panose="02010609060101010101" charset="-122"/>
                </a:rPr>
                <a:t>   </a:t>
              </a:r>
              <a:r>
                <a:rPr lang="zh-CN" altLang="zh-CN" sz="2000" b="1">
                  <a:latin typeface="仿宋" panose="02010609060101010101" charset="-122"/>
                  <a:ea typeface="仿宋" panose="02010609060101010101" charset="-122"/>
                  <a:cs typeface="仿宋" panose="02010609060101010101" charset="-122"/>
                </a:rPr>
                <a:t>物理基：</a:t>
              </a:r>
              <a:endParaRPr lang="zh-CN" altLang="zh-CN" sz="2000" b="1">
                <a:latin typeface="仿宋" panose="02010609060101010101" charset="-122"/>
                <a:ea typeface="仿宋" panose="02010609060101010101" charset="-122"/>
                <a:cs typeface="仿宋" panose="02010609060101010101" charset="-122"/>
              </a:endParaRPr>
            </a:p>
          </p:txBody>
        </p:sp>
        <p:sp>
          <p:nvSpPr>
            <p:cNvPr id="16" name="文本框 15"/>
            <p:cNvSpPr txBox="1"/>
            <p:nvPr/>
          </p:nvSpPr>
          <p:spPr>
            <a:xfrm>
              <a:off x="7741" y="3388"/>
              <a:ext cx="2514" cy="628"/>
            </a:xfrm>
            <a:prstGeom prst="rect">
              <a:avLst/>
            </a:prstGeom>
            <a:noFill/>
          </p:spPr>
          <p:txBody>
            <a:bodyPr wrap="square" rtlCol="0">
              <a:spAutoFit/>
            </a:bodyPr>
            <a:p>
              <a:r>
                <a:rPr lang="en-US" altLang="zh-CN" sz="2000" b="1">
                  <a:latin typeface="Times New Roman" panose="02020603050405020304" pitchFamily="18" charset="0"/>
                  <a:ea typeface="仿宋" panose="02010609060101010101" charset="-122"/>
                  <a:cs typeface="Times New Roman" panose="02020603050405020304" pitchFamily="18" charset="0"/>
                </a:rPr>
                <a:t>Twisted </a:t>
              </a:r>
              <a:r>
                <a:rPr lang="zh-CN" altLang="en-US" sz="2000" b="1">
                  <a:latin typeface="Times New Roman" panose="02020603050405020304" pitchFamily="18" charset="0"/>
                  <a:ea typeface="仿宋" panose="02010609060101010101" charset="-122"/>
                  <a:cs typeface="Times New Roman" panose="02020603050405020304" pitchFamily="18" charset="0"/>
                </a:rPr>
                <a:t>基：</a:t>
              </a:r>
              <a:endParaRPr lang="zh-CN" altLang="en-US" sz="2000" b="1">
                <a:latin typeface="Times New Roman" panose="02020603050405020304" pitchFamily="18" charset="0"/>
                <a:ea typeface="仿宋" panose="02010609060101010101" charset="-122"/>
                <a:cs typeface="Times New Roman" panose="02020603050405020304" pitchFamily="18" charset="0"/>
              </a:endParaRPr>
            </a:p>
          </p:txBody>
        </p:sp>
        <p:graphicFrame>
          <p:nvGraphicFramePr>
            <p:cNvPr id="17" name="对象 16">
              <a:hlinkClick r:id="" action="ppaction://ole?verb="/>
            </p:cNvPr>
            <p:cNvGraphicFramePr>
              <a:graphicFrameLocks noChangeAspect="1"/>
            </p:cNvGraphicFramePr>
            <p:nvPr/>
          </p:nvGraphicFramePr>
          <p:xfrm>
            <a:off x="10255" y="3275"/>
            <a:ext cx="1516" cy="701"/>
          </p:xfrm>
          <a:graphic>
            <a:graphicData uri="http://schemas.openxmlformats.org/presentationml/2006/ole">
              <mc:AlternateContent xmlns:mc="http://schemas.openxmlformats.org/markup-compatibility/2006">
                <mc:Choice xmlns:v="urn:schemas-microsoft-com:vml" Requires="v">
                  <p:oleObj spid="_x0000_s9" name="" r:id="rId12" imgW="495300" imgH="228600" progId="Equation.KSEE3">
                    <p:embed/>
                  </p:oleObj>
                </mc:Choice>
                <mc:Fallback>
                  <p:oleObj name="" r:id="rId12" imgW="495300" imgH="228600" progId="Equation.KSEE3">
                    <p:embed/>
                    <p:pic>
                      <p:nvPicPr>
                        <p:cNvPr id="0" name="图片 1027"/>
                        <p:cNvPicPr/>
                        <p:nvPr/>
                      </p:nvPicPr>
                      <p:blipFill>
                        <a:blip r:embed="rId13"/>
                        <a:stretch>
                          <a:fillRect/>
                        </a:stretch>
                      </p:blipFill>
                      <p:spPr>
                        <a:xfrm>
                          <a:off x="10255" y="3275"/>
                          <a:ext cx="1516" cy="701"/>
                        </a:xfrm>
                        <a:prstGeom prst="rect">
                          <a:avLst/>
                        </a:prstGeom>
                      </p:spPr>
                    </p:pic>
                  </p:oleObj>
                </mc:Fallback>
              </mc:AlternateContent>
            </a:graphicData>
          </a:graphic>
        </p:graphicFrame>
      </p:grpSp>
      <p:grpSp>
        <p:nvGrpSpPr>
          <p:cNvPr id="35" name="组合 34"/>
          <p:cNvGrpSpPr/>
          <p:nvPr/>
        </p:nvGrpSpPr>
        <p:grpSpPr>
          <a:xfrm>
            <a:off x="164465" y="935990"/>
            <a:ext cx="8896350" cy="427355"/>
            <a:chOff x="259" y="1474"/>
            <a:chExt cx="14010" cy="673"/>
          </a:xfrm>
        </p:grpSpPr>
        <p:sp>
          <p:nvSpPr>
            <p:cNvPr id="2" name="文本框 1"/>
            <p:cNvSpPr txBox="1"/>
            <p:nvPr/>
          </p:nvSpPr>
          <p:spPr>
            <a:xfrm>
              <a:off x="259" y="1519"/>
              <a:ext cx="14011" cy="628"/>
            </a:xfrm>
            <a:prstGeom prst="rect">
              <a:avLst/>
            </a:prstGeom>
            <a:noFill/>
          </p:spPr>
          <p:txBody>
            <a:bodyPr wrap="square" rtlCol="0">
              <a:spAutoFit/>
            </a:bodyPr>
            <a:p>
              <a:r>
                <a:rPr lang="zh-CN" altLang="en-US" sz="2000" b="1">
                  <a:latin typeface="Times New Roman" panose="02020603050405020304" pitchFamily="18" charset="0"/>
                  <a:ea typeface="仿宋" panose="02010609060101010101" charset="-122"/>
                  <a:cs typeface="Times New Roman" panose="02020603050405020304" pitchFamily="18" charset="0"/>
                </a:rPr>
                <a:t>利用算符变分法求解     以及     的质量平台；从而找出最佳算符的组合系数。</a:t>
              </a:r>
              <a:endParaRPr lang="zh-CN" altLang="en-US" sz="2000" b="1">
                <a:latin typeface="Times New Roman" panose="02020603050405020304" pitchFamily="18" charset="0"/>
                <a:ea typeface="仿宋" panose="02010609060101010101" charset="-122"/>
                <a:cs typeface="Times New Roman" panose="02020603050405020304" pitchFamily="18" charset="0"/>
              </a:endParaRPr>
            </a:p>
          </p:txBody>
        </p:sp>
        <p:graphicFrame>
          <p:nvGraphicFramePr>
            <p:cNvPr id="3" name="对象 2">
              <a:hlinkClick r:id="" action="ppaction://ole?verb="/>
            </p:cNvPr>
            <p:cNvGraphicFramePr>
              <a:graphicFrameLocks noChangeAspect="1"/>
            </p:cNvGraphicFramePr>
            <p:nvPr/>
          </p:nvGraphicFramePr>
          <p:xfrm>
            <a:off x="5298" y="1519"/>
            <a:ext cx="623" cy="593"/>
          </p:xfrm>
          <a:graphic>
            <a:graphicData uri="http://schemas.openxmlformats.org/presentationml/2006/ole">
              <mc:AlternateContent xmlns:mc="http://schemas.openxmlformats.org/markup-compatibility/2006">
                <mc:Choice xmlns:v="urn:schemas-microsoft-com:vml" Requires="v">
                  <p:oleObj spid="_x0000_s1025" name="" r:id="rId14" imgW="241300" imgH="228600" progId="Equation.KSEE3">
                    <p:embed/>
                  </p:oleObj>
                </mc:Choice>
                <mc:Fallback>
                  <p:oleObj name="" r:id="rId14" imgW="241300" imgH="228600" progId="Equation.KSEE3">
                    <p:embed/>
                    <p:pic>
                      <p:nvPicPr>
                        <p:cNvPr id="0" name="图片 1024"/>
                        <p:cNvPicPr/>
                        <p:nvPr/>
                      </p:nvPicPr>
                      <p:blipFill>
                        <a:blip r:embed="rId15"/>
                        <a:stretch>
                          <a:fillRect/>
                        </a:stretch>
                      </p:blipFill>
                      <p:spPr>
                        <a:xfrm>
                          <a:off x="5298" y="1519"/>
                          <a:ext cx="623" cy="593"/>
                        </a:xfrm>
                        <a:prstGeom prst="rect">
                          <a:avLst/>
                        </a:prstGeom>
                      </p:spPr>
                    </p:pic>
                  </p:oleObj>
                </mc:Fallback>
              </mc:AlternateContent>
            </a:graphicData>
          </a:graphic>
        </p:graphicFrame>
        <p:graphicFrame>
          <p:nvGraphicFramePr>
            <p:cNvPr id="18" name="对象 17">
              <a:hlinkClick r:id="" action="ppaction://ole?verb="/>
            </p:cNvPr>
            <p:cNvGraphicFramePr>
              <a:graphicFrameLocks noChangeAspect="1"/>
            </p:cNvGraphicFramePr>
            <p:nvPr/>
          </p:nvGraphicFramePr>
          <p:xfrm>
            <a:off x="4002" y="1474"/>
            <a:ext cx="485" cy="673"/>
          </p:xfrm>
          <a:graphic>
            <a:graphicData uri="http://schemas.openxmlformats.org/presentationml/2006/ole">
              <mc:AlternateContent xmlns:mc="http://schemas.openxmlformats.org/markup-compatibility/2006">
                <mc:Choice xmlns:v="urn:schemas-microsoft-com:vml" Requires="v">
                  <p:oleObj spid="_x0000_s1029" name="" r:id="rId16" imgW="165100" imgH="228600" progId="Equation.KSEE3">
                    <p:embed/>
                  </p:oleObj>
                </mc:Choice>
                <mc:Fallback>
                  <p:oleObj name="" r:id="rId16" imgW="165100" imgH="228600" progId="Equation.KSEE3">
                    <p:embed/>
                    <p:pic>
                      <p:nvPicPr>
                        <p:cNvPr id="0" name="图片 1028"/>
                        <p:cNvPicPr/>
                        <p:nvPr/>
                      </p:nvPicPr>
                      <p:blipFill>
                        <a:blip r:embed="rId17"/>
                        <a:stretch>
                          <a:fillRect/>
                        </a:stretch>
                      </p:blipFill>
                      <p:spPr>
                        <a:xfrm>
                          <a:off x="4002" y="1474"/>
                          <a:ext cx="485" cy="673"/>
                        </a:xfrm>
                        <a:prstGeom prst="rect">
                          <a:avLst/>
                        </a:prstGeom>
                      </p:spPr>
                    </p:pic>
                  </p:oleObj>
                </mc:Fallback>
              </mc:AlternateContent>
            </a:graphicData>
          </a:graphic>
        </p:graphicFrame>
      </p:grpSp>
      <p:graphicFrame>
        <p:nvGraphicFramePr>
          <p:cNvPr id="27" name="对象 26">
            <a:hlinkClick r:id="" action="ppaction://ole?verb="/>
          </p:cNvPr>
          <p:cNvGraphicFramePr>
            <a:graphicFrameLocks noChangeAspect="1"/>
          </p:cNvGraphicFramePr>
          <p:nvPr/>
        </p:nvGraphicFramePr>
        <p:xfrm>
          <a:off x="3839845" y="1887855"/>
          <a:ext cx="324485" cy="367665"/>
        </p:xfrm>
        <a:graphic>
          <a:graphicData uri="http://schemas.openxmlformats.org/presentationml/2006/ole">
            <mc:AlternateContent xmlns:mc="http://schemas.openxmlformats.org/markup-compatibility/2006">
              <mc:Choice xmlns:v="urn:schemas-microsoft-com:vml" Requires="v">
                <p:oleObj spid="_x0000_s3073" name="" r:id="rId18" imgW="190500" imgH="215900" progId="Equation.KSEE3">
                  <p:embed/>
                </p:oleObj>
              </mc:Choice>
              <mc:Fallback>
                <p:oleObj name="" r:id="rId18" imgW="190500" imgH="215900" progId="Equation.KSEE3">
                  <p:embed/>
                  <p:pic>
                    <p:nvPicPr>
                      <p:cNvPr id="0" name="图片 3072"/>
                      <p:cNvPicPr/>
                      <p:nvPr/>
                    </p:nvPicPr>
                    <p:blipFill>
                      <a:blip r:embed="rId19"/>
                      <a:stretch>
                        <a:fillRect/>
                      </a:stretch>
                    </p:blipFill>
                    <p:spPr>
                      <a:xfrm>
                        <a:off x="3839845" y="1887855"/>
                        <a:ext cx="324485" cy="367665"/>
                      </a:xfrm>
                      <a:prstGeom prst="rect">
                        <a:avLst/>
                      </a:prstGeom>
                    </p:spPr>
                  </p:pic>
                </p:oleObj>
              </mc:Fallback>
            </mc:AlternateContent>
          </a:graphicData>
        </a:graphic>
      </p:graphicFrame>
      <p:graphicFrame>
        <p:nvGraphicFramePr>
          <p:cNvPr id="28" name="对象 27">
            <a:hlinkClick r:id="" action="ppaction://ole?verb="/>
          </p:cNvPr>
          <p:cNvGraphicFramePr>
            <a:graphicFrameLocks noChangeAspect="1"/>
          </p:cNvGraphicFramePr>
          <p:nvPr/>
        </p:nvGraphicFramePr>
        <p:xfrm>
          <a:off x="8144828" y="1880235"/>
          <a:ext cx="346710" cy="367665"/>
        </p:xfrm>
        <a:graphic>
          <a:graphicData uri="http://schemas.openxmlformats.org/presentationml/2006/ole">
            <mc:AlternateContent xmlns:mc="http://schemas.openxmlformats.org/markup-compatibility/2006">
              <mc:Choice xmlns:v="urn:schemas-microsoft-com:vml" Requires="v">
                <p:oleObj spid="_x0000_s19" name="" r:id="rId20" imgW="203200" imgH="215900" progId="Equation.KSEE3">
                  <p:embed/>
                </p:oleObj>
              </mc:Choice>
              <mc:Fallback>
                <p:oleObj name="" r:id="rId20" imgW="203200" imgH="215900" progId="Equation.KSEE3">
                  <p:embed/>
                  <p:pic>
                    <p:nvPicPr>
                      <p:cNvPr id="0" name="图片 3072"/>
                      <p:cNvPicPr/>
                      <p:nvPr/>
                    </p:nvPicPr>
                    <p:blipFill>
                      <a:blip r:embed="rId21"/>
                      <a:stretch>
                        <a:fillRect/>
                      </a:stretch>
                    </p:blipFill>
                    <p:spPr>
                      <a:xfrm>
                        <a:off x="8144828" y="1880235"/>
                        <a:ext cx="346710" cy="367665"/>
                      </a:xfrm>
                      <a:prstGeom prst="rect">
                        <a:avLst/>
                      </a:prstGeom>
                    </p:spPr>
                  </p:pic>
                </p:oleObj>
              </mc:Fallback>
            </mc:AlternateContent>
          </a:graphicData>
        </a:graphic>
      </p:graphicFrame>
      <p:pic>
        <p:nvPicPr>
          <p:cNvPr id="29" name="图片 28"/>
          <p:cNvPicPr>
            <a:picLocks noChangeAspect="1"/>
          </p:cNvPicPr>
          <p:nvPr/>
        </p:nvPicPr>
        <p:blipFill>
          <a:blip r:embed="rId22"/>
          <a:stretch>
            <a:fillRect/>
          </a:stretch>
        </p:blipFill>
        <p:spPr>
          <a:xfrm>
            <a:off x="365125" y="3226435"/>
            <a:ext cx="2484120" cy="289560"/>
          </a:xfrm>
          <a:prstGeom prst="rect">
            <a:avLst/>
          </a:prstGeom>
        </p:spPr>
      </p:pic>
      <p:grpSp>
        <p:nvGrpSpPr>
          <p:cNvPr id="36" name="组合 35"/>
          <p:cNvGrpSpPr/>
          <p:nvPr/>
        </p:nvGrpSpPr>
        <p:grpSpPr>
          <a:xfrm>
            <a:off x="262255" y="3763010"/>
            <a:ext cx="3434080" cy="431165"/>
            <a:chOff x="860" y="7862"/>
            <a:chExt cx="5408" cy="679"/>
          </a:xfrm>
        </p:grpSpPr>
        <p:sp>
          <p:nvSpPr>
            <p:cNvPr id="30" name="文本框 29"/>
            <p:cNvSpPr txBox="1"/>
            <p:nvPr/>
          </p:nvSpPr>
          <p:spPr>
            <a:xfrm>
              <a:off x="860" y="7898"/>
              <a:ext cx="5408" cy="628"/>
            </a:xfrm>
            <a:prstGeom prst="rect">
              <a:avLst/>
            </a:prstGeom>
            <a:noFill/>
          </p:spPr>
          <p:txBody>
            <a:bodyPr wrap="square" rtlCol="0">
              <a:spAutoFit/>
            </a:bodyPr>
            <a:p>
              <a:r>
                <a:rPr lang="en-US" altLang="zh-CN" sz="2000" b="1">
                  <a:latin typeface="Times New Roman" panose="02020603050405020304" pitchFamily="18" charset="0"/>
                  <a:ea typeface="仿宋" panose="02010609060101010101" charset="-122"/>
                  <a:cs typeface="Times New Roman" panose="02020603050405020304" pitchFamily="18" charset="0"/>
                </a:rPr>
                <a:t>n=1</a:t>
              </a:r>
              <a:r>
                <a:rPr lang="zh-CN" altLang="en-US" sz="2000" b="1">
                  <a:latin typeface="Times New Roman" panose="02020603050405020304" pitchFamily="18" charset="0"/>
                  <a:ea typeface="仿宋" panose="02010609060101010101" charset="-122"/>
                  <a:cs typeface="Times New Roman" panose="02020603050405020304" pitchFamily="18" charset="0"/>
                </a:rPr>
                <a:t>代表    ； </a:t>
              </a:r>
              <a:r>
                <a:rPr lang="en-US" altLang="zh-CN" sz="2000" b="1">
                  <a:latin typeface="Times New Roman" panose="02020603050405020304" pitchFamily="18" charset="0"/>
                  <a:ea typeface="仿宋" panose="02010609060101010101" charset="-122"/>
                  <a:cs typeface="Times New Roman" panose="02020603050405020304" pitchFamily="18" charset="0"/>
                </a:rPr>
                <a:t>n=2</a:t>
              </a:r>
              <a:r>
                <a:rPr lang="zh-CN" altLang="en-US" sz="2000" b="1">
                  <a:latin typeface="Times New Roman" panose="02020603050405020304" pitchFamily="18" charset="0"/>
                  <a:ea typeface="仿宋" panose="02010609060101010101" charset="-122"/>
                  <a:cs typeface="Times New Roman" panose="02020603050405020304" pitchFamily="18" charset="0"/>
                </a:rPr>
                <a:t>代表    ；</a:t>
              </a:r>
              <a:endParaRPr lang="zh-CN" altLang="en-US" sz="2000" b="1">
                <a:latin typeface="Times New Roman" panose="02020603050405020304" pitchFamily="18" charset="0"/>
                <a:ea typeface="仿宋" panose="02010609060101010101" charset="-122"/>
                <a:cs typeface="Times New Roman" panose="02020603050405020304" pitchFamily="18" charset="0"/>
              </a:endParaRPr>
            </a:p>
          </p:txBody>
        </p:sp>
        <p:graphicFrame>
          <p:nvGraphicFramePr>
            <p:cNvPr id="31" name="对象 30">
              <a:hlinkClick r:id="" action="ppaction://ole?verb="/>
            </p:cNvPr>
            <p:cNvGraphicFramePr>
              <a:graphicFrameLocks noChangeAspect="1"/>
            </p:cNvGraphicFramePr>
            <p:nvPr/>
          </p:nvGraphicFramePr>
          <p:xfrm>
            <a:off x="2394" y="7884"/>
            <a:ext cx="474" cy="657"/>
          </p:xfrm>
          <a:graphic>
            <a:graphicData uri="http://schemas.openxmlformats.org/presentationml/2006/ole">
              <mc:AlternateContent xmlns:mc="http://schemas.openxmlformats.org/markup-compatibility/2006">
                <mc:Choice xmlns:v="urn:schemas-microsoft-com:vml" Requires="v">
                  <p:oleObj spid="_x0000_s3074" name="" r:id="rId23" imgW="165100" imgH="228600" progId="Equation.KSEE3">
                    <p:embed/>
                  </p:oleObj>
                </mc:Choice>
                <mc:Fallback>
                  <p:oleObj name="" r:id="rId23" imgW="165100" imgH="228600" progId="Equation.KSEE3">
                    <p:embed/>
                    <p:pic>
                      <p:nvPicPr>
                        <p:cNvPr id="0" name="图片 3073"/>
                        <p:cNvPicPr/>
                        <p:nvPr/>
                      </p:nvPicPr>
                      <p:blipFill>
                        <a:blip r:embed="rId24"/>
                        <a:stretch>
                          <a:fillRect/>
                        </a:stretch>
                      </p:blipFill>
                      <p:spPr>
                        <a:xfrm>
                          <a:off x="2394" y="7884"/>
                          <a:ext cx="474" cy="657"/>
                        </a:xfrm>
                        <a:prstGeom prst="rect">
                          <a:avLst/>
                        </a:prstGeom>
                      </p:spPr>
                    </p:pic>
                  </p:oleObj>
                </mc:Fallback>
              </mc:AlternateContent>
            </a:graphicData>
          </a:graphic>
        </p:graphicFrame>
        <p:graphicFrame>
          <p:nvGraphicFramePr>
            <p:cNvPr id="32" name="对象 31">
              <a:hlinkClick r:id="" action="ppaction://ole?verb="/>
            </p:cNvPr>
            <p:cNvGraphicFramePr>
              <a:graphicFrameLocks noChangeAspect="1"/>
            </p:cNvGraphicFramePr>
            <p:nvPr/>
          </p:nvGraphicFramePr>
          <p:xfrm>
            <a:off x="4654" y="7862"/>
            <a:ext cx="699" cy="664"/>
          </p:xfrm>
          <a:graphic>
            <a:graphicData uri="http://schemas.openxmlformats.org/presentationml/2006/ole">
              <mc:AlternateContent xmlns:mc="http://schemas.openxmlformats.org/markup-compatibility/2006">
                <mc:Choice xmlns:v="urn:schemas-microsoft-com:vml" Requires="v">
                  <p:oleObj spid="_x0000_s33" name="" r:id="rId25" imgW="241300" imgH="228600" progId="Equation.KSEE3">
                    <p:embed/>
                  </p:oleObj>
                </mc:Choice>
                <mc:Fallback>
                  <p:oleObj name="" r:id="rId25" imgW="241300" imgH="228600" progId="Equation.KSEE3">
                    <p:embed/>
                    <p:pic>
                      <p:nvPicPr>
                        <p:cNvPr id="0" name="图片 1025"/>
                        <p:cNvPicPr/>
                        <p:nvPr/>
                      </p:nvPicPr>
                      <p:blipFill>
                        <a:blip r:embed="rId9"/>
                        <a:stretch>
                          <a:fillRect/>
                        </a:stretch>
                      </p:blipFill>
                      <p:spPr>
                        <a:xfrm>
                          <a:off x="4654" y="7862"/>
                          <a:ext cx="699" cy="664"/>
                        </a:xfrm>
                        <a:prstGeom prst="rect">
                          <a:avLst/>
                        </a:prstGeom>
                      </p:spPr>
                    </p:pic>
                  </p:oleObj>
                </mc:Fallback>
              </mc:AlternateContent>
            </a:graphicData>
          </a:graphic>
        </p:graphicFrame>
      </p:grpSp>
      <p:pic>
        <p:nvPicPr>
          <p:cNvPr id="34" name="图片 33"/>
          <p:cNvPicPr>
            <a:picLocks noChangeAspect="1"/>
          </p:cNvPicPr>
          <p:nvPr/>
        </p:nvPicPr>
        <p:blipFill>
          <a:blip r:embed="rId26"/>
          <a:stretch>
            <a:fillRect/>
          </a:stretch>
        </p:blipFill>
        <p:spPr>
          <a:xfrm>
            <a:off x="3985895" y="3110865"/>
            <a:ext cx="4480560" cy="1318260"/>
          </a:xfrm>
          <a:prstGeom prst="rect">
            <a:avLst/>
          </a:prstGeom>
        </p:spPr>
      </p:pic>
      <p:grpSp>
        <p:nvGrpSpPr>
          <p:cNvPr id="73" name="组合 72"/>
          <p:cNvGrpSpPr/>
          <p:nvPr/>
        </p:nvGrpSpPr>
        <p:grpSpPr>
          <a:xfrm>
            <a:off x="243205" y="4813300"/>
            <a:ext cx="8510270" cy="891540"/>
            <a:chOff x="499" y="6652"/>
            <a:chExt cx="13402" cy="1404"/>
          </a:xfrm>
        </p:grpSpPr>
        <p:sp>
          <p:nvSpPr>
            <p:cNvPr id="57" name="文本框 56"/>
            <p:cNvSpPr txBox="1"/>
            <p:nvPr/>
          </p:nvSpPr>
          <p:spPr>
            <a:xfrm>
              <a:off x="499" y="6652"/>
              <a:ext cx="13402" cy="1404"/>
            </a:xfrm>
            <a:prstGeom prst="rect">
              <a:avLst/>
            </a:prstGeom>
            <a:noFill/>
          </p:spPr>
          <p:txBody>
            <a:bodyPr wrap="square" rtlCol="0">
              <a:spAutoFit/>
            </a:bodyPr>
            <a:p>
              <a:pPr>
                <a:lnSpc>
                  <a:spcPct val="130000"/>
                </a:lnSpc>
              </a:pPr>
              <a:r>
                <a:rPr lang="zh-CN" altLang="en-US" sz="2000" b="1">
                  <a:latin typeface="仿宋" panose="02010609060101010101" charset="-122"/>
                  <a:ea typeface="仿宋" panose="02010609060101010101" charset="-122"/>
                  <a:cs typeface="仿宋" panose="02010609060101010101" charset="-122"/>
                </a:rPr>
                <a:t>通过计算               的关联矩阵以及通过变分法得到本征值   和   ，可以拟合出粲偶素   和    的质量以及</a:t>
              </a:r>
              <a:r>
                <a:rPr lang="en-US" altLang="zh-CN" sz="2000" b="1">
                  <a:latin typeface="Times New Roman" panose="02020603050405020304" pitchFamily="18" charset="0"/>
                  <a:ea typeface="仿宋" panose="02010609060101010101" charset="-122"/>
                  <a:cs typeface="Times New Roman" panose="02020603050405020304" pitchFamily="18" charset="0"/>
                </a:rPr>
                <a:t>Z </a:t>
              </a:r>
              <a:r>
                <a:rPr lang="zh-CN" altLang="en-US" sz="2000" b="1">
                  <a:latin typeface="仿宋" panose="02010609060101010101" charset="-122"/>
                  <a:ea typeface="仿宋" panose="02010609060101010101" charset="-122"/>
                  <a:cs typeface="仿宋" panose="02010609060101010101" charset="-122"/>
                </a:rPr>
                <a:t>因子的值。</a:t>
              </a:r>
              <a:endParaRPr lang="zh-CN" altLang="en-US" sz="2000" b="1">
                <a:latin typeface="仿宋" panose="02010609060101010101" charset="-122"/>
                <a:ea typeface="仿宋" panose="02010609060101010101" charset="-122"/>
                <a:cs typeface="仿宋" panose="02010609060101010101" charset="-122"/>
              </a:endParaRPr>
            </a:p>
          </p:txBody>
        </p:sp>
        <p:graphicFrame>
          <p:nvGraphicFramePr>
            <p:cNvPr id="58" name="对象 57">
              <a:hlinkClick r:id="" action="ppaction://ole?verb="/>
            </p:cNvPr>
            <p:cNvGraphicFramePr>
              <a:graphicFrameLocks noChangeAspect="1"/>
            </p:cNvGraphicFramePr>
            <p:nvPr/>
          </p:nvGraphicFramePr>
          <p:xfrm>
            <a:off x="2399" y="6781"/>
            <a:ext cx="2740" cy="695"/>
          </p:xfrm>
          <a:graphic>
            <a:graphicData uri="http://schemas.openxmlformats.org/presentationml/2006/ole">
              <mc:AlternateContent xmlns:mc="http://schemas.openxmlformats.org/markup-compatibility/2006">
                <mc:Choice xmlns:v="urn:schemas-microsoft-com:vml" Requires="v">
                  <p:oleObj spid="_x0000_s3077" name="" r:id="rId27" imgW="952500" imgH="241300" progId="Equation.KSEE3">
                    <p:embed/>
                  </p:oleObj>
                </mc:Choice>
                <mc:Fallback>
                  <p:oleObj name="" r:id="rId27" imgW="952500" imgH="241300" progId="Equation.KSEE3">
                    <p:embed/>
                    <p:pic>
                      <p:nvPicPr>
                        <p:cNvPr id="0" name="图片 3076"/>
                        <p:cNvPicPr/>
                        <p:nvPr/>
                      </p:nvPicPr>
                      <p:blipFill>
                        <a:blip r:embed="rId28"/>
                        <a:stretch>
                          <a:fillRect/>
                        </a:stretch>
                      </p:blipFill>
                      <p:spPr>
                        <a:xfrm>
                          <a:off x="2399" y="6781"/>
                          <a:ext cx="2740" cy="695"/>
                        </a:xfrm>
                        <a:prstGeom prst="rect">
                          <a:avLst/>
                        </a:prstGeom>
                      </p:spPr>
                    </p:pic>
                  </p:oleObj>
                </mc:Fallback>
              </mc:AlternateContent>
            </a:graphicData>
          </a:graphic>
        </p:graphicFrame>
        <p:graphicFrame>
          <p:nvGraphicFramePr>
            <p:cNvPr id="59" name="对象 58">
              <a:hlinkClick r:id="" action="ppaction://ole?verb="/>
            </p:cNvPr>
            <p:cNvGraphicFramePr>
              <a:graphicFrameLocks noChangeAspect="1"/>
            </p:cNvGraphicFramePr>
            <p:nvPr/>
          </p:nvGraphicFramePr>
          <p:xfrm>
            <a:off x="12146" y="6781"/>
            <a:ext cx="681" cy="581"/>
          </p:xfrm>
          <a:graphic>
            <a:graphicData uri="http://schemas.openxmlformats.org/presentationml/2006/ole">
              <mc:AlternateContent xmlns:mc="http://schemas.openxmlformats.org/markup-compatibility/2006">
                <mc:Choice xmlns:v="urn:schemas-microsoft-com:vml" Requires="v">
                  <p:oleObj spid="_x0000_s3078" name="" r:id="rId29" imgW="165100" imgH="215900" progId="Equation.KSEE3">
                    <p:embed/>
                  </p:oleObj>
                </mc:Choice>
                <mc:Fallback>
                  <p:oleObj name="" r:id="rId29" imgW="165100" imgH="215900" progId="Equation.KSEE3">
                    <p:embed/>
                    <p:pic>
                      <p:nvPicPr>
                        <p:cNvPr id="0" name="图片 3077"/>
                        <p:cNvPicPr/>
                        <p:nvPr/>
                      </p:nvPicPr>
                      <p:blipFill>
                        <a:blip r:embed="rId30"/>
                        <a:stretch>
                          <a:fillRect/>
                        </a:stretch>
                      </p:blipFill>
                      <p:spPr>
                        <a:xfrm>
                          <a:off x="12146" y="6781"/>
                          <a:ext cx="681" cy="581"/>
                        </a:xfrm>
                        <a:prstGeom prst="rect">
                          <a:avLst/>
                        </a:prstGeom>
                      </p:spPr>
                    </p:pic>
                  </p:oleObj>
                </mc:Fallback>
              </mc:AlternateContent>
            </a:graphicData>
          </a:graphic>
        </p:graphicFrame>
        <p:graphicFrame>
          <p:nvGraphicFramePr>
            <p:cNvPr id="60" name="对象 59">
              <a:hlinkClick r:id="" action="ppaction://ole?verb="/>
            </p:cNvPr>
            <p:cNvGraphicFramePr>
              <a:graphicFrameLocks noChangeAspect="1"/>
            </p:cNvGraphicFramePr>
            <p:nvPr/>
          </p:nvGraphicFramePr>
          <p:xfrm>
            <a:off x="13054" y="6781"/>
            <a:ext cx="731" cy="581"/>
          </p:xfrm>
          <a:graphic>
            <a:graphicData uri="http://schemas.openxmlformats.org/presentationml/2006/ole">
              <mc:AlternateContent xmlns:mc="http://schemas.openxmlformats.org/markup-compatibility/2006">
                <mc:Choice xmlns:v="urn:schemas-microsoft-com:vml" Requires="v">
                  <p:oleObj spid="_x0000_s20" name="" r:id="rId31" imgW="177165" imgH="215900" progId="Equation.KSEE3">
                    <p:embed/>
                  </p:oleObj>
                </mc:Choice>
                <mc:Fallback>
                  <p:oleObj name="" r:id="rId31" imgW="177165" imgH="215900" progId="Equation.KSEE3">
                    <p:embed/>
                    <p:pic>
                      <p:nvPicPr>
                        <p:cNvPr id="0" name="图片 3077"/>
                        <p:cNvPicPr/>
                        <p:nvPr/>
                      </p:nvPicPr>
                      <p:blipFill>
                        <a:blip r:embed="rId32"/>
                        <a:stretch>
                          <a:fillRect/>
                        </a:stretch>
                      </p:blipFill>
                      <p:spPr>
                        <a:xfrm>
                          <a:off x="13054" y="6781"/>
                          <a:ext cx="731" cy="581"/>
                        </a:xfrm>
                        <a:prstGeom prst="rect">
                          <a:avLst/>
                        </a:prstGeom>
                      </p:spPr>
                    </p:pic>
                  </p:oleObj>
                </mc:Fallback>
              </mc:AlternateContent>
            </a:graphicData>
          </a:graphic>
        </p:graphicFrame>
        <p:graphicFrame>
          <p:nvGraphicFramePr>
            <p:cNvPr id="61" name="对象 60">
              <a:hlinkClick r:id="" action="ppaction://ole?verb="/>
            </p:cNvPr>
            <p:cNvGraphicFramePr>
              <a:graphicFrameLocks noChangeAspect="1"/>
            </p:cNvGraphicFramePr>
            <p:nvPr/>
          </p:nvGraphicFramePr>
          <p:xfrm>
            <a:off x="3955" y="7362"/>
            <a:ext cx="478" cy="664"/>
          </p:xfrm>
          <a:graphic>
            <a:graphicData uri="http://schemas.openxmlformats.org/presentationml/2006/ole">
              <mc:AlternateContent xmlns:mc="http://schemas.openxmlformats.org/markup-compatibility/2006">
                <mc:Choice xmlns:v="urn:schemas-microsoft-com:vml" Requires="v">
                  <p:oleObj spid="_x0000_s62" name="" r:id="rId33" imgW="165100" imgH="228600" progId="Equation.KSEE3">
                    <p:embed/>
                  </p:oleObj>
                </mc:Choice>
                <mc:Fallback>
                  <p:oleObj name="" r:id="rId33" imgW="165100" imgH="228600" progId="Equation.KSEE3">
                    <p:embed/>
                    <p:pic>
                      <p:nvPicPr>
                        <p:cNvPr id="0" name="图片 1025"/>
                        <p:cNvPicPr/>
                        <p:nvPr/>
                      </p:nvPicPr>
                      <p:blipFill>
                        <a:blip r:embed="rId3"/>
                        <a:stretch>
                          <a:fillRect/>
                        </a:stretch>
                      </p:blipFill>
                      <p:spPr>
                        <a:xfrm>
                          <a:off x="3955" y="7362"/>
                          <a:ext cx="478" cy="664"/>
                        </a:xfrm>
                        <a:prstGeom prst="rect">
                          <a:avLst/>
                        </a:prstGeom>
                      </p:spPr>
                    </p:pic>
                  </p:oleObj>
                </mc:Fallback>
              </mc:AlternateContent>
            </a:graphicData>
          </a:graphic>
        </p:graphicFrame>
        <p:graphicFrame>
          <p:nvGraphicFramePr>
            <p:cNvPr id="63" name="对象 62">
              <a:hlinkClick r:id="" action="ppaction://ole?verb="/>
            </p:cNvPr>
            <p:cNvGraphicFramePr>
              <a:graphicFrameLocks noChangeAspect="1"/>
            </p:cNvGraphicFramePr>
            <p:nvPr/>
          </p:nvGraphicFramePr>
          <p:xfrm>
            <a:off x="4900" y="7362"/>
            <a:ext cx="699" cy="664"/>
          </p:xfrm>
          <a:graphic>
            <a:graphicData uri="http://schemas.openxmlformats.org/presentationml/2006/ole">
              <mc:AlternateContent xmlns:mc="http://schemas.openxmlformats.org/markup-compatibility/2006">
                <mc:Choice xmlns:v="urn:schemas-microsoft-com:vml" Requires="v">
                  <p:oleObj spid="_x0000_s64" name="" r:id="rId34" imgW="241300" imgH="228600" progId="Equation.KSEE3">
                    <p:embed/>
                  </p:oleObj>
                </mc:Choice>
                <mc:Fallback>
                  <p:oleObj name="" r:id="rId34" imgW="241300" imgH="228600" progId="Equation.KSEE3">
                    <p:embed/>
                    <p:pic>
                      <p:nvPicPr>
                        <p:cNvPr id="0" name="图片 1025"/>
                        <p:cNvPicPr/>
                        <p:nvPr/>
                      </p:nvPicPr>
                      <p:blipFill>
                        <a:blip r:embed="rId9"/>
                        <a:stretch>
                          <a:fillRect/>
                        </a:stretch>
                      </p:blipFill>
                      <p:spPr>
                        <a:xfrm>
                          <a:off x="4900" y="7362"/>
                          <a:ext cx="699" cy="664"/>
                        </a:xfrm>
                        <a:prstGeom prst="rect">
                          <a:avLst/>
                        </a:prstGeom>
                      </p:spPr>
                    </p:pic>
                  </p:oleObj>
                </mc:Fallback>
              </mc:AlternateContent>
            </a:graphicData>
          </a:graphic>
        </p:graphicFrame>
      </p:grpSp>
    </p:spTree>
    <p:custDataLst>
      <p:tags r:id="rId3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 name="标题 13"/>
          <p:cNvSpPr>
            <a:spLocks noGrp="1"/>
          </p:cNvSpPr>
          <p:nvPr>
            <p:custDataLst>
              <p:tags r:id="rId1"/>
            </p:custDataLst>
          </p:nvPr>
        </p:nvSpPr>
        <p:spPr>
          <a:xfrm>
            <a:off x="164465" y="209550"/>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数值模拟细节（质量的计算）</a:t>
            </a:r>
            <a:endParaRPr lang="zh-CN" altLang="zh-CN" dirty="0">
              <a:effectLst>
                <a:outerShdw blurRad="38100" dist="38100" dir="2700000" algn="tl">
                  <a:srgbClr val="000000">
                    <a:alpha val="43137"/>
                  </a:srgbClr>
                </a:outerShdw>
              </a:effectLst>
              <a:latin typeface="+mj-ea"/>
              <a:ea typeface="+mj-ea"/>
            </a:endParaRPr>
          </a:p>
        </p:txBody>
      </p:sp>
      <p:graphicFrame>
        <p:nvGraphicFramePr>
          <p:cNvPr id="38" name="表格 37"/>
          <p:cNvGraphicFramePr/>
          <p:nvPr>
            <p:custDataLst>
              <p:tags r:id="rId2"/>
            </p:custDataLst>
          </p:nvPr>
        </p:nvGraphicFramePr>
        <p:xfrm>
          <a:off x="396875" y="4951095"/>
          <a:ext cx="8328025" cy="1193165"/>
        </p:xfrm>
        <a:graphic>
          <a:graphicData uri="http://schemas.openxmlformats.org/drawingml/2006/table">
            <a:tbl>
              <a:tblPr firstRow="1" bandRow="1">
                <a:tableStyleId>{5C22544A-7EE6-4342-B048-85BDC9FD1C3A}</a:tableStyleId>
              </a:tblPr>
              <a:tblGrid>
                <a:gridCol w="1499870"/>
                <a:gridCol w="1972310"/>
                <a:gridCol w="1927860"/>
                <a:gridCol w="1629410"/>
                <a:gridCol w="1298575"/>
              </a:tblGrid>
              <a:tr h="401955">
                <a:tc>
                  <a:txBody>
                    <a:bodyPr/>
                    <a:p>
                      <a:pPr algn="ctr">
                        <a:buNone/>
                      </a:pPr>
                      <a:endParaRPr lang="zh-CN" altLang="en-US" sz="1800" b="1">
                        <a:latin typeface="Times New Roman" panose="02020603050405020304" pitchFamily="18" charset="0"/>
                        <a:cs typeface="Times New Roman" panose="02020603050405020304" pitchFamily="18" charset="0"/>
                      </a:endParaRPr>
                    </a:p>
                  </a:txBody>
                  <a:tcPr>
                    <a:solidFill>
                      <a:schemeClr val="tx2"/>
                    </a:solidFill>
                  </a:tcPr>
                </a:tc>
                <a:tc>
                  <a:txBody>
                    <a:bodyPr/>
                    <a:p>
                      <a:pPr algn="ctr">
                        <a:buNone/>
                      </a:pPr>
                      <a:r>
                        <a:rPr lang="en-US" altLang="zh-CN" sz="1800" b="1">
                          <a:solidFill>
                            <a:schemeClr val="tx1"/>
                          </a:solidFill>
                          <a:latin typeface="Times New Roman" panose="02020603050405020304" pitchFamily="18" charset="0"/>
                          <a:cs typeface="Times New Roman" panose="02020603050405020304" pitchFamily="18" charset="0"/>
                        </a:rPr>
                        <a:t>      </a:t>
                      </a:r>
                      <a:r>
                        <a:rPr lang="zh-CN" altLang="zh-CN" sz="1800" b="1">
                          <a:solidFill>
                            <a:schemeClr val="tx1"/>
                          </a:solidFill>
                          <a:latin typeface="Times New Roman" panose="02020603050405020304" pitchFamily="18" charset="0"/>
                          <a:cs typeface="Times New Roman" panose="02020603050405020304" pitchFamily="18" charset="0"/>
                        </a:rPr>
                        <a:t>（</a:t>
                      </a:r>
                      <a:r>
                        <a:rPr lang="en-US" altLang="zh-CN" sz="1800" b="1" i="1">
                          <a:solidFill>
                            <a:schemeClr val="tx1"/>
                          </a:solidFill>
                          <a:latin typeface="Times New Roman" panose="02020603050405020304" pitchFamily="18" charset="0"/>
                          <a:cs typeface="Times New Roman" panose="02020603050405020304" pitchFamily="18" charset="0"/>
                        </a:rPr>
                        <a:t>MeV</a:t>
                      </a:r>
                      <a:r>
                        <a:rPr lang="zh-CN" altLang="zh-CN" sz="1800" b="1">
                          <a:solidFill>
                            <a:schemeClr val="tx1"/>
                          </a:solidFill>
                          <a:latin typeface="Times New Roman" panose="02020603050405020304" pitchFamily="18" charset="0"/>
                          <a:cs typeface="Times New Roman" panose="02020603050405020304" pitchFamily="18" charset="0"/>
                        </a:rPr>
                        <a:t>）</a:t>
                      </a:r>
                      <a:endParaRPr lang="zh-CN" altLang="zh-CN" sz="1800" b="1">
                        <a:solidFill>
                          <a:schemeClr val="tx1"/>
                        </a:solidFill>
                        <a:latin typeface="Times New Roman" panose="02020603050405020304" pitchFamily="18" charset="0"/>
                        <a:cs typeface="Times New Roman" panose="02020603050405020304" pitchFamily="18" charset="0"/>
                      </a:endParaRPr>
                    </a:p>
                  </a:txBody>
                  <a:tcPr>
                    <a:solidFill>
                      <a:schemeClr val="tx2"/>
                    </a:solidFill>
                  </a:tcPr>
                </a:tc>
                <a:tc>
                  <a:txBody>
                    <a:bodyPr/>
                    <a:p>
                      <a:pPr algn="ctr">
                        <a:buNone/>
                      </a:pPr>
                      <a:r>
                        <a:rPr lang="en-US" altLang="zh-CN" sz="1800">
                          <a:solidFill>
                            <a:schemeClr val="tx1"/>
                          </a:solidFill>
                          <a:latin typeface="Times New Roman" panose="02020603050405020304" pitchFamily="18" charset="0"/>
                          <a:cs typeface="Times New Roman" panose="02020603050405020304" pitchFamily="18" charset="0"/>
                          <a:sym typeface="+mn-ea"/>
                        </a:rPr>
                        <a:t>         </a:t>
                      </a:r>
                      <a:r>
                        <a:rPr lang="zh-CN" altLang="zh-CN" sz="1800">
                          <a:solidFill>
                            <a:schemeClr val="tx1"/>
                          </a:solidFill>
                          <a:latin typeface="Times New Roman" panose="02020603050405020304" pitchFamily="18" charset="0"/>
                          <a:cs typeface="Times New Roman" panose="02020603050405020304" pitchFamily="18" charset="0"/>
                          <a:sym typeface="+mn-ea"/>
                        </a:rPr>
                        <a:t>（</a:t>
                      </a:r>
                      <a:r>
                        <a:rPr lang="en-US" altLang="zh-CN" sz="1800" i="1">
                          <a:solidFill>
                            <a:schemeClr val="tx1"/>
                          </a:solidFill>
                          <a:latin typeface="Times New Roman" panose="02020603050405020304" pitchFamily="18" charset="0"/>
                          <a:cs typeface="Times New Roman" panose="02020603050405020304" pitchFamily="18" charset="0"/>
                          <a:sym typeface="+mn-ea"/>
                        </a:rPr>
                        <a:t>MeV</a:t>
                      </a:r>
                      <a:r>
                        <a:rPr lang="zh-CN" altLang="zh-CN" sz="1800">
                          <a:solidFill>
                            <a:schemeClr val="tx1"/>
                          </a:solidFill>
                          <a:latin typeface="Times New Roman" panose="02020603050405020304" pitchFamily="18" charset="0"/>
                          <a:cs typeface="Times New Roman" panose="02020603050405020304" pitchFamily="18" charset="0"/>
                          <a:sym typeface="+mn-ea"/>
                        </a:rPr>
                        <a:t>）</a:t>
                      </a:r>
                      <a:endParaRPr lang="zh-CN" altLang="en-US" sz="1800" b="1">
                        <a:solidFill>
                          <a:schemeClr val="tx1"/>
                        </a:solidFill>
                        <a:latin typeface="Times New Roman" panose="02020603050405020304" pitchFamily="18" charset="0"/>
                        <a:cs typeface="Times New Roman" panose="02020603050405020304" pitchFamily="18" charset="0"/>
                      </a:endParaRPr>
                    </a:p>
                  </a:txBody>
                  <a:tcPr>
                    <a:solidFill>
                      <a:schemeClr val="tx2"/>
                    </a:solidFill>
                  </a:tcPr>
                </a:tc>
                <a:tc>
                  <a:txBody>
                    <a:bodyPr/>
                    <a:p>
                      <a:pPr algn="ctr">
                        <a:buNone/>
                      </a:pPr>
                      <a:endParaRPr lang="en-US" altLang="zh-CN" sz="1800" b="1">
                        <a:solidFill>
                          <a:schemeClr val="tx1"/>
                        </a:solidFill>
                        <a:latin typeface="Times New Roman" panose="02020603050405020304" pitchFamily="18" charset="0"/>
                        <a:cs typeface="Times New Roman" panose="02020603050405020304" pitchFamily="18" charset="0"/>
                      </a:endParaRPr>
                    </a:p>
                  </a:txBody>
                  <a:tcPr>
                    <a:solidFill>
                      <a:schemeClr val="tx2"/>
                    </a:solidFill>
                  </a:tcPr>
                </a:tc>
                <a:tc>
                  <a:txBody>
                    <a:bodyPr/>
                    <a:p>
                      <a:pPr algn="ctr">
                        <a:buNone/>
                      </a:pPr>
                      <a:endParaRPr lang="en-US" altLang="zh-CN" sz="1800" b="1">
                        <a:solidFill>
                          <a:schemeClr val="tx1"/>
                        </a:solidFill>
                        <a:latin typeface="Times New Roman" panose="02020603050405020304" pitchFamily="18" charset="0"/>
                        <a:cs typeface="Times New Roman" panose="02020603050405020304" pitchFamily="18" charset="0"/>
                      </a:endParaRPr>
                    </a:p>
                  </a:txBody>
                  <a:tcPr>
                    <a:solidFill>
                      <a:schemeClr val="tx2"/>
                    </a:solidFill>
                  </a:tcPr>
                </a:tc>
              </a:tr>
              <a:tr h="368935">
                <a:tc>
                  <a:txBody>
                    <a:bodyPr/>
                    <a:p>
                      <a:pPr algn="ctr">
                        <a:buNone/>
                      </a:pPr>
                      <a:r>
                        <a:rPr lang="zh-CN" altLang="en-US" sz="1800" b="1">
                          <a:latin typeface="Times New Roman" panose="02020603050405020304" pitchFamily="18" charset="0"/>
                          <a:cs typeface="Times New Roman" panose="02020603050405020304" pitchFamily="18" charset="0"/>
                        </a:rPr>
                        <a:t>组态 </a:t>
                      </a:r>
                      <a:r>
                        <a:rPr lang="en-US" altLang="zh-CN" sz="1800" b="1" i="1">
                          <a:latin typeface="Times New Roman" panose="02020603050405020304" pitchFamily="18" charset="0"/>
                          <a:cs typeface="Times New Roman" panose="02020603050405020304" pitchFamily="18" charset="0"/>
                        </a:rPr>
                        <a:t>B</a:t>
                      </a:r>
                      <a:r>
                        <a:rPr lang="en-US" altLang="zh-CN" sz="1800" b="1" i="1" baseline="-25000">
                          <a:latin typeface="Times New Roman" panose="02020603050405020304" pitchFamily="18" charset="0"/>
                          <a:cs typeface="Times New Roman" panose="02020603050405020304" pitchFamily="18" charset="0"/>
                        </a:rPr>
                        <a:t>1</a:t>
                      </a:r>
                      <a:endParaRPr lang="en-US" altLang="zh-CN" sz="1800" b="1" i="1" baseline="-25000">
                        <a:latin typeface="Times New Roman" panose="02020603050405020304" pitchFamily="18" charset="0"/>
                        <a:cs typeface="Times New Roman" panose="02020603050405020304" pitchFamily="18" charset="0"/>
                      </a:endParaRPr>
                    </a:p>
                  </a:txBody>
                  <a:tcPr/>
                </a:tc>
                <a:tc>
                  <a:txBody>
                    <a:bodyPr/>
                    <a:p>
                      <a:pPr algn="ctr">
                        <a:buNone/>
                      </a:pPr>
                      <a:r>
                        <a:rPr lang="zh-CN" altLang="en-US" sz="1800" b="1">
                          <a:latin typeface="Times New Roman" panose="02020603050405020304" pitchFamily="18" charset="0"/>
                          <a:cs typeface="Times New Roman" panose="02020603050405020304" pitchFamily="18" charset="0"/>
                        </a:rPr>
                        <a:t>2979.4(8)</a:t>
                      </a:r>
                      <a:endParaRPr lang="zh-CN" altLang="en-US" sz="1800" b="1">
                        <a:latin typeface="Times New Roman" panose="02020603050405020304" pitchFamily="18" charset="0"/>
                        <a:cs typeface="Times New Roman" panose="02020603050405020304" pitchFamily="18" charset="0"/>
                      </a:endParaRPr>
                    </a:p>
                  </a:txBody>
                  <a:tcPr/>
                </a:tc>
                <a:tc>
                  <a:txBody>
                    <a:bodyPr/>
                    <a:p>
                      <a:pPr algn="ctr">
                        <a:buNone/>
                      </a:pPr>
                      <a:r>
                        <a:rPr lang="zh-CN" altLang="en-US" sz="1800" b="1">
                          <a:latin typeface="Times New Roman" panose="02020603050405020304" pitchFamily="18" charset="0"/>
                          <a:cs typeface="Times New Roman" panose="02020603050405020304" pitchFamily="18" charset="0"/>
                        </a:rPr>
                        <a:t> 3412.4(191)</a:t>
                      </a:r>
                      <a:endParaRPr lang="zh-CN" altLang="en-US" sz="1800" b="1">
                        <a:latin typeface="Times New Roman" panose="02020603050405020304" pitchFamily="18" charset="0"/>
                        <a:cs typeface="Times New Roman" panose="02020603050405020304" pitchFamily="18" charset="0"/>
                      </a:endParaRPr>
                    </a:p>
                  </a:txBody>
                  <a:tcPr/>
                </a:tc>
                <a:tc>
                  <a:txBody>
                    <a:bodyPr/>
                    <a:p>
                      <a:pPr algn="ctr">
                        <a:buNone/>
                      </a:pPr>
                      <a:r>
                        <a:rPr lang="zh-CN" altLang="en-US" sz="1800" b="1">
                          <a:latin typeface="Times New Roman" panose="02020603050405020304" pitchFamily="18" charset="0"/>
                          <a:cs typeface="Times New Roman" panose="02020603050405020304" pitchFamily="18" charset="0"/>
                        </a:rPr>
                        <a:t>1.66(16)</a:t>
                      </a:r>
                      <a:endParaRPr lang="zh-CN" altLang="en-US" sz="1800" b="1">
                        <a:latin typeface="Times New Roman" panose="02020603050405020304" pitchFamily="18" charset="0"/>
                        <a:cs typeface="Times New Roman" panose="02020603050405020304" pitchFamily="18" charset="0"/>
                      </a:endParaRPr>
                    </a:p>
                  </a:txBody>
                  <a:tcPr/>
                </a:tc>
                <a:tc>
                  <a:txBody>
                    <a:bodyPr/>
                    <a:p>
                      <a:pPr algn="ctr">
                        <a:buNone/>
                      </a:pPr>
                      <a:r>
                        <a:rPr lang="zh-CN" altLang="en-US" sz="1800" b="1">
                          <a:latin typeface="Times New Roman" panose="02020603050405020304" pitchFamily="18" charset="0"/>
                          <a:cs typeface="Times New Roman" panose="02020603050405020304" pitchFamily="18" charset="0"/>
                        </a:rPr>
                        <a:t>1.897(32)</a:t>
                      </a:r>
                      <a:endParaRPr lang="zh-CN" altLang="en-US" sz="1800" b="1">
                        <a:latin typeface="Times New Roman" panose="02020603050405020304" pitchFamily="18" charset="0"/>
                        <a:cs typeface="Times New Roman" panose="02020603050405020304" pitchFamily="18" charset="0"/>
                      </a:endParaRPr>
                    </a:p>
                  </a:txBody>
                  <a:tcPr/>
                </a:tc>
              </a:tr>
              <a:tr h="422275">
                <a:tc>
                  <a:txBody>
                    <a:bodyPr/>
                    <a:p>
                      <a:pPr algn="ctr">
                        <a:buNone/>
                      </a:pPr>
                      <a:r>
                        <a:rPr lang="zh-CN" altLang="en-US" sz="1800" b="1">
                          <a:latin typeface="Times New Roman" panose="02020603050405020304" pitchFamily="18" charset="0"/>
                          <a:cs typeface="Times New Roman" panose="02020603050405020304" pitchFamily="18" charset="0"/>
                          <a:sym typeface="+mn-ea"/>
                        </a:rPr>
                        <a:t>组态 </a:t>
                      </a:r>
                      <a:r>
                        <a:rPr lang="en-US" altLang="zh-CN" sz="1800" b="1">
                          <a:latin typeface="Times New Roman" panose="02020603050405020304" pitchFamily="18" charset="0"/>
                          <a:cs typeface="Times New Roman" panose="02020603050405020304" pitchFamily="18" charset="0"/>
                          <a:sym typeface="+mn-ea"/>
                        </a:rPr>
                        <a:t>C</a:t>
                      </a:r>
                      <a:r>
                        <a:rPr lang="en-US" altLang="zh-CN" sz="1800" b="1" i="1" baseline="-25000">
                          <a:latin typeface="Times New Roman" panose="02020603050405020304" pitchFamily="18" charset="0"/>
                          <a:cs typeface="Times New Roman" panose="02020603050405020304" pitchFamily="18" charset="0"/>
                          <a:sym typeface="+mn-ea"/>
                        </a:rPr>
                        <a:t>1</a:t>
                      </a:r>
                      <a:endParaRPr lang="en-US" altLang="zh-CN" sz="1800" b="1" i="1" baseline="-25000">
                        <a:latin typeface="Times New Roman" panose="02020603050405020304" pitchFamily="18" charset="0"/>
                        <a:cs typeface="Times New Roman" panose="02020603050405020304" pitchFamily="18" charset="0"/>
                        <a:sym typeface="+mn-ea"/>
                      </a:endParaRPr>
                    </a:p>
                  </a:txBody>
                  <a:tcPr>
                    <a:solidFill>
                      <a:schemeClr val="accent1">
                        <a:lumMod val="60000"/>
                        <a:lumOff val="40000"/>
                      </a:schemeClr>
                    </a:solidFill>
                  </a:tcPr>
                </a:tc>
                <a:tc>
                  <a:txBody>
                    <a:bodyPr/>
                    <a:p>
                      <a:pPr algn="ctr">
                        <a:buNone/>
                      </a:pPr>
                      <a:r>
                        <a:rPr lang="zh-CN" altLang="en-US" sz="1800" b="1">
                          <a:latin typeface="Times New Roman" panose="02020603050405020304" pitchFamily="18" charset="0"/>
                          <a:cs typeface="Times New Roman" panose="02020603050405020304" pitchFamily="18" charset="0"/>
                        </a:rPr>
                        <a:t> 2975.3(7)</a:t>
                      </a:r>
                      <a:endParaRPr lang="zh-CN" altLang="en-US" sz="1800" b="1">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p>
                      <a:pPr algn="ctr">
                        <a:buNone/>
                      </a:pPr>
                      <a:r>
                        <a:rPr lang="zh-CN" altLang="en-US" sz="1800" b="1">
                          <a:latin typeface="Times New Roman" panose="02020603050405020304" pitchFamily="18" charset="0"/>
                          <a:cs typeface="Times New Roman" panose="02020603050405020304" pitchFamily="18" charset="0"/>
                        </a:rPr>
                        <a:t> 3439.1(69)</a:t>
                      </a:r>
                      <a:endParaRPr lang="zh-CN" altLang="en-US" sz="1800" b="1">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p>
                      <a:pPr algn="ctr">
                        <a:buNone/>
                      </a:pPr>
                      <a:r>
                        <a:rPr lang="zh-CN" altLang="en-US" sz="1800" b="1">
                          <a:latin typeface="Times New Roman" panose="02020603050405020304" pitchFamily="18" charset="0"/>
                          <a:cs typeface="Times New Roman" panose="02020603050405020304" pitchFamily="18" charset="0"/>
                        </a:rPr>
                        <a:t>0.87771(96)</a:t>
                      </a:r>
                      <a:endParaRPr lang="zh-CN" altLang="en-US" sz="1800" b="1">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p>
                      <a:pPr algn="ctr">
                        <a:buNone/>
                      </a:pPr>
                      <a:r>
                        <a:rPr lang="zh-CN" altLang="en-US" sz="1800" b="1">
                          <a:latin typeface="Times New Roman" panose="02020603050405020304" pitchFamily="18" charset="0"/>
                          <a:cs typeface="Times New Roman" panose="02020603050405020304" pitchFamily="18" charset="0"/>
                        </a:rPr>
                        <a:t>1.1049(66)</a:t>
                      </a:r>
                      <a:endParaRPr lang="zh-CN" altLang="en-US" sz="1800" b="1">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r>
            </a:tbl>
          </a:graphicData>
        </a:graphic>
      </p:graphicFrame>
      <p:graphicFrame>
        <p:nvGraphicFramePr>
          <p:cNvPr id="39" name="对象 38">
            <a:hlinkClick r:id="" action="ppaction://ole?verb="/>
          </p:cNvPr>
          <p:cNvGraphicFramePr>
            <a:graphicFrameLocks noChangeAspect="1"/>
          </p:cNvGraphicFramePr>
          <p:nvPr/>
        </p:nvGraphicFramePr>
        <p:xfrm>
          <a:off x="6511925" y="4961255"/>
          <a:ext cx="353695" cy="386080"/>
        </p:xfrm>
        <a:graphic>
          <a:graphicData uri="http://schemas.openxmlformats.org/presentationml/2006/ole">
            <mc:AlternateContent xmlns:mc="http://schemas.openxmlformats.org/markup-compatibility/2006">
              <mc:Choice xmlns:v="urn:schemas-microsoft-com:vml" Requires="v">
                <p:oleObj spid="_x0000_s3075" name="" r:id="rId3" imgW="228600" imgH="241300" progId="Equation.KSEE3">
                  <p:embed/>
                </p:oleObj>
              </mc:Choice>
              <mc:Fallback>
                <p:oleObj name="" r:id="rId3" imgW="228600" imgH="241300" progId="Equation.KSEE3">
                  <p:embed/>
                  <p:pic>
                    <p:nvPicPr>
                      <p:cNvPr id="0" name="图片 3074"/>
                      <p:cNvPicPr/>
                      <p:nvPr/>
                    </p:nvPicPr>
                    <p:blipFill>
                      <a:blip r:embed="rId4"/>
                      <a:stretch>
                        <a:fillRect/>
                      </a:stretch>
                    </p:blipFill>
                    <p:spPr>
                      <a:xfrm>
                        <a:off x="6511925" y="4961255"/>
                        <a:ext cx="353695" cy="386080"/>
                      </a:xfrm>
                      <a:prstGeom prst="rect">
                        <a:avLst/>
                      </a:prstGeom>
                    </p:spPr>
                  </p:pic>
                </p:oleObj>
              </mc:Fallback>
            </mc:AlternateContent>
          </a:graphicData>
        </a:graphic>
      </p:graphicFrame>
      <p:graphicFrame>
        <p:nvGraphicFramePr>
          <p:cNvPr id="42" name="对象 41">
            <a:hlinkClick r:id="" action="ppaction://ole?verb="/>
          </p:cNvPr>
          <p:cNvGraphicFramePr>
            <a:graphicFrameLocks noChangeAspect="1"/>
          </p:cNvGraphicFramePr>
          <p:nvPr/>
        </p:nvGraphicFramePr>
        <p:xfrm>
          <a:off x="7825740" y="4951095"/>
          <a:ext cx="432435" cy="386080"/>
        </p:xfrm>
        <a:graphic>
          <a:graphicData uri="http://schemas.openxmlformats.org/presentationml/2006/ole">
            <mc:AlternateContent xmlns:mc="http://schemas.openxmlformats.org/markup-compatibility/2006">
              <mc:Choice xmlns:v="urn:schemas-microsoft-com:vml" Requires="v">
                <p:oleObj spid="_x0000_s43" name="" r:id="rId5" imgW="279400" imgH="241300" progId="Equation.KSEE3">
                  <p:embed/>
                </p:oleObj>
              </mc:Choice>
              <mc:Fallback>
                <p:oleObj name="" r:id="rId5" imgW="279400" imgH="241300" progId="Equation.KSEE3">
                  <p:embed/>
                  <p:pic>
                    <p:nvPicPr>
                      <p:cNvPr id="0" name="图片 3074"/>
                      <p:cNvPicPr/>
                      <p:nvPr/>
                    </p:nvPicPr>
                    <p:blipFill>
                      <a:blip r:embed="rId6"/>
                      <a:stretch>
                        <a:fillRect/>
                      </a:stretch>
                    </p:blipFill>
                    <p:spPr>
                      <a:xfrm>
                        <a:off x="7825740" y="4951095"/>
                        <a:ext cx="432435" cy="386080"/>
                      </a:xfrm>
                      <a:prstGeom prst="rect">
                        <a:avLst/>
                      </a:prstGeom>
                    </p:spPr>
                  </p:pic>
                </p:oleObj>
              </mc:Fallback>
            </mc:AlternateContent>
          </a:graphicData>
        </a:graphic>
      </p:graphicFrame>
      <p:graphicFrame>
        <p:nvGraphicFramePr>
          <p:cNvPr id="44" name="对象 43">
            <a:hlinkClick r:id="" action="ppaction://ole?verb="/>
          </p:cNvPr>
          <p:cNvGraphicFramePr>
            <a:graphicFrameLocks noChangeAspect="1"/>
          </p:cNvGraphicFramePr>
          <p:nvPr/>
        </p:nvGraphicFramePr>
        <p:xfrm>
          <a:off x="2297430" y="4951095"/>
          <a:ext cx="396240" cy="396240"/>
        </p:xfrm>
        <a:graphic>
          <a:graphicData uri="http://schemas.openxmlformats.org/presentationml/2006/ole">
            <mc:AlternateContent xmlns:mc="http://schemas.openxmlformats.org/markup-compatibility/2006">
              <mc:Choice xmlns:v="urn:schemas-microsoft-com:vml" Requires="v">
                <p:oleObj spid="_x0000_s3076" name="" r:id="rId7" imgW="241300" imgH="241300" progId="Equation.KSEE3">
                  <p:embed/>
                </p:oleObj>
              </mc:Choice>
              <mc:Fallback>
                <p:oleObj name="" r:id="rId7" imgW="241300" imgH="241300" progId="Equation.KSEE3">
                  <p:embed/>
                  <p:pic>
                    <p:nvPicPr>
                      <p:cNvPr id="0" name="图片 3075"/>
                      <p:cNvPicPr/>
                      <p:nvPr/>
                    </p:nvPicPr>
                    <p:blipFill>
                      <a:blip r:embed="rId8"/>
                      <a:stretch>
                        <a:fillRect/>
                      </a:stretch>
                    </p:blipFill>
                    <p:spPr>
                      <a:xfrm>
                        <a:off x="2297430" y="4951095"/>
                        <a:ext cx="396240" cy="396240"/>
                      </a:xfrm>
                      <a:prstGeom prst="rect">
                        <a:avLst/>
                      </a:prstGeom>
                    </p:spPr>
                  </p:pic>
                </p:oleObj>
              </mc:Fallback>
            </mc:AlternateContent>
          </a:graphicData>
        </a:graphic>
      </p:graphicFrame>
      <p:graphicFrame>
        <p:nvGraphicFramePr>
          <p:cNvPr id="45" name="对象 44">
            <a:hlinkClick r:id="" action="ppaction://ole?verb="/>
          </p:cNvPr>
          <p:cNvGraphicFramePr>
            <a:graphicFrameLocks noChangeAspect="1"/>
          </p:cNvGraphicFramePr>
          <p:nvPr/>
        </p:nvGraphicFramePr>
        <p:xfrm>
          <a:off x="4172585" y="4951095"/>
          <a:ext cx="480060" cy="396240"/>
        </p:xfrm>
        <a:graphic>
          <a:graphicData uri="http://schemas.openxmlformats.org/presentationml/2006/ole">
            <mc:AlternateContent xmlns:mc="http://schemas.openxmlformats.org/markup-compatibility/2006">
              <mc:Choice xmlns:v="urn:schemas-microsoft-com:vml" Requires="v">
                <p:oleObj spid="_x0000_s20" name="" r:id="rId9" imgW="292100" imgH="241300" progId="Equation.KSEE3">
                  <p:embed/>
                </p:oleObj>
              </mc:Choice>
              <mc:Fallback>
                <p:oleObj name="" r:id="rId9" imgW="292100" imgH="241300" progId="Equation.KSEE3">
                  <p:embed/>
                  <p:pic>
                    <p:nvPicPr>
                      <p:cNvPr id="0" name="图片 3075"/>
                      <p:cNvPicPr/>
                      <p:nvPr/>
                    </p:nvPicPr>
                    <p:blipFill>
                      <a:blip r:embed="rId10"/>
                      <a:stretch>
                        <a:fillRect/>
                      </a:stretch>
                    </p:blipFill>
                    <p:spPr>
                      <a:xfrm>
                        <a:off x="4172585" y="4951095"/>
                        <a:ext cx="480060" cy="396240"/>
                      </a:xfrm>
                      <a:prstGeom prst="rect">
                        <a:avLst/>
                      </a:prstGeom>
                    </p:spPr>
                  </p:pic>
                </p:oleObj>
              </mc:Fallback>
            </mc:AlternateContent>
          </a:graphicData>
        </a:graphic>
      </p:graphicFrame>
      <p:pic>
        <p:nvPicPr>
          <p:cNvPr id="21" name="图片 20"/>
          <p:cNvPicPr>
            <a:picLocks noChangeAspect="1"/>
          </p:cNvPicPr>
          <p:nvPr/>
        </p:nvPicPr>
        <p:blipFill>
          <a:blip r:embed="rId11"/>
          <a:stretch>
            <a:fillRect/>
          </a:stretch>
        </p:blipFill>
        <p:spPr>
          <a:xfrm>
            <a:off x="164465" y="869315"/>
            <a:ext cx="4589145" cy="3806190"/>
          </a:xfrm>
          <a:prstGeom prst="rect">
            <a:avLst/>
          </a:prstGeom>
        </p:spPr>
      </p:pic>
      <p:pic>
        <p:nvPicPr>
          <p:cNvPr id="22" name="图片 21"/>
          <p:cNvPicPr>
            <a:picLocks noChangeAspect="1"/>
          </p:cNvPicPr>
          <p:nvPr/>
        </p:nvPicPr>
        <p:blipFill>
          <a:blip r:embed="rId12"/>
          <a:stretch>
            <a:fillRect/>
          </a:stretch>
        </p:blipFill>
        <p:spPr>
          <a:xfrm>
            <a:off x="4603115" y="869315"/>
            <a:ext cx="4394835" cy="3689985"/>
          </a:xfrm>
          <a:prstGeom prst="rect">
            <a:avLst/>
          </a:prstGeom>
        </p:spPr>
      </p:pic>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标题 13"/>
          <p:cNvSpPr>
            <a:spLocks noGrp="1"/>
          </p:cNvSpPr>
          <p:nvPr>
            <p:custDataLst>
              <p:tags r:id="rId1"/>
            </p:custDataLst>
          </p:nvPr>
        </p:nvSpPr>
        <p:spPr>
          <a:xfrm>
            <a:off x="147955" y="121285"/>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数值模拟细节（形状因子的计算）</a:t>
            </a:r>
            <a:endParaRPr lang="zh-CN" altLang="zh-CN" dirty="0">
              <a:effectLst>
                <a:outerShdw blurRad="38100" dist="38100" dir="2700000" algn="tl">
                  <a:srgbClr val="000000">
                    <a:alpha val="43137"/>
                  </a:srgbClr>
                </a:outerShdw>
              </a:effectLst>
              <a:latin typeface="+mj-ea"/>
              <a:ea typeface="+mj-ea"/>
            </a:endParaRPr>
          </a:p>
        </p:txBody>
      </p:sp>
      <p:sp>
        <p:nvSpPr>
          <p:cNvPr id="29" name="文本框 28"/>
          <p:cNvSpPr txBox="1"/>
          <p:nvPr/>
        </p:nvSpPr>
        <p:spPr>
          <a:xfrm>
            <a:off x="431800" y="901700"/>
            <a:ext cx="8147685" cy="829945"/>
          </a:xfrm>
          <a:prstGeom prst="rect">
            <a:avLst/>
          </a:prstGeom>
          <a:noFill/>
        </p:spPr>
        <p:txBody>
          <a:bodyPr wrap="square" rtlCol="0">
            <a:spAutoFit/>
          </a:bodyPr>
          <a:p>
            <a:pPr>
              <a:lnSpc>
                <a:spcPct val="120000"/>
              </a:lnSpc>
            </a:pPr>
            <a:r>
              <a:rPr lang="zh-CN" altLang="en-US" sz="2000" b="1">
                <a:latin typeface="仿宋" panose="02010609060101010101" charset="-122"/>
                <a:ea typeface="仿宋" panose="02010609060101010101" charset="-122"/>
              </a:rPr>
              <a:t>通过上述对关联矩阵进行变分可以得到本征矢，作为粲偶素   和</a:t>
            </a:r>
            <a:endParaRPr lang="zh-CN" altLang="en-US" sz="2000" b="1">
              <a:latin typeface="仿宋" panose="02010609060101010101" charset="-122"/>
              <a:ea typeface="仿宋" panose="02010609060101010101" charset="-122"/>
            </a:endParaRPr>
          </a:p>
          <a:p>
            <a:pPr>
              <a:lnSpc>
                <a:spcPct val="120000"/>
              </a:lnSpc>
            </a:pPr>
            <a:r>
              <a:rPr lang="zh-CN" altLang="en-US" sz="2000" b="1">
                <a:latin typeface="仿宋" panose="02010609060101010101" charset="-122"/>
                <a:ea typeface="仿宋" panose="02010609060101010101" charset="-122"/>
              </a:rPr>
              <a:t>算符的组合系数，即：</a:t>
            </a:r>
            <a:endParaRPr lang="zh-CN" altLang="en-US" sz="2000" b="1">
              <a:latin typeface="仿宋" panose="02010609060101010101" charset="-122"/>
              <a:ea typeface="仿宋" panose="02010609060101010101" charset="-122"/>
            </a:endParaRPr>
          </a:p>
        </p:txBody>
      </p:sp>
      <p:graphicFrame>
        <p:nvGraphicFramePr>
          <p:cNvPr id="30" name="对象 29">
            <a:hlinkClick r:id="" action="ppaction://ole?verb="/>
          </p:cNvPr>
          <p:cNvGraphicFramePr>
            <a:graphicFrameLocks noChangeAspect="1"/>
          </p:cNvGraphicFramePr>
          <p:nvPr/>
        </p:nvGraphicFramePr>
        <p:xfrm>
          <a:off x="7199630" y="901700"/>
          <a:ext cx="316865" cy="438785"/>
        </p:xfrm>
        <a:graphic>
          <a:graphicData uri="http://schemas.openxmlformats.org/presentationml/2006/ole">
            <mc:AlternateContent xmlns:mc="http://schemas.openxmlformats.org/markup-compatibility/2006">
              <mc:Choice xmlns:v="urn:schemas-microsoft-com:vml" Requires="v">
                <p:oleObj spid="_x0000_s4097" name="" r:id="rId2" imgW="165100" imgH="228600" progId="Equation.KSEE3">
                  <p:embed/>
                </p:oleObj>
              </mc:Choice>
              <mc:Fallback>
                <p:oleObj name="" r:id="rId2" imgW="165100" imgH="228600" progId="Equation.KSEE3">
                  <p:embed/>
                  <p:pic>
                    <p:nvPicPr>
                      <p:cNvPr id="0" name="图片 4096"/>
                      <p:cNvPicPr/>
                      <p:nvPr/>
                    </p:nvPicPr>
                    <p:blipFill>
                      <a:blip r:embed="rId3"/>
                      <a:stretch>
                        <a:fillRect/>
                      </a:stretch>
                    </p:blipFill>
                    <p:spPr>
                      <a:xfrm>
                        <a:off x="7199630" y="901700"/>
                        <a:ext cx="316865" cy="438785"/>
                      </a:xfrm>
                      <a:prstGeom prst="rect">
                        <a:avLst/>
                      </a:prstGeom>
                    </p:spPr>
                  </p:pic>
                </p:oleObj>
              </mc:Fallback>
            </mc:AlternateContent>
          </a:graphicData>
        </a:graphic>
      </p:graphicFrame>
      <p:graphicFrame>
        <p:nvGraphicFramePr>
          <p:cNvPr id="31" name="对象 30">
            <a:hlinkClick r:id="" action="ppaction://ole?verb="/>
          </p:cNvPr>
          <p:cNvGraphicFramePr>
            <a:graphicFrameLocks noChangeAspect="1"/>
          </p:cNvGraphicFramePr>
          <p:nvPr/>
        </p:nvGraphicFramePr>
        <p:xfrm>
          <a:off x="7753668" y="901700"/>
          <a:ext cx="463550" cy="438785"/>
        </p:xfrm>
        <a:graphic>
          <a:graphicData uri="http://schemas.openxmlformats.org/presentationml/2006/ole">
            <mc:AlternateContent xmlns:mc="http://schemas.openxmlformats.org/markup-compatibility/2006">
              <mc:Choice xmlns:v="urn:schemas-microsoft-com:vml" Requires="v">
                <p:oleObj spid="_x0000_s2" name="" r:id="rId4" imgW="241300" imgH="228600" progId="Equation.KSEE3">
                  <p:embed/>
                </p:oleObj>
              </mc:Choice>
              <mc:Fallback>
                <p:oleObj name="" r:id="rId4" imgW="241300" imgH="228600" progId="Equation.KSEE3">
                  <p:embed/>
                  <p:pic>
                    <p:nvPicPr>
                      <p:cNvPr id="0" name="图片 4096"/>
                      <p:cNvPicPr/>
                      <p:nvPr/>
                    </p:nvPicPr>
                    <p:blipFill>
                      <a:blip r:embed="rId5"/>
                      <a:stretch>
                        <a:fillRect/>
                      </a:stretch>
                    </p:blipFill>
                    <p:spPr>
                      <a:xfrm>
                        <a:off x="7753668" y="901700"/>
                        <a:ext cx="463550" cy="438785"/>
                      </a:xfrm>
                      <a:prstGeom prst="rect">
                        <a:avLst/>
                      </a:prstGeom>
                    </p:spPr>
                  </p:pic>
                </p:oleObj>
              </mc:Fallback>
            </mc:AlternateContent>
          </a:graphicData>
        </a:graphic>
      </p:graphicFrame>
      <p:graphicFrame>
        <p:nvGraphicFramePr>
          <p:cNvPr id="32" name="对象 31">
            <a:hlinkClick r:id="" action="ppaction://ole?verb="/>
          </p:cNvPr>
          <p:cNvGraphicFramePr>
            <a:graphicFrameLocks noChangeAspect="1"/>
          </p:cNvGraphicFramePr>
          <p:nvPr/>
        </p:nvGraphicFramePr>
        <p:xfrm>
          <a:off x="1350645" y="1813560"/>
          <a:ext cx="2181860" cy="476250"/>
        </p:xfrm>
        <a:graphic>
          <a:graphicData uri="http://schemas.openxmlformats.org/presentationml/2006/ole">
            <mc:AlternateContent xmlns:mc="http://schemas.openxmlformats.org/markup-compatibility/2006">
              <mc:Choice xmlns:v="urn:schemas-microsoft-com:vml" Requires="v">
                <p:oleObj spid="_x0000_s4098" name="" r:id="rId6" imgW="1104900" imgH="241300" progId="Equation.KSEE3">
                  <p:embed/>
                </p:oleObj>
              </mc:Choice>
              <mc:Fallback>
                <p:oleObj name="" r:id="rId6" imgW="1104900" imgH="241300" progId="Equation.KSEE3">
                  <p:embed/>
                  <p:pic>
                    <p:nvPicPr>
                      <p:cNvPr id="0" name="图片 4097"/>
                      <p:cNvPicPr/>
                      <p:nvPr/>
                    </p:nvPicPr>
                    <p:blipFill>
                      <a:blip r:embed="rId7"/>
                      <a:stretch>
                        <a:fillRect/>
                      </a:stretch>
                    </p:blipFill>
                    <p:spPr>
                      <a:xfrm>
                        <a:off x="1350645" y="1813560"/>
                        <a:ext cx="2181860" cy="476250"/>
                      </a:xfrm>
                      <a:prstGeom prst="rect">
                        <a:avLst/>
                      </a:prstGeom>
                    </p:spPr>
                  </p:pic>
                </p:oleObj>
              </mc:Fallback>
            </mc:AlternateContent>
          </a:graphicData>
        </a:graphic>
      </p:graphicFrame>
      <p:graphicFrame>
        <p:nvGraphicFramePr>
          <p:cNvPr id="33" name="对象 32">
            <a:hlinkClick r:id="" action="ppaction://ole?verb="/>
          </p:cNvPr>
          <p:cNvGraphicFramePr>
            <a:graphicFrameLocks noChangeAspect="1"/>
          </p:cNvGraphicFramePr>
          <p:nvPr/>
        </p:nvGraphicFramePr>
        <p:xfrm>
          <a:off x="5736590" y="1716405"/>
          <a:ext cx="2282190" cy="501650"/>
        </p:xfrm>
        <a:graphic>
          <a:graphicData uri="http://schemas.openxmlformats.org/presentationml/2006/ole">
            <mc:AlternateContent xmlns:mc="http://schemas.openxmlformats.org/markup-compatibility/2006">
              <mc:Choice xmlns:v="urn:schemas-microsoft-com:vml" Requires="v">
                <p:oleObj spid="_x0000_s3" name="" r:id="rId8" imgW="1155700" imgH="254000" progId="Equation.KSEE3">
                  <p:embed/>
                </p:oleObj>
              </mc:Choice>
              <mc:Fallback>
                <p:oleObj name="" r:id="rId8" imgW="1155700" imgH="254000" progId="Equation.KSEE3">
                  <p:embed/>
                  <p:pic>
                    <p:nvPicPr>
                      <p:cNvPr id="0" name="图片 4097"/>
                      <p:cNvPicPr/>
                      <p:nvPr/>
                    </p:nvPicPr>
                    <p:blipFill>
                      <a:blip r:embed="rId9"/>
                      <a:stretch>
                        <a:fillRect/>
                      </a:stretch>
                    </p:blipFill>
                    <p:spPr>
                      <a:xfrm>
                        <a:off x="5736590" y="1716405"/>
                        <a:ext cx="2282190" cy="501650"/>
                      </a:xfrm>
                      <a:prstGeom prst="rect">
                        <a:avLst/>
                      </a:prstGeom>
                    </p:spPr>
                  </p:pic>
                </p:oleObj>
              </mc:Fallback>
            </mc:AlternateContent>
          </a:graphicData>
        </a:graphic>
      </p:graphicFrame>
      <p:cxnSp>
        <p:nvCxnSpPr>
          <p:cNvPr id="34" name="直接连接符 33"/>
          <p:cNvCxnSpPr/>
          <p:nvPr/>
        </p:nvCxnSpPr>
        <p:spPr>
          <a:xfrm>
            <a:off x="4643120" y="1845310"/>
            <a:ext cx="0" cy="2448560"/>
          </a:xfrm>
          <a:prstGeom prst="line">
            <a:avLst/>
          </a:prstGeom>
          <a:ln w="28575" cmpd="sng">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296545" y="2346325"/>
            <a:ext cx="984885" cy="398780"/>
          </a:xfrm>
          <a:prstGeom prst="rect">
            <a:avLst/>
          </a:prstGeom>
          <a:noFill/>
        </p:spPr>
        <p:txBody>
          <a:bodyPr wrap="square" rtlCol="0">
            <a:spAutoFit/>
          </a:bodyPr>
          <a:p>
            <a:r>
              <a:rPr lang="en-US" altLang="zh-CN" sz="2000" b="1" i="1">
                <a:solidFill>
                  <a:srgbClr val="FF0000"/>
                </a:solidFill>
                <a:latin typeface="Times New Roman" panose="02020603050405020304" pitchFamily="18" charset="0"/>
                <a:cs typeface="Times New Roman" panose="02020603050405020304" pitchFamily="18" charset="0"/>
              </a:rPr>
              <a:t>Ens.B</a:t>
            </a:r>
            <a:r>
              <a:rPr lang="en-US" altLang="zh-CN" sz="2000" b="1" i="1" baseline="-25000">
                <a:solidFill>
                  <a:srgbClr val="FF0000"/>
                </a:solidFill>
                <a:latin typeface="Times New Roman" panose="02020603050405020304" pitchFamily="18" charset="0"/>
                <a:cs typeface="Times New Roman" panose="02020603050405020304" pitchFamily="18" charset="0"/>
              </a:rPr>
              <a:t>1</a:t>
            </a:r>
            <a:endParaRPr lang="en-US" altLang="zh-CN" sz="2000" b="1" i="1" baseline="-25000">
              <a:solidFill>
                <a:srgbClr val="FF0000"/>
              </a:solidFill>
              <a:latin typeface="Times New Roman" panose="02020603050405020304" pitchFamily="18" charset="0"/>
              <a:cs typeface="Times New Roman" panose="02020603050405020304" pitchFamily="18" charset="0"/>
            </a:endParaRPr>
          </a:p>
        </p:txBody>
      </p:sp>
      <p:sp>
        <p:nvSpPr>
          <p:cNvPr id="37" name="文本框 36"/>
          <p:cNvSpPr txBox="1"/>
          <p:nvPr/>
        </p:nvSpPr>
        <p:spPr>
          <a:xfrm>
            <a:off x="280035" y="3406140"/>
            <a:ext cx="965835" cy="398780"/>
          </a:xfrm>
          <a:prstGeom prst="rect">
            <a:avLst/>
          </a:prstGeom>
          <a:noFill/>
        </p:spPr>
        <p:txBody>
          <a:bodyPr wrap="square" rtlCol="0">
            <a:spAutoFit/>
          </a:bodyPr>
          <a:p>
            <a:r>
              <a:rPr lang="en-US" altLang="zh-CN" sz="2000" b="1" i="1">
                <a:solidFill>
                  <a:srgbClr val="FF0000"/>
                </a:solidFill>
                <a:latin typeface="Times New Roman" panose="02020603050405020304" pitchFamily="18" charset="0"/>
                <a:cs typeface="Times New Roman" panose="02020603050405020304" pitchFamily="18" charset="0"/>
              </a:rPr>
              <a:t>Ens.C</a:t>
            </a:r>
            <a:r>
              <a:rPr lang="en-US" altLang="zh-CN" sz="2000" b="1" i="1" baseline="-25000">
                <a:solidFill>
                  <a:srgbClr val="FF0000"/>
                </a:solidFill>
                <a:latin typeface="Times New Roman" panose="02020603050405020304" pitchFamily="18" charset="0"/>
                <a:cs typeface="Times New Roman" panose="02020603050405020304" pitchFamily="18" charset="0"/>
              </a:rPr>
              <a:t>1</a:t>
            </a:r>
            <a:endParaRPr lang="en-US" altLang="zh-CN" sz="2000" b="1" i="1" baseline="-25000">
              <a:solidFill>
                <a:srgbClr val="FF0000"/>
              </a:solidFill>
              <a:latin typeface="Times New Roman" panose="02020603050405020304" pitchFamily="18" charset="0"/>
              <a:cs typeface="Times New Roman" panose="02020603050405020304" pitchFamily="18" charset="0"/>
            </a:endParaRPr>
          </a:p>
        </p:txBody>
      </p:sp>
      <p:sp>
        <p:nvSpPr>
          <p:cNvPr id="38" name="文本框 37"/>
          <p:cNvSpPr txBox="1"/>
          <p:nvPr/>
        </p:nvSpPr>
        <p:spPr>
          <a:xfrm>
            <a:off x="4720590" y="2289810"/>
            <a:ext cx="939165" cy="398780"/>
          </a:xfrm>
          <a:prstGeom prst="rect">
            <a:avLst/>
          </a:prstGeom>
          <a:noFill/>
        </p:spPr>
        <p:txBody>
          <a:bodyPr wrap="square" rtlCol="0">
            <a:spAutoFit/>
          </a:bodyPr>
          <a:p>
            <a:r>
              <a:rPr lang="en-US" altLang="zh-CN" sz="2000" b="1" i="1">
                <a:solidFill>
                  <a:srgbClr val="FF0000"/>
                </a:solidFill>
                <a:latin typeface="Times New Roman" panose="02020603050405020304" pitchFamily="18" charset="0"/>
                <a:cs typeface="Times New Roman" panose="02020603050405020304" pitchFamily="18" charset="0"/>
              </a:rPr>
              <a:t>Ens.B</a:t>
            </a:r>
            <a:r>
              <a:rPr lang="en-US" altLang="zh-CN" sz="2000" b="1" i="1" baseline="-25000">
                <a:solidFill>
                  <a:srgbClr val="FF0000"/>
                </a:solidFill>
                <a:latin typeface="Times New Roman" panose="02020603050405020304" pitchFamily="18" charset="0"/>
                <a:cs typeface="Times New Roman" panose="02020603050405020304" pitchFamily="18" charset="0"/>
              </a:rPr>
              <a:t>1</a:t>
            </a:r>
            <a:endParaRPr lang="en-US" altLang="zh-CN" sz="2000" b="1" i="1" baseline="-25000">
              <a:solidFill>
                <a:srgbClr val="FF0000"/>
              </a:solidFill>
              <a:latin typeface="Times New Roman" panose="02020603050405020304" pitchFamily="18" charset="0"/>
              <a:cs typeface="Times New Roman" panose="02020603050405020304" pitchFamily="18" charset="0"/>
            </a:endParaRPr>
          </a:p>
        </p:txBody>
      </p:sp>
      <p:sp>
        <p:nvSpPr>
          <p:cNvPr id="39" name="文本框 38"/>
          <p:cNvSpPr txBox="1"/>
          <p:nvPr/>
        </p:nvSpPr>
        <p:spPr>
          <a:xfrm>
            <a:off x="4712335" y="3317875"/>
            <a:ext cx="1010920" cy="398780"/>
          </a:xfrm>
          <a:prstGeom prst="rect">
            <a:avLst/>
          </a:prstGeom>
          <a:noFill/>
        </p:spPr>
        <p:txBody>
          <a:bodyPr wrap="square" rtlCol="0">
            <a:spAutoFit/>
          </a:bodyPr>
          <a:p>
            <a:r>
              <a:rPr lang="en-US" altLang="zh-CN" sz="2000" b="1" i="1">
                <a:solidFill>
                  <a:srgbClr val="FF0000"/>
                </a:solidFill>
                <a:latin typeface="Times New Roman" panose="02020603050405020304" pitchFamily="18" charset="0"/>
                <a:cs typeface="Times New Roman" panose="02020603050405020304" pitchFamily="18" charset="0"/>
              </a:rPr>
              <a:t>Ens.C</a:t>
            </a:r>
            <a:r>
              <a:rPr lang="en-US" altLang="zh-CN" sz="2000" b="1" i="1" baseline="-25000">
                <a:solidFill>
                  <a:srgbClr val="FF0000"/>
                </a:solidFill>
                <a:latin typeface="Times New Roman" panose="02020603050405020304" pitchFamily="18" charset="0"/>
                <a:cs typeface="Times New Roman" panose="02020603050405020304" pitchFamily="18" charset="0"/>
              </a:rPr>
              <a:t>1</a:t>
            </a:r>
            <a:endParaRPr lang="en-US" altLang="zh-CN" sz="2000" b="1" i="1" baseline="-25000">
              <a:solidFill>
                <a:srgbClr val="FF0000"/>
              </a:solidFill>
              <a:latin typeface="Times New Roman" panose="02020603050405020304" pitchFamily="18" charset="0"/>
              <a:cs typeface="Times New Roman" panose="02020603050405020304" pitchFamily="18" charset="0"/>
            </a:endParaRPr>
          </a:p>
        </p:txBody>
      </p:sp>
      <p:sp>
        <p:nvSpPr>
          <p:cNvPr id="40" name="文本框 39"/>
          <p:cNvSpPr txBox="1"/>
          <p:nvPr/>
        </p:nvSpPr>
        <p:spPr>
          <a:xfrm>
            <a:off x="431800" y="4636135"/>
            <a:ext cx="7717790" cy="706755"/>
          </a:xfrm>
          <a:prstGeom prst="rect">
            <a:avLst/>
          </a:prstGeom>
          <a:noFill/>
        </p:spPr>
        <p:txBody>
          <a:bodyPr wrap="square" rtlCol="0">
            <a:spAutoFit/>
          </a:bodyPr>
          <a:p>
            <a:r>
              <a:rPr lang="zh-CN" altLang="en-US" sz="2000" b="1">
                <a:latin typeface="仿宋" panose="02010609060101010101" charset="-122"/>
                <a:ea typeface="仿宋" panose="02010609060101010101" charset="-122"/>
              </a:rPr>
              <a:t>为了检验上述的参数在格点上计算了两点关联函数，并提取质量和粲偶素的物理质量进行对比：</a:t>
            </a:r>
            <a:endParaRPr lang="zh-CN" altLang="en-US" sz="2000" b="1">
              <a:latin typeface="仿宋" panose="02010609060101010101" charset="-122"/>
              <a:ea typeface="仿宋" panose="02010609060101010101" charset="-122"/>
            </a:endParaRPr>
          </a:p>
        </p:txBody>
      </p:sp>
      <p:sp>
        <p:nvSpPr>
          <p:cNvPr id="43" name="文本框 42"/>
          <p:cNvSpPr txBox="1"/>
          <p:nvPr/>
        </p:nvSpPr>
        <p:spPr>
          <a:xfrm>
            <a:off x="440055" y="6043295"/>
            <a:ext cx="3232785" cy="398780"/>
          </a:xfrm>
          <a:prstGeom prst="rect">
            <a:avLst/>
          </a:prstGeom>
          <a:noFill/>
        </p:spPr>
        <p:txBody>
          <a:bodyPr wrap="square" rtlCol="0">
            <a:spAutoFit/>
          </a:bodyPr>
          <a:p>
            <a:r>
              <a:rPr lang="zh-CN" altLang="en-US" sz="2000" b="1">
                <a:latin typeface="仿宋" panose="02010609060101010101" charset="-122"/>
                <a:ea typeface="仿宋" panose="02010609060101010101" charset="-122"/>
                <a:cs typeface="仿宋" panose="02010609060101010101" charset="-122"/>
              </a:rPr>
              <a:t>对于   来说用   替换</a:t>
            </a:r>
            <a:endParaRPr lang="zh-CN" altLang="en-US" sz="2000" b="1">
              <a:latin typeface="仿宋" panose="02010609060101010101" charset="-122"/>
              <a:ea typeface="仿宋" panose="02010609060101010101" charset="-122"/>
              <a:cs typeface="仿宋" panose="02010609060101010101" charset="-122"/>
            </a:endParaRPr>
          </a:p>
        </p:txBody>
      </p:sp>
      <p:graphicFrame>
        <p:nvGraphicFramePr>
          <p:cNvPr id="44" name="对象 43">
            <a:hlinkClick r:id="" action="ppaction://ole?verb="/>
          </p:cNvPr>
          <p:cNvGraphicFramePr>
            <a:graphicFrameLocks noChangeAspect="1"/>
          </p:cNvGraphicFramePr>
          <p:nvPr/>
        </p:nvGraphicFramePr>
        <p:xfrm>
          <a:off x="1017270" y="5989320"/>
          <a:ext cx="444500" cy="421640"/>
        </p:xfrm>
        <a:graphic>
          <a:graphicData uri="http://schemas.openxmlformats.org/presentationml/2006/ole">
            <mc:AlternateContent xmlns:mc="http://schemas.openxmlformats.org/markup-compatibility/2006">
              <mc:Choice xmlns:v="urn:schemas-microsoft-com:vml" Requires="v">
                <p:oleObj spid="_x0000_s4100" name="" r:id="rId10" imgW="241300" imgH="228600" progId="Equation.KSEE3">
                  <p:embed/>
                </p:oleObj>
              </mc:Choice>
              <mc:Fallback>
                <p:oleObj name="" r:id="rId10" imgW="241300" imgH="228600" progId="Equation.KSEE3">
                  <p:embed/>
                  <p:pic>
                    <p:nvPicPr>
                      <p:cNvPr id="0" name="图片 4099"/>
                      <p:cNvPicPr/>
                      <p:nvPr/>
                    </p:nvPicPr>
                    <p:blipFill>
                      <a:blip r:embed="rId11"/>
                      <a:stretch>
                        <a:fillRect/>
                      </a:stretch>
                    </p:blipFill>
                    <p:spPr>
                      <a:xfrm>
                        <a:off x="1017270" y="5989320"/>
                        <a:ext cx="444500" cy="421640"/>
                      </a:xfrm>
                      <a:prstGeom prst="rect">
                        <a:avLst/>
                      </a:prstGeom>
                    </p:spPr>
                  </p:pic>
                </p:oleObj>
              </mc:Fallback>
            </mc:AlternateContent>
          </a:graphicData>
        </a:graphic>
      </p:graphicFrame>
      <p:graphicFrame>
        <p:nvGraphicFramePr>
          <p:cNvPr id="46" name="对象 45">
            <a:hlinkClick r:id="" action="ppaction://ole?verb="/>
          </p:cNvPr>
          <p:cNvGraphicFramePr>
            <a:graphicFrameLocks noChangeAspect="1"/>
          </p:cNvGraphicFramePr>
          <p:nvPr/>
        </p:nvGraphicFramePr>
        <p:xfrm>
          <a:off x="3140075" y="6079490"/>
          <a:ext cx="349885" cy="332105"/>
        </p:xfrm>
        <a:graphic>
          <a:graphicData uri="http://schemas.openxmlformats.org/presentationml/2006/ole">
            <mc:AlternateContent xmlns:mc="http://schemas.openxmlformats.org/markup-compatibility/2006">
              <mc:Choice xmlns:v="urn:schemas-microsoft-com:vml" Requires="v">
                <p:oleObj spid="_x0000_s47" name="" r:id="rId12" imgW="254000" imgH="241300" progId="Equation.KSEE3">
                  <p:embed/>
                </p:oleObj>
              </mc:Choice>
              <mc:Fallback>
                <p:oleObj name="" r:id="rId12" imgW="254000" imgH="241300" progId="Equation.KSEE3">
                  <p:embed/>
                  <p:pic>
                    <p:nvPicPr>
                      <p:cNvPr id="0" name="图片 4097"/>
                      <p:cNvPicPr/>
                      <p:nvPr/>
                    </p:nvPicPr>
                    <p:blipFill>
                      <a:blip r:embed="rId13"/>
                      <a:stretch>
                        <a:fillRect/>
                      </a:stretch>
                    </p:blipFill>
                    <p:spPr>
                      <a:xfrm>
                        <a:off x="3140075" y="6079490"/>
                        <a:ext cx="349885" cy="332105"/>
                      </a:xfrm>
                      <a:prstGeom prst="rect">
                        <a:avLst/>
                      </a:prstGeom>
                    </p:spPr>
                  </p:pic>
                </p:oleObj>
              </mc:Fallback>
            </mc:AlternateContent>
          </a:graphicData>
        </a:graphic>
      </p:graphicFrame>
      <p:graphicFrame>
        <p:nvGraphicFramePr>
          <p:cNvPr id="48" name="对象 47">
            <a:hlinkClick r:id="" action="ppaction://ole?verb="/>
          </p:cNvPr>
          <p:cNvGraphicFramePr>
            <a:graphicFrameLocks noChangeAspect="1"/>
          </p:cNvGraphicFramePr>
          <p:nvPr/>
        </p:nvGraphicFramePr>
        <p:xfrm>
          <a:off x="2215515" y="6115685"/>
          <a:ext cx="395605" cy="313690"/>
        </p:xfrm>
        <a:graphic>
          <a:graphicData uri="http://schemas.openxmlformats.org/presentationml/2006/ole">
            <mc:AlternateContent xmlns:mc="http://schemas.openxmlformats.org/markup-compatibility/2006">
              <mc:Choice xmlns:v="urn:schemas-microsoft-com:vml" Requires="v">
                <p:oleObj spid="_x0000_s49" name="" r:id="rId14" imgW="304800" imgH="241300" progId="Equation.KSEE3">
                  <p:embed/>
                </p:oleObj>
              </mc:Choice>
              <mc:Fallback>
                <p:oleObj name="" r:id="rId14" imgW="304800" imgH="241300" progId="Equation.KSEE3">
                  <p:embed/>
                  <p:pic>
                    <p:nvPicPr>
                      <p:cNvPr id="0" name="图片 4097"/>
                      <p:cNvPicPr/>
                      <p:nvPr/>
                    </p:nvPicPr>
                    <p:blipFill>
                      <a:blip r:embed="rId15"/>
                      <a:stretch>
                        <a:fillRect/>
                      </a:stretch>
                    </p:blipFill>
                    <p:spPr>
                      <a:xfrm>
                        <a:off x="2215515" y="6115685"/>
                        <a:ext cx="395605" cy="313690"/>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1246505" y="2345055"/>
          <a:ext cx="3181350" cy="885190"/>
        </p:xfrm>
        <a:graphic>
          <a:graphicData uri="http://schemas.openxmlformats.org/presentationml/2006/ole">
            <mc:AlternateContent xmlns:mc="http://schemas.openxmlformats.org/markup-compatibility/2006">
              <mc:Choice xmlns:v="urn:schemas-microsoft-com:vml" Requires="v">
                <p:oleObj spid="_x0000_s2049" name="" r:id="rId16" imgW="1676400" imgH="457200" progId="Equation.KSEE3">
                  <p:embed/>
                </p:oleObj>
              </mc:Choice>
              <mc:Fallback>
                <p:oleObj name="" r:id="rId16" imgW="1676400" imgH="457200" progId="Equation.KSEE3">
                  <p:embed/>
                  <p:pic>
                    <p:nvPicPr>
                      <p:cNvPr id="0" name="图片 2048"/>
                      <p:cNvPicPr/>
                      <p:nvPr/>
                    </p:nvPicPr>
                    <p:blipFill>
                      <a:blip r:embed="rId17"/>
                      <a:stretch>
                        <a:fillRect/>
                      </a:stretch>
                    </p:blipFill>
                    <p:spPr>
                      <a:xfrm>
                        <a:off x="1246505" y="2345055"/>
                        <a:ext cx="3181350" cy="885190"/>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1267778" y="3404553"/>
          <a:ext cx="2675255" cy="885825"/>
        </p:xfrm>
        <a:graphic>
          <a:graphicData uri="http://schemas.openxmlformats.org/presentationml/2006/ole">
            <mc:AlternateContent xmlns:mc="http://schemas.openxmlformats.org/markup-compatibility/2006">
              <mc:Choice xmlns:v="urn:schemas-microsoft-com:vml" Requires="v">
                <p:oleObj spid="_x0000_s4" name="" r:id="rId18" imgW="1409700" imgH="457200" progId="Equation.KSEE3">
                  <p:embed/>
                </p:oleObj>
              </mc:Choice>
              <mc:Fallback>
                <p:oleObj name="" r:id="rId18" imgW="1409700" imgH="457200" progId="Equation.KSEE3">
                  <p:embed/>
                  <p:pic>
                    <p:nvPicPr>
                      <p:cNvPr id="0" name="图片 2048"/>
                      <p:cNvPicPr/>
                      <p:nvPr/>
                    </p:nvPicPr>
                    <p:blipFill>
                      <a:blip r:embed="rId19"/>
                      <a:stretch>
                        <a:fillRect/>
                      </a:stretch>
                    </p:blipFill>
                    <p:spPr>
                      <a:xfrm>
                        <a:off x="1267778" y="3404553"/>
                        <a:ext cx="2675255" cy="885825"/>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5709285" y="2289810"/>
          <a:ext cx="2651760" cy="885190"/>
        </p:xfrm>
        <a:graphic>
          <a:graphicData uri="http://schemas.openxmlformats.org/presentationml/2006/ole">
            <mc:AlternateContent xmlns:mc="http://schemas.openxmlformats.org/markup-compatibility/2006">
              <mc:Choice xmlns:v="urn:schemas-microsoft-com:vml" Requires="v">
                <p:oleObj spid="_x0000_s8" name="" r:id="rId20" imgW="1397000" imgH="457200" progId="Equation.KSEE3">
                  <p:embed/>
                </p:oleObj>
              </mc:Choice>
              <mc:Fallback>
                <p:oleObj name="" r:id="rId20" imgW="1397000" imgH="457200" progId="Equation.KSEE3">
                  <p:embed/>
                  <p:pic>
                    <p:nvPicPr>
                      <p:cNvPr id="0" name="图片 2048"/>
                      <p:cNvPicPr/>
                      <p:nvPr/>
                    </p:nvPicPr>
                    <p:blipFill>
                      <a:blip r:embed="rId21"/>
                      <a:stretch>
                        <a:fillRect/>
                      </a:stretch>
                    </p:blipFill>
                    <p:spPr>
                      <a:xfrm>
                        <a:off x="5709285" y="2289810"/>
                        <a:ext cx="2651760" cy="885190"/>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5673408" y="3317875"/>
          <a:ext cx="2723515" cy="885190"/>
        </p:xfrm>
        <a:graphic>
          <a:graphicData uri="http://schemas.openxmlformats.org/presentationml/2006/ole">
            <mc:AlternateContent xmlns:mc="http://schemas.openxmlformats.org/markup-compatibility/2006">
              <mc:Choice xmlns:v="urn:schemas-microsoft-com:vml" Requires="v">
                <p:oleObj spid="_x0000_s10" name="" r:id="rId22" imgW="1435100" imgH="457200" progId="Equation.KSEE3">
                  <p:embed/>
                </p:oleObj>
              </mc:Choice>
              <mc:Fallback>
                <p:oleObj name="" r:id="rId22" imgW="1435100" imgH="457200" progId="Equation.KSEE3">
                  <p:embed/>
                  <p:pic>
                    <p:nvPicPr>
                      <p:cNvPr id="0" name="图片 2048"/>
                      <p:cNvPicPr/>
                      <p:nvPr/>
                    </p:nvPicPr>
                    <p:blipFill>
                      <a:blip r:embed="rId23"/>
                      <a:stretch>
                        <a:fillRect/>
                      </a:stretch>
                    </p:blipFill>
                    <p:spPr>
                      <a:xfrm>
                        <a:off x="5673408" y="3317875"/>
                        <a:ext cx="2723515" cy="885190"/>
                      </a:xfrm>
                      <a:prstGeom prst="rect">
                        <a:avLst/>
                      </a:prstGeom>
                    </p:spPr>
                  </p:pic>
                </p:oleObj>
              </mc:Fallback>
            </mc:AlternateContent>
          </a:graphicData>
        </a:graphic>
      </p:graphicFrame>
      <p:graphicFrame>
        <p:nvGraphicFramePr>
          <p:cNvPr id="12" name="对象 11">
            <a:hlinkClick r:id="" action="ppaction://ole?verb="/>
          </p:cNvPr>
          <p:cNvGraphicFramePr>
            <a:graphicFrameLocks noChangeAspect="1"/>
          </p:cNvGraphicFramePr>
          <p:nvPr/>
        </p:nvGraphicFramePr>
        <p:xfrm>
          <a:off x="2916555" y="5459730"/>
          <a:ext cx="3289300" cy="583565"/>
        </p:xfrm>
        <a:graphic>
          <a:graphicData uri="http://schemas.openxmlformats.org/presentationml/2006/ole">
            <mc:AlternateContent xmlns:mc="http://schemas.openxmlformats.org/markup-compatibility/2006">
              <mc:Choice xmlns:v="urn:schemas-microsoft-com:vml" Requires="v">
                <p:oleObj spid="_x0000_s1025" name="" r:id="rId24" imgW="2005965" imgH="355600" progId="Equation.KSEE3">
                  <p:embed/>
                </p:oleObj>
              </mc:Choice>
              <mc:Fallback>
                <p:oleObj name="" r:id="rId24" imgW="2005965" imgH="355600" progId="Equation.KSEE3">
                  <p:embed/>
                  <p:pic>
                    <p:nvPicPr>
                      <p:cNvPr id="0" name="图片 1024"/>
                      <p:cNvPicPr/>
                      <p:nvPr/>
                    </p:nvPicPr>
                    <p:blipFill>
                      <a:blip r:embed="rId25"/>
                      <a:stretch>
                        <a:fillRect/>
                      </a:stretch>
                    </p:blipFill>
                    <p:spPr>
                      <a:xfrm>
                        <a:off x="2916555" y="5459730"/>
                        <a:ext cx="3289300" cy="583565"/>
                      </a:xfrm>
                      <a:prstGeom prst="rect">
                        <a:avLst/>
                      </a:prstGeom>
                    </p:spPr>
                  </p:pic>
                </p:oleObj>
              </mc:Fallback>
            </mc:AlternateContent>
          </a:graphicData>
        </a:graphic>
      </p:graphicFrame>
    </p:spTree>
    <p:custDataLst>
      <p:tags r:id="rId2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37" grpId="0"/>
      <p:bldP spid="38" grpId="0"/>
      <p:bldP spid="39" grpId="0"/>
      <p:bldP spid="40"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标题 13"/>
          <p:cNvSpPr>
            <a:spLocks noGrp="1"/>
          </p:cNvSpPr>
          <p:nvPr>
            <p:custDataLst>
              <p:tags r:id="rId1"/>
            </p:custDataLst>
          </p:nvPr>
        </p:nvSpPr>
        <p:spPr>
          <a:xfrm>
            <a:off x="147955" y="121285"/>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数值模拟细节（形状因子的计算）</a:t>
            </a:r>
            <a:endParaRPr lang="zh-CN" altLang="zh-CN" dirty="0">
              <a:effectLst>
                <a:outerShdw blurRad="38100" dist="38100" dir="2700000" algn="tl">
                  <a:srgbClr val="000000">
                    <a:alpha val="43137"/>
                  </a:srgbClr>
                </a:outerShdw>
              </a:effectLst>
              <a:latin typeface="+mj-ea"/>
              <a:ea typeface="+mj-ea"/>
            </a:endParaRPr>
          </a:p>
        </p:txBody>
      </p:sp>
      <p:pic>
        <p:nvPicPr>
          <p:cNvPr id="2" name="图片 1"/>
          <p:cNvPicPr>
            <a:picLocks noChangeAspect="1"/>
          </p:cNvPicPr>
          <p:nvPr>
            <p:custDataLst>
              <p:tags r:id="rId2"/>
            </p:custDataLst>
          </p:nvPr>
        </p:nvPicPr>
        <p:blipFill>
          <a:blip r:embed="rId3"/>
          <a:stretch>
            <a:fillRect/>
          </a:stretch>
        </p:blipFill>
        <p:spPr>
          <a:xfrm>
            <a:off x="4510405" y="1308100"/>
            <a:ext cx="4529455" cy="3499485"/>
          </a:xfrm>
          <a:prstGeom prst="rect">
            <a:avLst/>
          </a:prstGeom>
        </p:spPr>
      </p:pic>
      <p:pic>
        <p:nvPicPr>
          <p:cNvPr id="3" name="图片 2"/>
          <p:cNvPicPr>
            <a:picLocks noChangeAspect="1"/>
          </p:cNvPicPr>
          <p:nvPr>
            <p:custDataLst>
              <p:tags r:id="rId4"/>
            </p:custDataLst>
          </p:nvPr>
        </p:nvPicPr>
        <p:blipFill>
          <a:blip r:embed="rId5"/>
          <a:stretch>
            <a:fillRect/>
          </a:stretch>
        </p:blipFill>
        <p:spPr>
          <a:xfrm>
            <a:off x="147955" y="1179830"/>
            <a:ext cx="4436110" cy="3618865"/>
          </a:xfrm>
          <a:prstGeom prst="rect">
            <a:avLst/>
          </a:prstGeom>
        </p:spPr>
      </p:pic>
      <p:sp>
        <p:nvSpPr>
          <p:cNvPr id="35" name="文本框 34"/>
          <p:cNvSpPr txBox="1"/>
          <p:nvPr/>
        </p:nvSpPr>
        <p:spPr>
          <a:xfrm>
            <a:off x="2388870" y="5066030"/>
            <a:ext cx="984885" cy="398780"/>
          </a:xfrm>
          <a:prstGeom prst="rect">
            <a:avLst/>
          </a:prstGeom>
          <a:noFill/>
        </p:spPr>
        <p:txBody>
          <a:bodyPr wrap="square" rtlCol="0">
            <a:spAutoFit/>
          </a:bodyPr>
          <a:p>
            <a:r>
              <a:rPr lang="en-US" altLang="zh-CN" sz="2000" b="1" i="1">
                <a:solidFill>
                  <a:srgbClr val="FF0000"/>
                </a:solidFill>
                <a:latin typeface="Times New Roman" panose="02020603050405020304" pitchFamily="18" charset="0"/>
                <a:cs typeface="Times New Roman" panose="02020603050405020304" pitchFamily="18" charset="0"/>
              </a:rPr>
              <a:t>Ens.B</a:t>
            </a:r>
            <a:r>
              <a:rPr lang="en-US" altLang="zh-CN" sz="2000" b="1" i="1" baseline="-25000">
                <a:solidFill>
                  <a:srgbClr val="FF0000"/>
                </a:solidFill>
                <a:latin typeface="Times New Roman" panose="02020603050405020304" pitchFamily="18" charset="0"/>
                <a:cs typeface="Times New Roman" panose="02020603050405020304" pitchFamily="18" charset="0"/>
              </a:rPr>
              <a:t>1</a:t>
            </a:r>
            <a:endParaRPr lang="en-US" altLang="zh-CN" sz="2000" b="1" i="1" baseline="-25000">
              <a:solidFill>
                <a:srgbClr val="FF0000"/>
              </a:solidFill>
              <a:latin typeface="Times New Roman" panose="02020603050405020304" pitchFamily="18" charset="0"/>
              <a:cs typeface="Times New Roman" panose="02020603050405020304" pitchFamily="18" charset="0"/>
            </a:endParaRPr>
          </a:p>
        </p:txBody>
      </p:sp>
      <p:sp>
        <p:nvSpPr>
          <p:cNvPr id="37" name="文本框 36"/>
          <p:cNvSpPr txBox="1"/>
          <p:nvPr/>
        </p:nvSpPr>
        <p:spPr>
          <a:xfrm>
            <a:off x="6654800" y="5066030"/>
            <a:ext cx="965835" cy="398780"/>
          </a:xfrm>
          <a:prstGeom prst="rect">
            <a:avLst/>
          </a:prstGeom>
          <a:noFill/>
        </p:spPr>
        <p:txBody>
          <a:bodyPr wrap="square" rtlCol="0">
            <a:spAutoFit/>
          </a:bodyPr>
          <a:p>
            <a:r>
              <a:rPr lang="en-US" altLang="zh-CN" sz="2000" b="1" i="1">
                <a:solidFill>
                  <a:srgbClr val="FF0000"/>
                </a:solidFill>
                <a:latin typeface="Times New Roman" panose="02020603050405020304" pitchFamily="18" charset="0"/>
                <a:cs typeface="Times New Roman" panose="02020603050405020304" pitchFamily="18" charset="0"/>
              </a:rPr>
              <a:t>Ens.C</a:t>
            </a:r>
            <a:r>
              <a:rPr lang="en-US" altLang="zh-CN" sz="2000" b="1" i="1" baseline="-25000">
                <a:solidFill>
                  <a:srgbClr val="FF0000"/>
                </a:solidFill>
                <a:latin typeface="Times New Roman" panose="02020603050405020304" pitchFamily="18" charset="0"/>
                <a:cs typeface="Times New Roman" panose="02020603050405020304" pitchFamily="18" charset="0"/>
              </a:rPr>
              <a:t>1</a:t>
            </a:r>
            <a:endParaRPr lang="en-US" altLang="zh-CN" sz="2000" b="1" i="1" baseline="-25000">
              <a:solidFill>
                <a:srgbClr val="FF0000"/>
              </a:solidFill>
              <a:latin typeface="Times New Roman" panose="02020603050405020304" pitchFamily="18" charset="0"/>
              <a:cs typeface="Times New Roman" panose="02020603050405020304" pitchFamily="18" charset="0"/>
            </a:endParaRPr>
          </a:p>
        </p:txBody>
      </p:sp>
      <p:grpSp>
        <p:nvGrpSpPr>
          <p:cNvPr id="6" name="组合 5"/>
          <p:cNvGrpSpPr/>
          <p:nvPr/>
        </p:nvGrpSpPr>
        <p:grpSpPr>
          <a:xfrm>
            <a:off x="3665855" y="5532120"/>
            <a:ext cx="2836545" cy="549910"/>
            <a:chOff x="6451" y="8712"/>
            <a:chExt cx="4467" cy="866"/>
          </a:xfrm>
        </p:grpSpPr>
        <p:graphicFrame>
          <p:nvGraphicFramePr>
            <p:cNvPr id="4" name="对象 3">
              <a:hlinkClick r:id="" action="ppaction://ole?verb="/>
            </p:cNvPr>
            <p:cNvGraphicFramePr>
              <a:graphicFrameLocks noChangeAspect="1"/>
            </p:cNvGraphicFramePr>
            <p:nvPr/>
          </p:nvGraphicFramePr>
          <p:xfrm>
            <a:off x="6451" y="8712"/>
            <a:ext cx="625" cy="866"/>
          </p:xfrm>
          <a:graphic>
            <a:graphicData uri="http://schemas.openxmlformats.org/presentationml/2006/ole">
              <mc:AlternateContent xmlns:mc="http://schemas.openxmlformats.org/markup-compatibility/2006">
                <mc:Choice xmlns:v="urn:schemas-microsoft-com:vml" Requires="v">
                  <p:oleObj spid="_x0000_s2049" name="" r:id="rId6" imgW="165100" imgH="228600" progId="Equation.KSEE3">
                    <p:embed/>
                  </p:oleObj>
                </mc:Choice>
                <mc:Fallback>
                  <p:oleObj name="" r:id="rId6" imgW="165100" imgH="228600" progId="Equation.KSEE3">
                    <p:embed/>
                    <p:pic>
                      <p:nvPicPr>
                        <p:cNvPr id="0" name="图片 2048"/>
                        <p:cNvPicPr/>
                        <p:nvPr/>
                      </p:nvPicPr>
                      <p:blipFill>
                        <a:blip r:embed="rId7"/>
                        <a:stretch>
                          <a:fillRect/>
                        </a:stretch>
                      </p:blipFill>
                      <p:spPr>
                        <a:xfrm>
                          <a:off x="6451" y="8712"/>
                          <a:ext cx="625" cy="866"/>
                        </a:xfrm>
                        <a:prstGeom prst="rect">
                          <a:avLst/>
                        </a:prstGeom>
                      </p:spPr>
                    </p:pic>
                  </p:oleObj>
                </mc:Fallback>
              </mc:AlternateContent>
            </a:graphicData>
          </a:graphic>
        </p:graphicFrame>
        <p:sp>
          <p:nvSpPr>
            <p:cNvPr id="5" name="文本框 4"/>
            <p:cNvSpPr txBox="1"/>
            <p:nvPr/>
          </p:nvSpPr>
          <p:spPr>
            <a:xfrm>
              <a:off x="6918" y="8939"/>
              <a:ext cx="4000" cy="628"/>
            </a:xfrm>
            <a:prstGeom prst="rect">
              <a:avLst/>
            </a:prstGeom>
            <a:noFill/>
          </p:spPr>
          <p:txBody>
            <a:bodyPr wrap="square" rtlCol="0">
              <a:spAutoFit/>
            </a:bodyPr>
            <a:p>
              <a:r>
                <a:rPr lang="zh-CN" altLang="zh-CN" sz="2000" b="1">
                  <a:latin typeface="仿宋" panose="02010609060101010101" charset="-122"/>
                  <a:ea typeface="仿宋" panose="02010609060101010101" charset="-122"/>
                </a:rPr>
                <a:t>介子组合系数的验证</a:t>
              </a:r>
              <a:endParaRPr lang="zh-CN" altLang="zh-CN" sz="2000" b="1">
                <a:latin typeface="仿宋" panose="02010609060101010101" charset="-122"/>
                <a:ea typeface="仿宋" panose="02010609060101010101" charset="-122"/>
              </a:endParaRPr>
            </a:p>
          </p:txBody>
        </p:sp>
      </p:gr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标题 13"/>
          <p:cNvSpPr>
            <a:spLocks noGrp="1"/>
          </p:cNvSpPr>
          <p:nvPr>
            <p:custDataLst>
              <p:tags r:id="rId1"/>
            </p:custDataLst>
          </p:nvPr>
        </p:nvSpPr>
        <p:spPr>
          <a:xfrm>
            <a:off x="147955" y="121285"/>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数值模拟细节（形状因子的计算）</a:t>
            </a:r>
            <a:endParaRPr lang="zh-CN" altLang="zh-CN" dirty="0">
              <a:effectLst>
                <a:outerShdw blurRad="38100" dist="38100" dir="2700000" algn="tl">
                  <a:srgbClr val="000000">
                    <a:alpha val="43137"/>
                  </a:srgbClr>
                </a:outerShdw>
              </a:effectLst>
              <a:latin typeface="+mj-ea"/>
              <a:ea typeface="+mj-ea"/>
            </a:endParaRPr>
          </a:p>
        </p:txBody>
      </p:sp>
      <p:sp>
        <p:nvSpPr>
          <p:cNvPr id="35" name="文本框 34"/>
          <p:cNvSpPr txBox="1"/>
          <p:nvPr/>
        </p:nvSpPr>
        <p:spPr>
          <a:xfrm>
            <a:off x="2030095" y="5137785"/>
            <a:ext cx="984885" cy="398780"/>
          </a:xfrm>
          <a:prstGeom prst="rect">
            <a:avLst/>
          </a:prstGeom>
          <a:noFill/>
        </p:spPr>
        <p:txBody>
          <a:bodyPr wrap="square" rtlCol="0">
            <a:spAutoFit/>
          </a:bodyPr>
          <a:p>
            <a:r>
              <a:rPr lang="en-US" altLang="zh-CN" sz="2000" b="1" i="1">
                <a:solidFill>
                  <a:srgbClr val="FF0000"/>
                </a:solidFill>
                <a:latin typeface="Times New Roman" panose="02020603050405020304" pitchFamily="18" charset="0"/>
                <a:cs typeface="Times New Roman" panose="02020603050405020304" pitchFamily="18" charset="0"/>
              </a:rPr>
              <a:t>Ens.B</a:t>
            </a:r>
            <a:r>
              <a:rPr lang="en-US" altLang="zh-CN" sz="2000" b="1" i="1" baseline="-25000">
                <a:solidFill>
                  <a:srgbClr val="FF0000"/>
                </a:solidFill>
                <a:latin typeface="Times New Roman" panose="02020603050405020304" pitchFamily="18" charset="0"/>
                <a:cs typeface="Times New Roman" panose="02020603050405020304" pitchFamily="18" charset="0"/>
              </a:rPr>
              <a:t>1</a:t>
            </a:r>
            <a:endParaRPr lang="en-US" altLang="zh-CN" sz="2000" b="1" i="1" baseline="-25000">
              <a:solidFill>
                <a:srgbClr val="FF0000"/>
              </a:solidFill>
              <a:latin typeface="Times New Roman" panose="02020603050405020304" pitchFamily="18" charset="0"/>
              <a:cs typeface="Times New Roman" panose="02020603050405020304" pitchFamily="18" charset="0"/>
            </a:endParaRPr>
          </a:p>
        </p:txBody>
      </p:sp>
      <p:sp>
        <p:nvSpPr>
          <p:cNvPr id="37" name="文本框 36"/>
          <p:cNvSpPr txBox="1"/>
          <p:nvPr/>
        </p:nvSpPr>
        <p:spPr>
          <a:xfrm>
            <a:off x="6583045" y="5137785"/>
            <a:ext cx="965835" cy="398780"/>
          </a:xfrm>
          <a:prstGeom prst="rect">
            <a:avLst/>
          </a:prstGeom>
          <a:noFill/>
        </p:spPr>
        <p:txBody>
          <a:bodyPr wrap="square" rtlCol="0">
            <a:spAutoFit/>
          </a:bodyPr>
          <a:p>
            <a:r>
              <a:rPr lang="en-US" altLang="zh-CN" sz="2000" b="1" i="1">
                <a:solidFill>
                  <a:srgbClr val="FF0000"/>
                </a:solidFill>
                <a:latin typeface="Times New Roman" panose="02020603050405020304" pitchFamily="18" charset="0"/>
                <a:cs typeface="Times New Roman" panose="02020603050405020304" pitchFamily="18" charset="0"/>
              </a:rPr>
              <a:t>Ens.C</a:t>
            </a:r>
            <a:r>
              <a:rPr lang="en-US" altLang="zh-CN" sz="2000" b="1" i="1" baseline="-25000">
                <a:solidFill>
                  <a:srgbClr val="FF0000"/>
                </a:solidFill>
                <a:latin typeface="Times New Roman" panose="02020603050405020304" pitchFamily="18" charset="0"/>
                <a:cs typeface="Times New Roman" panose="02020603050405020304" pitchFamily="18" charset="0"/>
              </a:rPr>
              <a:t>1</a:t>
            </a:r>
            <a:endParaRPr lang="en-US" altLang="zh-CN" sz="2000" b="1" i="1" baseline="-25000">
              <a:solidFill>
                <a:srgbClr val="FF0000"/>
              </a:solidFill>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23495" y="1177925"/>
            <a:ext cx="4479925" cy="3531235"/>
          </a:xfrm>
          <a:prstGeom prst="rect">
            <a:avLst/>
          </a:prstGeom>
        </p:spPr>
      </p:pic>
      <p:pic>
        <p:nvPicPr>
          <p:cNvPr id="7" name="图片 6"/>
          <p:cNvPicPr>
            <a:picLocks noChangeAspect="1"/>
          </p:cNvPicPr>
          <p:nvPr/>
        </p:nvPicPr>
        <p:blipFill>
          <a:blip r:embed="rId3"/>
          <a:stretch>
            <a:fillRect/>
          </a:stretch>
        </p:blipFill>
        <p:spPr>
          <a:xfrm>
            <a:off x="4484370" y="1177925"/>
            <a:ext cx="4562475" cy="3543300"/>
          </a:xfrm>
          <a:prstGeom prst="rect">
            <a:avLst/>
          </a:prstGeom>
        </p:spPr>
      </p:pic>
      <p:grpSp>
        <p:nvGrpSpPr>
          <p:cNvPr id="8" name="组合 7"/>
          <p:cNvGrpSpPr/>
          <p:nvPr/>
        </p:nvGrpSpPr>
        <p:grpSpPr>
          <a:xfrm>
            <a:off x="3574415" y="5532120"/>
            <a:ext cx="3009265" cy="549910"/>
            <a:chOff x="6307" y="8712"/>
            <a:chExt cx="4739" cy="866"/>
          </a:xfrm>
        </p:grpSpPr>
        <p:graphicFrame>
          <p:nvGraphicFramePr>
            <p:cNvPr id="9" name="对象 8">
              <a:hlinkClick r:id="" action="ppaction://ole?verb="/>
            </p:cNvPr>
            <p:cNvGraphicFramePr>
              <a:graphicFrameLocks noChangeAspect="1"/>
            </p:cNvGraphicFramePr>
            <p:nvPr/>
          </p:nvGraphicFramePr>
          <p:xfrm>
            <a:off x="6307" y="8712"/>
            <a:ext cx="914" cy="866"/>
          </p:xfrm>
          <a:graphic>
            <a:graphicData uri="http://schemas.openxmlformats.org/presentationml/2006/ole">
              <mc:AlternateContent xmlns:mc="http://schemas.openxmlformats.org/markup-compatibility/2006">
                <mc:Choice xmlns:v="urn:schemas-microsoft-com:vml" Requires="v">
                  <p:oleObj spid="_x0000_s2049" name="" r:id="rId4" imgW="241300" imgH="228600" progId="Equation.KSEE3">
                    <p:embed/>
                  </p:oleObj>
                </mc:Choice>
                <mc:Fallback>
                  <p:oleObj name="" r:id="rId4" imgW="241300" imgH="228600" progId="Equation.KSEE3">
                    <p:embed/>
                    <p:pic>
                      <p:nvPicPr>
                        <p:cNvPr id="0" name="图片 2048"/>
                        <p:cNvPicPr/>
                        <p:nvPr/>
                      </p:nvPicPr>
                      <p:blipFill>
                        <a:blip r:embed="rId5"/>
                        <a:stretch>
                          <a:fillRect/>
                        </a:stretch>
                      </p:blipFill>
                      <p:spPr>
                        <a:xfrm>
                          <a:off x="6307" y="8712"/>
                          <a:ext cx="914" cy="866"/>
                        </a:xfrm>
                        <a:prstGeom prst="rect">
                          <a:avLst/>
                        </a:prstGeom>
                      </p:spPr>
                    </p:pic>
                  </p:oleObj>
                </mc:Fallback>
              </mc:AlternateContent>
            </a:graphicData>
          </a:graphic>
        </p:graphicFrame>
        <p:sp>
          <p:nvSpPr>
            <p:cNvPr id="10" name="文本框 9"/>
            <p:cNvSpPr txBox="1"/>
            <p:nvPr/>
          </p:nvSpPr>
          <p:spPr>
            <a:xfrm>
              <a:off x="6918" y="8939"/>
              <a:ext cx="4128" cy="628"/>
            </a:xfrm>
            <a:prstGeom prst="rect">
              <a:avLst/>
            </a:prstGeom>
            <a:noFill/>
          </p:spPr>
          <p:txBody>
            <a:bodyPr wrap="square" rtlCol="0">
              <a:spAutoFit/>
            </a:bodyPr>
            <a:p>
              <a:r>
                <a:rPr lang="en-US" altLang="zh-CN" sz="2000" b="1">
                  <a:latin typeface="仿宋" panose="02010609060101010101" charset="-122"/>
                  <a:ea typeface="仿宋" panose="02010609060101010101" charset="-122"/>
                </a:rPr>
                <a:t> </a:t>
              </a:r>
              <a:r>
                <a:rPr lang="zh-CN" altLang="zh-CN" sz="2000" b="1">
                  <a:latin typeface="仿宋" panose="02010609060101010101" charset="-122"/>
                  <a:ea typeface="仿宋" panose="02010609060101010101" charset="-122"/>
                </a:rPr>
                <a:t>介子组合系数的验证</a:t>
              </a:r>
              <a:endParaRPr lang="zh-CN" altLang="zh-CN" sz="2000" b="1">
                <a:latin typeface="仿宋" panose="02010609060101010101" charset="-122"/>
                <a:ea typeface="仿宋" panose="02010609060101010101" charset="-122"/>
              </a:endParaRPr>
            </a:p>
          </p:txBody>
        </p:sp>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标题 13"/>
          <p:cNvSpPr>
            <a:spLocks noGrp="1"/>
          </p:cNvSpPr>
          <p:nvPr>
            <p:custDataLst>
              <p:tags r:id="rId1"/>
            </p:custDataLst>
          </p:nvPr>
        </p:nvSpPr>
        <p:spPr>
          <a:xfrm>
            <a:off x="147955" y="121285"/>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数值模拟细节（形状因子的计算）</a:t>
            </a:r>
            <a:endParaRPr lang="zh-CN" altLang="zh-CN" dirty="0">
              <a:effectLst>
                <a:outerShdw blurRad="38100" dist="38100" dir="2700000" algn="tl">
                  <a:srgbClr val="000000">
                    <a:alpha val="43137"/>
                  </a:srgbClr>
                </a:outerShdw>
              </a:effectLst>
              <a:latin typeface="+mj-ea"/>
              <a:ea typeface="+mj-ea"/>
            </a:endParaRPr>
          </a:p>
        </p:txBody>
      </p:sp>
      <p:sp>
        <p:nvSpPr>
          <p:cNvPr id="4" name="文本框 3"/>
          <p:cNvSpPr txBox="1"/>
          <p:nvPr/>
        </p:nvSpPr>
        <p:spPr>
          <a:xfrm>
            <a:off x="279400" y="2076450"/>
            <a:ext cx="5398135" cy="398780"/>
          </a:xfrm>
          <a:prstGeom prst="rect">
            <a:avLst/>
          </a:prstGeom>
          <a:noFill/>
        </p:spPr>
        <p:txBody>
          <a:bodyPr wrap="square" rtlCol="0">
            <a:spAutoFit/>
          </a:bodyPr>
          <a:p>
            <a:r>
              <a:rPr lang="zh-CN" altLang="en-US" sz="2000" b="1">
                <a:latin typeface="仿宋" panose="02010609060101010101" charset="-122"/>
                <a:ea typeface="仿宋" panose="02010609060101010101" charset="-122"/>
              </a:rPr>
              <a:t>三点关联函数中的电磁流采用的是局域电磁流：</a:t>
            </a:r>
            <a:endParaRPr lang="zh-CN" altLang="en-US" sz="2000" b="1">
              <a:latin typeface="仿宋" panose="02010609060101010101" charset="-122"/>
              <a:ea typeface="仿宋" panose="02010609060101010101" charset="-122"/>
            </a:endParaRPr>
          </a:p>
        </p:txBody>
      </p:sp>
      <p:graphicFrame>
        <p:nvGraphicFramePr>
          <p:cNvPr id="5" name="对象 4">
            <a:hlinkClick r:id="" action="ppaction://ole?verb="/>
          </p:cNvPr>
          <p:cNvGraphicFramePr>
            <a:graphicFrameLocks noChangeAspect="1"/>
          </p:cNvGraphicFramePr>
          <p:nvPr/>
        </p:nvGraphicFramePr>
        <p:xfrm>
          <a:off x="5677535" y="2016125"/>
          <a:ext cx="2752090" cy="459105"/>
        </p:xfrm>
        <a:graphic>
          <a:graphicData uri="http://schemas.openxmlformats.org/presentationml/2006/ole">
            <mc:AlternateContent xmlns:mc="http://schemas.openxmlformats.org/markup-compatibility/2006">
              <mc:Choice xmlns:v="urn:schemas-microsoft-com:vml" Requires="v">
                <p:oleObj spid="_x0000_s6" name="" r:id="rId2" imgW="1397000" imgH="241300" progId="Equation.KSEE3">
                  <p:embed/>
                </p:oleObj>
              </mc:Choice>
              <mc:Fallback>
                <p:oleObj name="" r:id="rId2" imgW="1397000" imgH="241300" progId="Equation.KSEE3">
                  <p:embed/>
                  <p:pic>
                    <p:nvPicPr>
                      <p:cNvPr id="0" name="图片 4098"/>
                      <p:cNvPicPr/>
                      <p:nvPr/>
                    </p:nvPicPr>
                    <p:blipFill>
                      <a:blip r:embed="rId3"/>
                      <a:stretch>
                        <a:fillRect/>
                      </a:stretch>
                    </p:blipFill>
                    <p:spPr>
                      <a:xfrm>
                        <a:off x="5677535" y="2016125"/>
                        <a:ext cx="2752090" cy="459105"/>
                      </a:xfrm>
                      <a:prstGeom prst="rect">
                        <a:avLst/>
                      </a:prstGeom>
                    </p:spPr>
                  </p:pic>
                </p:oleObj>
              </mc:Fallback>
            </mc:AlternateContent>
          </a:graphicData>
        </a:graphic>
      </p:graphicFrame>
      <p:sp>
        <p:nvSpPr>
          <p:cNvPr id="7" name="文本框 6"/>
          <p:cNvSpPr txBox="1"/>
          <p:nvPr/>
        </p:nvSpPr>
        <p:spPr>
          <a:xfrm>
            <a:off x="449580" y="2824480"/>
            <a:ext cx="4194175" cy="398780"/>
          </a:xfrm>
          <a:prstGeom prst="rect">
            <a:avLst/>
          </a:prstGeom>
          <a:noFill/>
        </p:spPr>
        <p:txBody>
          <a:bodyPr wrap="square" rtlCol="0">
            <a:spAutoFit/>
          </a:bodyPr>
          <a:p>
            <a:r>
              <a:rPr lang="zh-CN" altLang="en-US" sz="2000" b="1">
                <a:latin typeface="仿宋" panose="02010609060101010101" charset="-122"/>
                <a:ea typeface="仿宋" panose="02010609060101010101" charset="-122"/>
                <a:cs typeface="仿宋" panose="02010609060101010101" charset="-122"/>
              </a:rPr>
              <a:t>需要计算重整化因子</a:t>
            </a:r>
            <a:r>
              <a:rPr lang="en-US" altLang="zh-CN" sz="2000" b="1" i="1">
                <a:latin typeface="Times New Roman" panose="02020603050405020304" pitchFamily="18" charset="0"/>
                <a:ea typeface="仿宋" panose="02010609060101010101" charset="-122"/>
                <a:cs typeface="Times New Roman" panose="02020603050405020304" pitchFamily="18" charset="0"/>
              </a:rPr>
              <a:t>Z</a:t>
            </a:r>
            <a:r>
              <a:rPr lang="en-US" altLang="zh-CN" sz="2000" b="1" i="1" baseline="-25000">
                <a:latin typeface="Times New Roman" panose="02020603050405020304" pitchFamily="18" charset="0"/>
                <a:ea typeface="仿宋" panose="02010609060101010101" charset="-122"/>
                <a:cs typeface="Times New Roman" panose="02020603050405020304" pitchFamily="18" charset="0"/>
              </a:rPr>
              <a:t>V</a:t>
            </a:r>
            <a:endParaRPr lang="en-US" altLang="zh-CN" sz="2000" b="1" i="1" baseline="-25000">
              <a:latin typeface="Times New Roman" panose="02020603050405020304" pitchFamily="18" charset="0"/>
              <a:ea typeface="仿宋" panose="02010609060101010101" charset="-122"/>
              <a:cs typeface="Times New Roman" panose="02020603050405020304" pitchFamily="18" charset="0"/>
            </a:endParaRPr>
          </a:p>
        </p:txBody>
      </p:sp>
      <p:pic>
        <p:nvPicPr>
          <p:cNvPr id="8" name="图片 7"/>
          <p:cNvPicPr>
            <a:picLocks noChangeAspect="1"/>
          </p:cNvPicPr>
          <p:nvPr/>
        </p:nvPicPr>
        <p:blipFill>
          <a:blip r:embed="rId4"/>
          <a:stretch>
            <a:fillRect/>
          </a:stretch>
        </p:blipFill>
        <p:spPr>
          <a:xfrm>
            <a:off x="2790825" y="3515995"/>
            <a:ext cx="2415540" cy="845820"/>
          </a:xfrm>
          <a:prstGeom prst="rect">
            <a:avLst/>
          </a:prstGeom>
          <a:ln w="28575" cmpd="sng">
            <a:solidFill>
              <a:schemeClr val="accent1">
                <a:shade val="50000"/>
              </a:schemeClr>
            </a:solidFill>
            <a:prstDash val="solid"/>
          </a:ln>
        </p:spPr>
      </p:pic>
      <p:pic>
        <p:nvPicPr>
          <p:cNvPr id="9" name="图片 8"/>
          <p:cNvPicPr>
            <a:picLocks noChangeAspect="1"/>
          </p:cNvPicPr>
          <p:nvPr/>
        </p:nvPicPr>
        <p:blipFill>
          <a:blip r:embed="rId5"/>
          <a:stretch>
            <a:fillRect/>
          </a:stretch>
        </p:blipFill>
        <p:spPr>
          <a:xfrm>
            <a:off x="2195195" y="4654550"/>
            <a:ext cx="3634740" cy="690245"/>
          </a:xfrm>
          <a:prstGeom prst="rect">
            <a:avLst/>
          </a:prstGeom>
        </p:spPr>
      </p:pic>
      <p:pic>
        <p:nvPicPr>
          <p:cNvPr id="10" name="图片 9"/>
          <p:cNvPicPr>
            <a:picLocks noChangeAspect="1"/>
          </p:cNvPicPr>
          <p:nvPr/>
        </p:nvPicPr>
        <p:blipFill>
          <a:blip r:embed="rId6"/>
          <a:stretch>
            <a:fillRect/>
          </a:stretch>
        </p:blipFill>
        <p:spPr>
          <a:xfrm>
            <a:off x="1568450" y="5745480"/>
            <a:ext cx="5509260" cy="647700"/>
          </a:xfrm>
          <a:prstGeom prst="rect">
            <a:avLst/>
          </a:prstGeom>
        </p:spPr>
      </p:pic>
      <p:sp>
        <p:nvSpPr>
          <p:cNvPr id="40" name="文本框 39"/>
          <p:cNvSpPr txBox="1"/>
          <p:nvPr/>
        </p:nvSpPr>
        <p:spPr>
          <a:xfrm>
            <a:off x="431800" y="761365"/>
            <a:ext cx="3743325" cy="398780"/>
          </a:xfrm>
          <a:prstGeom prst="rect">
            <a:avLst/>
          </a:prstGeom>
          <a:noFill/>
        </p:spPr>
        <p:txBody>
          <a:bodyPr wrap="square" rtlCol="0">
            <a:spAutoFit/>
          </a:bodyPr>
          <a:p>
            <a:r>
              <a:rPr lang="zh-CN" altLang="en-US" sz="2000" b="1">
                <a:latin typeface="仿宋" panose="02010609060101010101" charset="-122"/>
                <a:ea typeface="仿宋" panose="02010609060101010101" charset="-122"/>
              </a:rPr>
              <a:t>在格点上计算三点关联函数：</a:t>
            </a:r>
            <a:endParaRPr lang="zh-CN" altLang="en-US" sz="2000" b="1">
              <a:latin typeface="仿宋" panose="02010609060101010101" charset="-122"/>
              <a:ea typeface="仿宋" panose="02010609060101010101" charset="-122"/>
            </a:endParaRPr>
          </a:p>
        </p:txBody>
      </p:sp>
      <p:graphicFrame>
        <p:nvGraphicFramePr>
          <p:cNvPr id="42" name="对象 41">
            <a:hlinkClick r:id="" action="ppaction://ole?verb="/>
          </p:cNvPr>
          <p:cNvGraphicFramePr>
            <a:graphicFrameLocks noChangeAspect="1"/>
          </p:cNvGraphicFramePr>
          <p:nvPr/>
        </p:nvGraphicFramePr>
        <p:xfrm>
          <a:off x="506095" y="1391920"/>
          <a:ext cx="4563110" cy="584200"/>
        </p:xfrm>
        <a:graphic>
          <a:graphicData uri="http://schemas.openxmlformats.org/presentationml/2006/ole">
            <mc:AlternateContent xmlns:mc="http://schemas.openxmlformats.org/markup-compatibility/2006">
              <mc:Choice xmlns:v="urn:schemas-microsoft-com:vml" Requires="v">
                <p:oleObj spid="_x0000_s4099" name="" r:id="rId7" imgW="2679700" imgH="355600" progId="Equation.KSEE3">
                  <p:embed/>
                </p:oleObj>
              </mc:Choice>
              <mc:Fallback>
                <p:oleObj name="" r:id="rId7" imgW="2679700" imgH="355600" progId="Equation.KSEE3">
                  <p:embed/>
                  <p:pic>
                    <p:nvPicPr>
                      <p:cNvPr id="0" name="图片 4098"/>
                      <p:cNvPicPr/>
                      <p:nvPr/>
                    </p:nvPicPr>
                    <p:blipFill>
                      <a:blip r:embed="rId8"/>
                      <a:stretch>
                        <a:fillRect/>
                      </a:stretch>
                    </p:blipFill>
                    <p:spPr>
                      <a:xfrm>
                        <a:off x="506095" y="1391920"/>
                        <a:ext cx="4563110" cy="584200"/>
                      </a:xfrm>
                      <a:prstGeom prst="rect">
                        <a:avLst/>
                      </a:prstGeom>
                    </p:spPr>
                  </p:pic>
                </p:oleObj>
              </mc:Fallback>
            </mc:AlternateContent>
          </a:graphicData>
        </a:graphic>
      </p:graphicFrame>
      <p:sp>
        <p:nvSpPr>
          <p:cNvPr id="43" name="文本框 42"/>
          <p:cNvSpPr txBox="1"/>
          <p:nvPr/>
        </p:nvSpPr>
        <p:spPr>
          <a:xfrm>
            <a:off x="5295265" y="1409700"/>
            <a:ext cx="3232785" cy="398780"/>
          </a:xfrm>
          <a:prstGeom prst="rect">
            <a:avLst/>
          </a:prstGeom>
          <a:noFill/>
        </p:spPr>
        <p:txBody>
          <a:bodyPr wrap="square" rtlCol="0">
            <a:spAutoFit/>
          </a:bodyPr>
          <a:p>
            <a:r>
              <a:rPr lang="zh-CN" altLang="en-US" sz="2000" b="1">
                <a:latin typeface="仿宋" panose="02010609060101010101" charset="-122"/>
                <a:ea typeface="仿宋" panose="02010609060101010101" charset="-122"/>
                <a:cs typeface="仿宋" panose="02010609060101010101" charset="-122"/>
              </a:rPr>
              <a:t>对于   来说用   替换</a:t>
            </a:r>
            <a:endParaRPr lang="zh-CN" altLang="en-US" sz="2000" b="1">
              <a:latin typeface="仿宋" panose="02010609060101010101" charset="-122"/>
              <a:ea typeface="仿宋" panose="02010609060101010101" charset="-122"/>
              <a:cs typeface="仿宋" panose="02010609060101010101" charset="-122"/>
            </a:endParaRPr>
          </a:p>
        </p:txBody>
      </p:sp>
      <p:graphicFrame>
        <p:nvGraphicFramePr>
          <p:cNvPr id="44" name="对象 43">
            <a:hlinkClick r:id="" action="ppaction://ole?verb="/>
          </p:cNvPr>
          <p:cNvGraphicFramePr>
            <a:graphicFrameLocks noChangeAspect="1"/>
          </p:cNvGraphicFramePr>
          <p:nvPr/>
        </p:nvGraphicFramePr>
        <p:xfrm>
          <a:off x="5899150" y="1386840"/>
          <a:ext cx="444500" cy="421640"/>
        </p:xfrm>
        <a:graphic>
          <a:graphicData uri="http://schemas.openxmlformats.org/presentationml/2006/ole">
            <mc:AlternateContent xmlns:mc="http://schemas.openxmlformats.org/markup-compatibility/2006">
              <mc:Choice xmlns:v="urn:schemas-microsoft-com:vml" Requires="v">
                <p:oleObj spid="_x0000_s4100" name="" r:id="rId9" imgW="241300" imgH="228600" progId="Equation.KSEE3">
                  <p:embed/>
                </p:oleObj>
              </mc:Choice>
              <mc:Fallback>
                <p:oleObj name="" r:id="rId9" imgW="241300" imgH="228600" progId="Equation.KSEE3">
                  <p:embed/>
                  <p:pic>
                    <p:nvPicPr>
                      <p:cNvPr id="0" name="图片 4099"/>
                      <p:cNvPicPr/>
                      <p:nvPr/>
                    </p:nvPicPr>
                    <p:blipFill>
                      <a:blip r:embed="rId10"/>
                      <a:stretch>
                        <a:fillRect/>
                      </a:stretch>
                    </p:blipFill>
                    <p:spPr>
                      <a:xfrm>
                        <a:off x="5899150" y="1386840"/>
                        <a:ext cx="444500" cy="421640"/>
                      </a:xfrm>
                      <a:prstGeom prst="rect">
                        <a:avLst/>
                      </a:prstGeom>
                    </p:spPr>
                  </p:pic>
                </p:oleObj>
              </mc:Fallback>
            </mc:AlternateContent>
          </a:graphicData>
        </a:graphic>
      </p:graphicFrame>
      <p:graphicFrame>
        <p:nvGraphicFramePr>
          <p:cNvPr id="46" name="对象 45">
            <a:hlinkClick r:id="" action="ppaction://ole?verb="/>
          </p:cNvPr>
          <p:cNvGraphicFramePr>
            <a:graphicFrameLocks noChangeAspect="1"/>
          </p:cNvGraphicFramePr>
          <p:nvPr/>
        </p:nvGraphicFramePr>
        <p:xfrm>
          <a:off x="8007985" y="1452245"/>
          <a:ext cx="349885" cy="332105"/>
        </p:xfrm>
        <a:graphic>
          <a:graphicData uri="http://schemas.openxmlformats.org/presentationml/2006/ole">
            <mc:AlternateContent xmlns:mc="http://schemas.openxmlformats.org/markup-compatibility/2006">
              <mc:Choice xmlns:v="urn:schemas-microsoft-com:vml" Requires="v">
                <p:oleObj spid="_x0000_s47" name="" r:id="rId11" imgW="254000" imgH="241300" progId="Equation.KSEE3">
                  <p:embed/>
                </p:oleObj>
              </mc:Choice>
              <mc:Fallback>
                <p:oleObj name="" r:id="rId11" imgW="254000" imgH="241300" progId="Equation.KSEE3">
                  <p:embed/>
                  <p:pic>
                    <p:nvPicPr>
                      <p:cNvPr id="0" name="图片 4097"/>
                      <p:cNvPicPr/>
                      <p:nvPr/>
                    </p:nvPicPr>
                    <p:blipFill>
                      <a:blip r:embed="rId12"/>
                      <a:stretch>
                        <a:fillRect/>
                      </a:stretch>
                    </p:blipFill>
                    <p:spPr>
                      <a:xfrm>
                        <a:off x="8007985" y="1452245"/>
                        <a:ext cx="349885" cy="332105"/>
                      </a:xfrm>
                      <a:prstGeom prst="rect">
                        <a:avLst/>
                      </a:prstGeom>
                    </p:spPr>
                  </p:pic>
                </p:oleObj>
              </mc:Fallback>
            </mc:AlternateContent>
          </a:graphicData>
        </a:graphic>
      </p:graphicFrame>
      <p:graphicFrame>
        <p:nvGraphicFramePr>
          <p:cNvPr id="48" name="对象 47">
            <a:hlinkClick r:id="" action="ppaction://ole?verb="/>
          </p:cNvPr>
          <p:cNvGraphicFramePr>
            <a:graphicFrameLocks noChangeAspect="1"/>
          </p:cNvGraphicFramePr>
          <p:nvPr/>
        </p:nvGraphicFramePr>
        <p:xfrm>
          <a:off x="7068820" y="1452245"/>
          <a:ext cx="395605" cy="313690"/>
        </p:xfrm>
        <a:graphic>
          <a:graphicData uri="http://schemas.openxmlformats.org/presentationml/2006/ole">
            <mc:AlternateContent xmlns:mc="http://schemas.openxmlformats.org/markup-compatibility/2006">
              <mc:Choice xmlns:v="urn:schemas-microsoft-com:vml" Requires="v">
                <p:oleObj spid="_x0000_s49" name="" r:id="rId13" imgW="304800" imgH="241300" progId="Equation.KSEE3">
                  <p:embed/>
                </p:oleObj>
              </mc:Choice>
              <mc:Fallback>
                <p:oleObj name="" r:id="rId13" imgW="304800" imgH="241300" progId="Equation.KSEE3">
                  <p:embed/>
                  <p:pic>
                    <p:nvPicPr>
                      <p:cNvPr id="0" name="图片 4097"/>
                      <p:cNvPicPr/>
                      <p:nvPr/>
                    </p:nvPicPr>
                    <p:blipFill>
                      <a:blip r:embed="rId14"/>
                      <a:stretch>
                        <a:fillRect/>
                      </a:stretch>
                    </p:blipFill>
                    <p:spPr>
                      <a:xfrm>
                        <a:off x="7068820" y="1452245"/>
                        <a:ext cx="395605" cy="313690"/>
                      </a:xfrm>
                      <a:prstGeom prst="rect">
                        <a:avLst/>
                      </a:prstGeom>
                    </p:spPr>
                  </p:pic>
                </p:oleObj>
              </mc:Fallback>
            </mc:AlternateContent>
          </a:graphicData>
        </a:graphic>
      </p:graphicFrame>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40"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标题 13"/>
          <p:cNvSpPr>
            <a:spLocks noGrp="1"/>
          </p:cNvSpPr>
          <p:nvPr>
            <p:custDataLst>
              <p:tags r:id="rId1"/>
            </p:custDataLst>
          </p:nvPr>
        </p:nvSpPr>
        <p:spPr>
          <a:xfrm>
            <a:off x="147955" y="121285"/>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数值模拟细节（形状因子的计算）</a:t>
            </a:r>
            <a:endParaRPr lang="zh-CN" altLang="zh-CN" dirty="0">
              <a:effectLst>
                <a:outerShdw blurRad="38100" dist="38100" dir="2700000" algn="tl">
                  <a:srgbClr val="000000">
                    <a:alpha val="43137"/>
                  </a:srgbClr>
                </a:outerShdw>
              </a:effectLst>
              <a:latin typeface="+mj-ea"/>
              <a:ea typeface="+mj-ea"/>
            </a:endParaRPr>
          </a:p>
        </p:txBody>
      </p:sp>
      <p:pic>
        <p:nvPicPr>
          <p:cNvPr id="2" name="图片 1"/>
          <p:cNvPicPr>
            <a:picLocks noChangeAspect="1"/>
          </p:cNvPicPr>
          <p:nvPr/>
        </p:nvPicPr>
        <p:blipFill>
          <a:blip r:embed="rId2"/>
          <a:stretch>
            <a:fillRect/>
          </a:stretch>
        </p:blipFill>
        <p:spPr>
          <a:xfrm>
            <a:off x="66040" y="955040"/>
            <a:ext cx="4490720" cy="3522980"/>
          </a:xfrm>
          <a:prstGeom prst="rect">
            <a:avLst/>
          </a:prstGeom>
        </p:spPr>
      </p:pic>
      <p:pic>
        <p:nvPicPr>
          <p:cNvPr id="3" name="图片 2"/>
          <p:cNvPicPr>
            <a:picLocks noChangeAspect="1"/>
          </p:cNvPicPr>
          <p:nvPr/>
        </p:nvPicPr>
        <p:blipFill>
          <a:blip r:embed="rId3"/>
          <a:stretch>
            <a:fillRect/>
          </a:stretch>
        </p:blipFill>
        <p:spPr>
          <a:xfrm>
            <a:off x="4352925" y="955040"/>
            <a:ext cx="4679315" cy="3594735"/>
          </a:xfrm>
          <a:prstGeom prst="rect">
            <a:avLst/>
          </a:prstGeom>
        </p:spPr>
      </p:pic>
      <p:sp>
        <p:nvSpPr>
          <p:cNvPr id="12" name="文本框 11"/>
          <p:cNvSpPr txBox="1"/>
          <p:nvPr/>
        </p:nvSpPr>
        <p:spPr>
          <a:xfrm>
            <a:off x="1328420" y="4908550"/>
            <a:ext cx="1994535" cy="398780"/>
          </a:xfrm>
          <a:prstGeom prst="rect">
            <a:avLst/>
          </a:prstGeom>
          <a:noFill/>
        </p:spPr>
        <p:txBody>
          <a:bodyPr wrap="square" rtlCol="0" anchor="t">
            <a:spAutoFit/>
          </a:bodyPr>
          <a:p>
            <a:r>
              <a:rPr lang="zh-CN" altLang="en-US" sz="2000" b="1">
                <a:latin typeface="Times New Roman" panose="02020603050405020304" pitchFamily="18" charset="0"/>
                <a:cs typeface="Times New Roman" panose="02020603050405020304" pitchFamily="18" charset="0"/>
              </a:rPr>
              <a:t>Z</a:t>
            </a:r>
            <a:r>
              <a:rPr lang="zh-CN" altLang="en-US" sz="2000" b="1" baseline="-25000">
                <a:latin typeface="Times New Roman" panose="02020603050405020304" pitchFamily="18" charset="0"/>
                <a:cs typeface="Times New Roman" panose="02020603050405020304" pitchFamily="18" charset="0"/>
              </a:rPr>
              <a:t>V</a:t>
            </a:r>
            <a:r>
              <a:rPr lang="zh-CN" altLang="en-US" sz="2000" b="1">
                <a:latin typeface="Times New Roman" panose="02020603050405020304" pitchFamily="18" charset="0"/>
                <a:cs typeface="Times New Roman" panose="02020603050405020304" pitchFamily="18" charset="0"/>
              </a:rPr>
              <a:t> </a:t>
            </a:r>
            <a:r>
              <a:rPr lang="en-US" altLang="zh-CN" sz="2000" b="1">
                <a:latin typeface="Times New Roman" panose="02020603050405020304" pitchFamily="18" charset="0"/>
                <a:cs typeface="Times New Roman" panose="02020603050405020304" pitchFamily="18" charset="0"/>
              </a:rPr>
              <a:t>=</a:t>
            </a:r>
            <a:r>
              <a:rPr lang="zh-CN" altLang="en-US" sz="2000" b="1">
                <a:latin typeface="Times New Roman" panose="02020603050405020304" pitchFamily="18" charset="0"/>
                <a:cs typeface="Times New Roman" panose="02020603050405020304" pitchFamily="18" charset="0"/>
              </a:rPr>
              <a:t> 0.30386(89)</a:t>
            </a:r>
            <a:endParaRPr lang="zh-CN" altLang="en-US" sz="2000" b="1">
              <a:latin typeface="Times New Roman" panose="02020603050405020304" pitchFamily="18" charset="0"/>
              <a:cs typeface="Times New Roman" panose="02020603050405020304" pitchFamily="18" charset="0"/>
            </a:endParaRPr>
          </a:p>
        </p:txBody>
      </p:sp>
      <p:sp>
        <p:nvSpPr>
          <p:cNvPr id="13" name="文本框 12"/>
          <p:cNvSpPr txBox="1"/>
          <p:nvPr/>
        </p:nvSpPr>
        <p:spPr>
          <a:xfrm>
            <a:off x="6102350" y="4908550"/>
            <a:ext cx="1734820" cy="398780"/>
          </a:xfrm>
          <a:prstGeom prst="rect">
            <a:avLst/>
          </a:prstGeom>
          <a:noFill/>
        </p:spPr>
        <p:txBody>
          <a:bodyPr wrap="square" rtlCol="0" anchor="t">
            <a:spAutoFit/>
          </a:bodyPr>
          <a:p>
            <a:r>
              <a:rPr lang="en-US" altLang="zh-CN" sz="2000" b="1">
                <a:latin typeface="Times New Roman" panose="02020603050405020304" pitchFamily="18" charset="0"/>
                <a:cs typeface="Times New Roman" panose="02020603050405020304" pitchFamily="18" charset="0"/>
              </a:rPr>
              <a:t>Z</a:t>
            </a:r>
            <a:r>
              <a:rPr lang="en-US" altLang="zh-CN" sz="2000" b="1" baseline="-25000">
                <a:latin typeface="Times New Roman" panose="02020603050405020304" pitchFamily="18" charset="0"/>
                <a:cs typeface="Times New Roman" panose="02020603050405020304" pitchFamily="18" charset="0"/>
              </a:rPr>
              <a:t>V</a:t>
            </a:r>
            <a:r>
              <a:rPr lang="en-US" altLang="zh-CN" sz="2000" b="1">
                <a:latin typeface="Times New Roman" panose="02020603050405020304" pitchFamily="18" charset="0"/>
                <a:cs typeface="Times New Roman" panose="02020603050405020304" pitchFamily="18" charset="0"/>
              </a:rPr>
              <a:t>=</a:t>
            </a:r>
            <a:r>
              <a:rPr lang="zh-CN" altLang="en-US" sz="2000" b="1">
                <a:latin typeface="Times New Roman" panose="02020603050405020304" pitchFamily="18" charset="0"/>
                <a:cs typeface="Times New Roman" panose="02020603050405020304" pitchFamily="18" charset="0"/>
              </a:rPr>
              <a:t>0.3050(29)</a:t>
            </a:r>
            <a:endParaRPr lang="zh-CN" altLang="en-US" sz="2000" b="1">
              <a:latin typeface="Times New Roman" panose="02020603050405020304" pitchFamily="18" charset="0"/>
              <a:cs typeface="Times New Roman" panose="02020603050405020304" pitchFamily="18"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3855" y="957580"/>
            <a:ext cx="3246120" cy="398780"/>
          </a:xfrm>
          <a:prstGeom prst="rect">
            <a:avLst/>
          </a:prstGeom>
          <a:noFill/>
        </p:spPr>
        <p:txBody>
          <a:bodyPr wrap="none" rtlCol="0" anchor="t">
            <a:spAutoFit/>
          </a:bodyPr>
          <a:p>
            <a:r>
              <a:rPr lang="zh-CN" altLang="en-US" sz="2000" b="1" dirty="0" smtClean="0">
                <a:latin typeface="仿宋" panose="02010609060101010101" charset="-122"/>
                <a:ea typeface="仿宋" panose="02010609060101010101" charset="-122"/>
                <a:cs typeface="Arial Unicode MS" panose="020B0604020202020204" charset="-122"/>
                <a:sym typeface="+mn-ea"/>
              </a:rPr>
              <a:t>实际数值计算中参数的设置</a:t>
            </a:r>
            <a:endParaRPr lang="zh-CN" altLang="en-US" sz="2000" b="1" dirty="0" smtClean="0">
              <a:latin typeface="仿宋" panose="02010609060101010101" charset="-122"/>
              <a:ea typeface="仿宋" panose="02010609060101010101" charset="-122"/>
              <a:cs typeface="Arial Unicode MS" panose="020B0604020202020204" charset="-122"/>
              <a:sym typeface="+mn-ea"/>
            </a:endParaRPr>
          </a:p>
        </p:txBody>
      </p:sp>
      <p:grpSp>
        <p:nvGrpSpPr>
          <p:cNvPr id="18" name="组合 17"/>
          <p:cNvGrpSpPr/>
          <p:nvPr/>
        </p:nvGrpSpPr>
        <p:grpSpPr>
          <a:xfrm>
            <a:off x="967353" y="1546225"/>
            <a:ext cx="4752474" cy="471488"/>
            <a:chOff x="910139" y="828675"/>
            <a:chExt cx="4752474" cy="471488"/>
          </a:xfrm>
        </p:grpSpPr>
        <p:sp>
          <p:nvSpPr>
            <p:cNvPr id="8" name="TextBox 7"/>
            <p:cNvSpPr txBox="1"/>
            <p:nvPr/>
          </p:nvSpPr>
          <p:spPr>
            <a:xfrm>
              <a:off x="910139" y="899160"/>
              <a:ext cx="2287905" cy="398780"/>
            </a:xfrm>
            <a:prstGeom prst="rect">
              <a:avLst/>
            </a:prstGeom>
            <a:noFill/>
          </p:spPr>
          <p:txBody>
            <a:bodyPr wrap="square" rtlCol="0">
              <a:spAutoFit/>
            </a:bodyPr>
            <a:p>
              <a:r>
                <a:rPr lang="en-US" altLang="zh-CN" sz="2000" b="1" dirty="0" smtClean="0">
                  <a:latin typeface="仿宋" panose="02010609060101010101" charset="-122"/>
                  <a:ea typeface="仿宋" panose="02010609060101010101" charset="-122"/>
                </a:rPr>
                <a:t> /   </a:t>
              </a:r>
              <a:r>
                <a:rPr lang="zh-CN" altLang="en-US" sz="2000" b="1" dirty="0" smtClean="0">
                  <a:latin typeface="仿宋" panose="02010609060101010101" charset="-122"/>
                  <a:ea typeface="仿宋" panose="02010609060101010101" charset="-122"/>
                </a:rPr>
                <a:t>的四动量：</a:t>
              </a:r>
              <a:endParaRPr lang="zh-CN" altLang="en-US" sz="2000" b="1" dirty="0" smtClean="0">
                <a:latin typeface="仿宋" panose="02010609060101010101" charset="-122"/>
                <a:ea typeface="仿宋" panose="02010609060101010101" charset="-122"/>
              </a:endParaRPr>
            </a:p>
          </p:txBody>
        </p:sp>
        <p:graphicFrame>
          <p:nvGraphicFramePr>
            <p:cNvPr id="7" name="对象 6"/>
            <p:cNvGraphicFramePr>
              <a:graphicFrameLocks noChangeAspect="1"/>
            </p:cNvGraphicFramePr>
            <p:nvPr/>
          </p:nvGraphicFramePr>
          <p:xfrm>
            <a:off x="1256849" y="836711"/>
            <a:ext cx="432048" cy="409309"/>
          </p:xfrm>
          <a:graphic>
            <a:graphicData uri="http://schemas.openxmlformats.org/presentationml/2006/ole">
              <mc:AlternateContent xmlns:mc="http://schemas.openxmlformats.org/markup-compatibility/2006">
                <mc:Choice xmlns:v="urn:schemas-microsoft-com:vml" Requires="v">
                  <p:oleObj spid="_x0000_s1025" name="公式" r:id="rId1" imgW="5791200" imgH="5486400" progId="Equation.3">
                    <p:embed/>
                  </p:oleObj>
                </mc:Choice>
                <mc:Fallback>
                  <p:oleObj name="公式" r:id="rId1" imgW="5791200" imgH="5486400" progId="Equation.3">
                    <p:embed/>
                    <p:pic>
                      <p:nvPicPr>
                        <p:cNvPr id="0" name="图片 1024"/>
                        <p:cNvPicPr>
                          <a:picLocks noChangeAspect="1"/>
                        </p:cNvPicPr>
                        <p:nvPr/>
                      </p:nvPicPr>
                      <p:blipFill>
                        <a:blip r:embed="rId2"/>
                        <a:stretch>
                          <a:fillRect/>
                        </a:stretch>
                      </p:blipFill>
                      <p:spPr>
                        <a:xfrm>
                          <a:off x="1256849" y="836711"/>
                          <a:ext cx="432048" cy="40930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035300" y="828675"/>
            <a:ext cx="2627313" cy="471488"/>
          </p:xfrm>
          <a:graphic>
            <a:graphicData uri="http://schemas.openxmlformats.org/presentationml/2006/ole">
              <mc:AlternateContent xmlns:mc="http://schemas.openxmlformats.org/markup-compatibility/2006">
                <mc:Choice xmlns:v="urn:schemas-microsoft-com:vml" Requires="v">
                  <p:oleObj spid="_x0000_s1026" name="公式" r:id="rId3" imgW="37185600" imgH="6705600" progId="Equation.3">
                    <p:embed/>
                  </p:oleObj>
                </mc:Choice>
                <mc:Fallback>
                  <p:oleObj name="公式" r:id="rId3" imgW="37185600" imgH="6705600" progId="Equation.3">
                    <p:embed/>
                    <p:pic>
                      <p:nvPicPr>
                        <p:cNvPr id="0" name="图片 1025"/>
                        <p:cNvPicPr>
                          <a:picLocks noChangeAspect="1"/>
                        </p:cNvPicPr>
                        <p:nvPr/>
                      </p:nvPicPr>
                      <p:blipFill>
                        <a:blip r:embed="rId4"/>
                        <a:stretch>
                          <a:fillRect/>
                        </a:stretch>
                      </p:blipFill>
                      <p:spPr>
                        <a:xfrm>
                          <a:off x="3035300" y="828675"/>
                          <a:ext cx="2627313" cy="471488"/>
                        </a:xfrm>
                        <a:prstGeom prst="rect">
                          <a:avLst/>
                        </a:prstGeom>
                        <a:noFill/>
                        <a:ln w="9525">
                          <a:noFill/>
                        </a:ln>
                      </p:spPr>
                    </p:pic>
                  </p:oleObj>
                </mc:Fallback>
              </mc:AlternateContent>
            </a:graphicData>
          </a:graphic>
        </p:graphicFrame>
      </p:grpSp>
      <p:grpSp>
        <p:nvGrpSpPr>
          <p:cNvPr id="19" name="组合 18"/>
          <p:cNvGrpSpPr/>
          <p:nvPr/>
        </p:nvGrpSpPr>
        <p:grpSpPr>
          <a:xfrm>
            <a:off x="467038" y="2121689"/>
            <a:ext cx="7877244" cy="441360"/>
            <a:chOff x="539046" y="1331878"/>
            <a:chExt cx="7877244" cy="441360"/>
          </a:xfrm>
        </p:grpSpPr>
        <p:sp>
          <p:nvSpPr>
            <p:cNvPr id="11" name="TextBox 10"/>
            <p:cNvSpPr txBox="1"/>
            <p:nvPr/>
          </p:nvSpPr>
          <p:spPr>
            <a:xfrm>
              <a:off x="539046" y="1331878"/>
              <a:ext cx="3476625" cy="398780"/>
            </a:xfrm>
            <a:prstGeom prst="rect">
              <a:avLst/>
            </a:prstGeom>
            <a:noFill/>
          </p:spPr>
          <p:txBody>
            <a:bodyPr wrap="square" rtlCol="0">
              <a:spAutoFit/>
            </a:bodyPr>
            <a:p>
              <a:r>
                <a:rPr lang="zh-CN" altLang="en-US" sz="2000" b="1" dirty="0" smtClean="0">
                  <a:latin typeface="仿宋" panose="02010609060101010101" charset="-122"/>
                  <a:ea typeface="仿宋" panose="02010609060101010101" charset="-122"/>
                </a:rPr>
                <a:t>光子的四动量分别是：</a:t>
              </a:r>
              <a:endParaRPr lang="zh-CN" altLang="en-US" sz="2000" b="1" dirty="0" smtClean="0">
                <a:latin typeface="仿宋" panose="02010609060101010101" charset="-122"/>
                <a:ea typeface="仿宋" panose="02010609060101010101" charset="-122"/>
              </a:endParaRPr>
            </a:p>
          </p:txBody>
        </p:sp>
        <p:graphicFrame>
          <p:nvGraphicFramePr>
            <p:cNvPr id="12" name="对象 11"/>
            <p:cNvGraphicFramePr>
              <a:graphicFrameLocks noChangeAspect="1"/>
            </p:cNvGraphicFramePr>
            <p:nvPr/>
          </p:nvGraphicFramePr>
          <p:xfrm>
            <a:off x="3704362" y="1340768"/>
            <a:ext cx="2283682" cy="432048"/>
          </p:xfrm>
          <a:graphic>
            <a:graphicData uri="http://schemas.openxmlformats.org/presentationml/2006/ole">
              <mc:AlternateContent xmlns:mc="http://schemas.openxmlformats.org/markup-compatibility/2006">
                <mc:Choice xmlns:v="urn:schemas-microsoft-com:vml" Requires="v">
                  <p:oleObj spid="_x0000_s1027" name="公式" r:id="rId5" imgW="33832800" imgH="6400800" progId="Equation.3">
                    <p:embed/>
                  </p:oleObj>
                </mc:Choice>
                <mc:Fallback>
                  <p:oleObj name="公式" r:id="rId5" imgW="33832800" imgH="6400800" progId="Equation.3">
                    <p:embed/>
                    <p:pic>
                      <p:nvPicPr>
                        <p:cNvPr id="0" name="图片 1026"/>
                        <p:cNvPicPr>
                          <a:picLocks noChangeAspect="1"/>
                        </p:cNvPicPr>
                        <p:nvPr/>
                      </p:nvPicPr>
                      <p:blipFill>
                        <a:blip r:embed="rId6"/>
                        <a:stretch>
                          <a:fillRect/>
                        </a:stretch>
                      </p:blipFill>
                      <p:spPr>
                        <a:xfrm>
                          <a:off x="3704362" y="1340768"/>
                          <a:ext cx="2283682" cy="432048"/>
                        </a:xfrm>
                        <a:prstGeom prst="rect">
                          <a:avLst/>
                        </a:prstGeom>
                        <a:noFill/>
                        <a:ln w="9525">
                          <a:noFill/>
                        </a:ln>
                      </p:spPr>
                    </p:pic>
                  </p:oleObj>
                </mc:Fallback>
              </mc:AlternateContent>
            </a:graphicData>
          </a:graphic>
        </p:graphicFrame>
        <p:graphicFrame>
          <p:nvGraphicFramePr>
            <p:cNvPr id="3079" name="Object 7"/>
            <p:cNvGraphicFramePr>
              <a:graphicFrameLocks noChangeAspect="1"/>
            </p:cNvGraphicFramePr>
            <p:nvPr/>
          </p:nvGraphicFramePr>
          <p:xfrm>
            <a:off x="6031865" y="1341438"/>
            <a:ext cx="2384425" cy="431800"/>
          </p:xfrm>
          <a:graphic>
            <a:graphicData uri="http://schemas.openxmlformats.org/presentationml/2006/ole">
              <mc:AlternateContent xmlns:mc="http://schemas.openxmlformats.org/markup-compatibility/2006">
                <mc:Choice xmlns:v="urn:schemas-microsoft-com:vml" Requires="v">
                  <p:oleObj spid="_x0000_s1028" name="公式" r:id="rId7" imgW="35356800" imgH="6400800" progId="Equation.3">
                    <p:embed/>
                  </p:oleObj>
                </mc:Choice>
                <mc:Fallback>
                  <p:oleObj name="公式" r:id="rId7" imgW="35356800" imgH="6400800" progId="Equation.3">
                    <p:embed/>
                    <p:pic>
                      <p:nvPicPr>
                        <p:cNvPr id="0" name="图片 1027"/>
                        <p:cNvPicPr>
                          <a:picLocks noChangeAspect="1"/>
                        </p:cNvPicPr>
                        <p:nvPr/>
                      </p:nvPicPr>
                      <p:blipFill>
                        <a:blip r:embed="rId8"/>
                        <a:stretch>
                          <a:fillRect/>
                        </a:stretch>
                      </p:blipFill>
                      <p:spPr>
                        <a:xfrm>
                          <a:off x="6031865" y="1341438"/>
                          <a:ext cx="2384425" cy="431800"/>
                        </a:xfrm>
                        <a:prstGeom prst="rect">
                          <a:avLst/>
                        </a:prstGeom>
                        <a:noFill/>
                        <a:ln w="9525">
                          <a:noFill/>
                        </a:ln>
                      </p:spPr>
                    </p:pic>
                  </p:oleObj>
                </mc:Fallback>
              </mc:AlternateContent>
            </a:graphicData>
          </a:graphic>
        </p:graphicFrame>
      </p:grpSp>
      <p:grpSp>
        <p:nvGrpSpPr>
          <p:cNvPr id="23" name="组合 22"/>
          <p:cNvGrpSpPr/>
          <p:nvPr/>
        </p:nvGrpSpPr>
        <p:grpSpPr>
          <a:xfrm>
            <a:off x="4426719" y="3427988"/>
            <a:ext cx="3168650" cy="490220"/>
            <a:chOff x="4067944" y="3140968"/>
            <a:chExt cx="3168650" cy="490220"/>
          </a:xfrm>
        </p:grpSpPr>
        <p:sp>
          <p:nvSpPr>
            <p:cNvPr id="21" name="TextBox 20"/>
            <p:cNvSpPr txBox="1"/>
            <p:nvPr/>
          </p:nvSpPr>
          <p:spPr>
            <a:xfrm>
              <a:off x="4067944" y="3140968"/>
              <a:ext cx="3168352" cy="398780"/>
            </a:xfrm>
            <a:prstGeom prst="rect">
              <a:avLst/>
            </a:prstGeom>
            <a:noFill/>
          </p:spPr>
          <p:txBody>
            <a:bodyPr wrap="square" rtlCol="0">
              <a:spAutoFit/>
            </a:bodyPr>
            <a:p>
              <a:r>
                <a:rPr lang="zh-CN" altLang="en-US" sz="2000" b="1" dirty="0" smtClean="0">
                  <a:latin typeface="仿宋" panose="02010609060101010101" charset="-122"/>
                  <a:ea typeface="仿宋" panose="02010609060101010101" charset="-122"/>
                </a:rPr>
                <a:t>需要注意的是</a:t>
              </a:r>
              <a:endParaRPr lang="zh-CN" altLang="en-US" sz="2000" b="1" dirty="0" smtClean="0">
                <a:latin typeface="仿宋" panose="02010609060101010101" charset="-122"/>
                <a:ea typeface="仿宋" panose="02010609060101010101" charset="-122"/>
              </a:endParaRPr>
            </a:p>
          </p:txBody>
        </p:sp>
        <p:graphicFrame>
          <p:nvGraphicFramePr>
            <p:cNvPr id="22" name="对象 21"/>
            <p:cNvGraphicFramePr>
              <a:graphicFrameLocks noChangeAspect="1"/>
            </p:cNvGraphicFramePr>
            <p:nvPr/>
          </p:nvGraphicFramePr>
          <p:xfrm>
            <a:off x="6010409" y="3140968"/>
            <a:ext cx="1226185" cy="490220"/>
          </p:xfrm>
          <a:graphic>
            <a:graphicData uri="http://schemas.openxmlformats.org/presentationml/2006/ole">
              <mc:AlternateContent xmlns:mc="http://schemas.openxmlformats.org/markup-compatibility/2006">
                <mc:Choice xmlns:v="urn:schemas-microsoft-com:vml" Requires="v">
                  <p:oleObj spid="_x0000_s1029" name="公式" r:id="rId9" imgW="15240000" imgH="6096000" progId="Equation.3">
                    <p:embed/>
                  </p:oleObj>
                </mc:Choice>
                <mc:Fallback>
                  <p:oleObj name="公式" r:id="rId9" imgW="15240000" imgH="6096000" progId="Equation.3">
                    <p:embed/>
                    <p:pic>
                      <p:nvPicPr>
                        <p:cNvPr id="0" name="图片 1028"/>
                        <p:cNvPicPr>
                          <a:picLocks noChangeAspect="1"/>
                        </p:cNvPicPr>
                        <p:nvPr/>
                      </p:nvPicPr>
                      <p:blipFill>
                        <a:blip r:embed="rId10"/>
                        <a:stretch>
                          <a:fillRect/>
                        </a:stretch>
                      </p:blipFill>
                      <p:spPr>
                        <a:xfrm>
                          <a:off x="6010409" y="3140968"/>
                          <a:ext cx="1226185" cy="490220"/>
                        </a:xfrm>
                        <a:prstGeom prst="rect">
                          <a:avLst/>
                        </a:prstGeom>
                        <a:noFill/>
                        <a:ln w="9525">
                          <a:noFill/>
                        </a:ln>
                      </p:spPr>
                    </p:pic>
                  </p:oleObj>
                </mc:Fallback>
              </mc:AlternateContent>
            </a:graphicData>
          </a:graphic>
        </p:graphicFrame>
      </p:grpSp>
      <p:pic>
        <p:nvPicPr>
          <p:cNvPr id="3084" name="Picture 12"/>
          <p:cNvPicPr>
            <a:picLocks noChangeAspect="1" noChangeArrowheads="1"/>
          </p:cNvPicPr>
          <p:nvPr/>
        </p:nvPicPr>
        <p:blipFill>
          <a:blip r:embed="rId11" cstate="print"/>
          <a:srcRect/>
          <a:stretch>
            <a:fillRect/>
          </a:stretch>
        </p:blipFill>
        <p:spPr bwMode="auto">
          <a:xfrm>
            <a:off x="3276362" y="4244824"/>
            <a:ext cx="5616624" cy="1918962"/>
          </a:xfrm>
          <a:prstGeom prst="rect">
            <a:avLst/>
          </a:prstGeom>
          <a:noFill/>
          <a:ln w="9525">
            <a:noFill/>
            <a:miter lim="800000"/>
            <a:headEnd/>
            <a:tailEnd/>
          </a:ln>
        </p:spPr>
      </p:pic>
      <p:graphicFrame>
        <p:nvGraphicFramePr>
          <p:cNvPr id="2" name="对象 1">
            <a:hlinkClick r:id="" action="ppaction://ole?verb="/>
          </p:cNvPr>
          <p:cNvGraphicFramePr>
            <a:graphicFrameLocks noChangeAspect="1"/>
          </p:cNvGraphicFramePr>
          <p:nvPr/>
        </p:nvGraphicFramePr>
        <p:xfrm>
          <a:off x="539115" y="3571240"/>
          <a:ext cx="1388745" cy="407035"/>
        </p:xfrm>
        <a:graphic>
          <a:graphicData uri="http://schemas.openxmlformats.org/presentationml/2006/ole">
            <mc:AlternateContent xmlns:mc="http://schemas.openxmlformats.org/markup-compatibility/2006">
              <mc:Choice xmlns:v="urn:schemas-microsoft-com:vml" Requires="v">
                <p:oleObj spid="_x0000_s2049" name="" r:id="rId12" imgW="736600" imgH="215900" progId="Equation.KSEE3">
                  <p:embed/>
                </p:oleObj>
              </mc:Choice>
              <mc:Fallback>
                <p:oleObj name="" r:id="rId12" imgW="736600" imgH="215900" progId="Equation.KSEE3">
                  <p:embed/>
                  <p:pic>
                    <p:nvPicPr>
                      <p:cNvPr id="0" name="图片 2048"/>
                      <p:cNvPicPr/>
                      <p:nvPr/>
                    </p:nvPicPr>
                    <p:blipFill>
                      <a:blip r:embed="rId13"/>
                      <a:stretch>
                        <a:fillRect/>
                      </a:stretch>
                    </p:blipFill>
                    <p:spPr>
                      <a:xfrm>
                        <a:off x="539115" y="3571240"/>
                        <a:ext cx="1388745" cy="407035"/>
                      </a:xfrm>
                      <a:prstGeom prst="rect">
                        <a:avLst/>
                      </a:prstGeom>
                    </p:spPr>
                  </p:pic>
                </p:oleObj>
              </mc:Fallback>
            </mc:AlternateContent>
          </a:graphicData>
        </a:graphic>
      </p:graphicFrame>
      <p:graphicFrame>
        <p:nvGraphicFramePr>
          <p:cNvPr id="3" name="对象 2">
            <a:hlinkClick r:id="" action="ppaction://ole?verb="/>
          </p:cNvPr>
          <p:cNvGraphicFramePr>
            <a:graphicFrameLocks noChangeAspect="1"/>
          </p:cNvGraphicFramePr>
          <p:nvPr/>
        </p:nvGraphicFramePr>
        <p:xfrm>
          <a:off x="498475" y="4032885"/>
          <a:ext cx="1437005" cy="455295"/>
        </p:xfrm>
        <a:graphic>
          <a:graphicData uri="http://schemas.openxmlformats.org/presentationml/2006/ole">
            <mc:AlternateContent xmlns:mc="http://schemas.openxmlformats.org/markup-compatibility/2006">
              <mc:Choice xmlns:v="urn:schemas-microsoft-com:vml" Requires="v">
                <p:oleObj spid="_x0000_s4" name="" r:id="rId14" imgW="762000" imgH="241300" progId="Equation.KSEE3">
                  <p:embed/>
                </p:oleObj>
              </mc:Choice>
              <mc:Fallback>
                <p:oleObj name="" r:id="rId14" imgW="762000" imgH="241300" progId="Equation.KSEE3">
                  <p:embed/>
                  <p:pic>
                    <p:nvPicPr>
                      <p:cNvPr id="0" name="图片 2048"/>
                      <p:cNvPicPr/>
                      <p:nvPr/>
                    </p:nvPicPr>
                    <p:blipFill>
                      <a:blip r:embed="rId15"/>
                      <a:stretch>
                        <a:fillRect/>
                      </a:stretch>
                    </p:blipFill>
                    <p:spPr>
                      <a:xfrm>
                        <a:off x="498475" y="4032885"/>
                        <a:ext cx="1437005" cy="455295"/>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522288" y="4571048"/>
          <a:ext cx="1676400" cy="527050"/>
        </p:xfrm>
        <a:graphic>
          <a:graphicData uri="http://schemas.openxmlformats.org/presentationml/2006/ole">
            <mc:AlternateContent xmlns:mc="http://schemas.openxmlformats.org/markup-compatibility/2006">
              <mc:Choice xmlns:v="urn:schemas-microsoft-com:vml" Requires="v">
                <p:oleObj spid="_x0000_s10" name="" r:id="rId16" imgW="889000" imgH="279400" progId="Equation.KSEE3">
                  <p:embed/>
                </p:oleObj>
              </mc:Choice>
              <mc:Fallback>
                <p:oleObj name="" r:id="rId16" imgW="889000" imgH="279400" progId="Equation.KSEE3">
                  <p:embed/>
                  <p:pic>
                    <p:nvPicPr>
                      <p:cNvPr id="0" name="图片 2048"/>
                      <p:cNvPicPr/>
                      <p:nvPr/>
                    </p:nvPicPr>
                    <p:blipFill>
                      <a:blip r:embed="rId17"/>
                      <a:stretch>
                        <a:fillRect/>
                      </a:stretch>
                    </p:blipFill>
                    <p:spPr>
                      <a:xfrm>
                        <a:off x="522288" y="4571048"/>
                        <a:ext cx="1676400" cy="527050"/>
                      </a:xfrm>
                      <a:prstGeom prst="rect">
                        <a:avLst/>
                      </a:prstGeom>
                    </p:spPr>
                  </p:pic>
                </p:oleObj>
              </mc:Fallback>
            </mc:AlternateContent>
          </a:graphicData>
        </a:graphic>
      </p:graphicFrame>
      <p:graphicFrame>
        <p:nvGraphicFramePr>
          <p:cNvPr id="13" name="对象 12">
            <a:hlinkClick r:id="" action="ppaction://ole?verb="/>
          </p:cNvPr>
          <p:cNvGraphicFramePr>
            <a:graphicFrameLocks noChangeAspect="1"/>
          </p:cNvGraphicFramePr>
          <p:nvPr/>
        </p:nvGraphicFramePr>
        <p:xfrm>
          <a:off x="493713" y="5128578"/>
          <a:ext cx="1700530" cy="527050"/>
        </p:xfrm>
        <a:graphic>
          <a:graphicData uri="http://schemas.openxmlformats.org/presentationml/2006/ole">
            <mc:AlternateContent xmlns:mc="http://schemas.openxmlformats.org/markup-compatibility/2006">
              <mc:Choice xmlns:v="urn:schemas-microsoft-com:vml" Requires="v">
                <p:oleObj spid="_x0000_s16" name="" r:id="rId18" imgW="901700" imgH="279400" progId="Equation.KSEE3">
                  <p:embed/>
                </p:oleObj>
              </mc:Choice>
              <mc:Fallback>
                <p:oleObj name="" r:id="rId18" imgW="901700" imgH="279400" progId="Equation.KSEE3">
                  <p:embed/>
                  <p:pic>
                    <p:nvPicPr>
                      <p:cNvPr id="0" name="图片 2048"/>
                      <p:cNvPicPr/>
                      <p:nvPr/>
                    </p:nvPicPr>
                    <p:blipFill>
                      <a:blip r:embed="rId19"/>
                      <a:stretch>
                        <a:fillRect/>
                      </a:stretch>
                    </p:blipFill>
                    <p:spPr>
                      <a:xfrm>
                        <a:off x="493713" y="5128578"/>
                        <a:ext cx="1700530" cy="527050"/>
                      </a:xfrm>
                      <a:prstGeom prst="rect">
                        <a:avLst/>
                      </a:prstGeom>
                    </p:spPr>
                  </p:pic>
                </p:oleObj>
              </mc:Fallback>
            </mc:AlternateContent>
          </a:graphicData>
        </a:graphic>
      </p:graphicFrame>
      <p:graphicFrame>
        <p:nvGraphicFramePr>
          <p:cNvPr id="17" name="对象 16">
            <a:hlinkClick r:id="" action="ppaction://ole?verb="/>
          </p:cNvPr>
          <p:cNvGraphicFramePr>
            <a:graphicFrameLocks noChangeAspect="1"/>
          </p:cNvGraphicFramePr>
          <p:nvPr/>
        </p:nvGraphicFramePr>
        <p:xfrm>
          <a:off x="462280" y="5766753"/>
          <a:ext cx="1796415" cy="575310"/>
        </p:xfrm>
        <a:graphic>
          <a:graphicData uri="http://schemas.openxmlformats.org/presentationml/2006/ole">
            <mc:AlternateContent xmlns:mc="http://schemas.openxmlformats.org/markup-compatibility/2006">
              <mc:Choice xmlns:v="urn:schemas-microsoft-com:vml" Requires="v">
                <p:oleObj spid="_x0000_s20" name="" r:id="rId20" imgW="952500" imgH="304800" progId="Equation.KSEE3">
                  <p:embed/>
                </p:oleObj>
              </mc:Choice>
              <mc:Fallback>
                <p:oleObj name="" r:id="rId20" imgW="952500" imgH="304800" progId="Equation.KSEE3">
                  <p:embed/>
                  <p:pic>
                    <p:nvPicPr>
                      <p:cNvPr id="0" name="图片 2048"/>
                      <p:cNvPicPr/>
                      <p:nvPr/>
                    </p:nvPicPr>
                    <p:blipFill>
                      <a:blip r:embed="rId21"/>
                      <a:stretch>
                        <a:fillRect/>
                      </a:stretch>
                    </p:blipFill>
                    <p:spPr>
                      <a:xfrm>
                        <a:off x="462280" y="5766753"/>
                        <a:ext cx="1796415" cy="575310"/>
                      </a:xfrm>
                      <a:prstGeom prst="rect">
                        <a:avLst/>
                      </a:prstGeom>
                    </p:spPr>
                  </p:pic>
                </p:oleObj>
              </mc:Fallback>
            </mc:AlternateContent>
          </a:graphicData>
        </a:graphic>
      </p:graphicFrame>
      <p:grpSp>
        <p:nvGrpSpPr>
          <p:cNvPr id="14" name="组合 13"/>
          <p:cNvGrpSpPr/>
          <p:nvPr/>
        </p:nvGrpSpPr>
        <p:grpSpPr>
          <a:xfrm>
            <a:off x="619760" y="2731770"/>
            <a:ext cx="7901940" cy="508000"/>
            <a:chOff x="976" y="4302"/>
            <a:chExt cx="12444" cy="800"/>
          </a:xfrm>
        </p:grpSpPr>
        <p:sp>
          <p:nvSpPr>
            <p:cNvPr id="15" name="TextBox 14"/>
            <p:cNvSpPr txBox="1"/>
            <p:nvPr/>
          </p:nvSpPr>
          <p:spPr>
            <a:xfrm>
              <a:off x="2856" y="4377"/>
              <a:ext cx="10565" cy="628"/>
            </a:xfrm>
            <a:prstGeom prst="rect">
              <a:avLst/>
            </a:prstGeom>
            <a:noFill/>
          </p:spPr>
          <p:txBody>
            <a:bodyPr wrap="square" rtlCol="0">
              <a:spAutoFit/>
            </a:bodyPr>
            <a:p>
              <a:r>
                <a:rPr lang="zh-CN" altLang="en-US" sz="2000" b="1" dirty="0" smtClean="0">
                  <a:latin typeface="仿宋" panose="02010609060101010101" charset="-122"/>
                  <a:ea typeface="仿宋" panose="02010609060101010101" charset="-122"/>
                </a:rPr>
                <a:t>是手动设置的参数，通过其可以求解</a:t>
              </a:r>
              <a:endParaRPr lang="zh-CN" altLang="en-US" sz="2000" b="1" dirty="0" smtClean="0">
                <a:latin typeface="仿宋" panose="02010609060101010101" charset="-122"/>
                <a:ea typeface="仿宋" panose="02010609060101010101" charset="-122"/>
              </a:endParaRPr>
            </a:p>
          </p:txBody>
        </p:sp>
        <p:graphicFrame>
          <p:nvGraphicFramePr>
            <p:cNvPr id="24" name="对象 23">
              <a:hlinkClick r:id="" action="ppaction://ole?verb="/>
            </p:cNvPr>
            <p:cNvGraphicFramePr>
              <a:graphicFrameLocks noChangeAspect="1"/>
            </p:cNvGraphicFramePr>
            <p:nvPr/>
          </p:nvGraphicFramePr>
          <p:xfrm>
            <a:off x="976" y="4302"/>
            <a:ext cx="1880" cy="800"/>
          </p:xfrm>
          <a:graphic>
            <a:graphicData uri="http://schemas.openxmlformats.org/presentationml/2006/ole">
              <mc:AlternateContent xmlns:mc="http://schemas.openxmlformats.org/markup-compatibility/2006">
                <mc:Choice xmlns:v="urn:schemas-microsoft-com:vml" Requires="v">
                  <p:oleObj spid="_x0000_s2050" name="" r:id="rId22" imgW="596900" imgH="254000" progId="Equation.KSEE3">
                    <p:embed/>
                  </p:oleObj>
                </mc:Choice>
                <mc:Fallback>
                  <p:oleObj name="" r:id="rId22" imgW="596900" imgH="254000" progId="Equation.KSEE3">
                    <p:embed/>
                    <p:pic>
                      <p:nvPicPr>
                        <p:cNvPr id="0" name="图片 2049"/>
                        <p:cNvPicPr/>
                        <p:nvPr/>
                      </p:nvPicPr>
                      <p:blipFill>
                        <a:blip r:embed="rId23"/>
                        <a:stretch>
                          <a:fillRect/>
                        </a:stretch>
                      </p:blipFill>
                      <p:spPr>
                        <a:xfrm>
                          <a:off x="976" y="4302"/>
                          <a:ext cx="1880" cy="800"/>
                        </a:xfrm>
                        <a:prstGeom prst="rect">
                          <a:avLst/>
                        </a:prstGeom>
                      </p:spPr>
                    </p:pic>
                  </p:oleObj>
                </mc:Fallback>
              </mc:AlternateContent>
            </a:graphicData>
          </a:graphic>
        </p:graphicFrame>
        <p:graphicFrame>
          <p:nvGraphicFramePr>
            <p:cNvPr id="25" name="对象 24">
              <a:hlinkClick r:id="" action="ppaction://ole?verb="/>
            </p:cNvPr>
            <p:cNvGraphicFramePr>
              <a:graphicFrameLocks noChangeAspect="1"/>
            </p:cNvGraphicFramePr>
            <p:nvPr/>
          </p:nvGraphicFramePr>
          <p:xfrm>
            <a:off x="9492" y="4342"/>
            <a:ext cx="555" cy="624"/>
          </p:xfrm>
          <a:graphic>
            <a:graphicData uri="http://schemas.openxmlformats.org/presentationml/2006/ole">
              <mc:AlternateContent xmlns:mc="http://schemas.openxmlformats.org/markup-compatibility/2006">
                <mc:Choice xmlns:v="urn:schemas-microsoft-com:vml" Requires="v">
                  <p:oleObj spid="_x0000_s26" name="" r:id="rId24" imgW="203200" imgH="228600" progId="Equation.KSEE3">
                    <p:embed/>
                  </p:oleObj>
                </mc:Choice>
                <mc:Fallback>
                  <p:oleObj name="" r:id="rId24" imgW="203200" imgH="228600" progId="Equation.KSEE3">
                    <p:embed/>
                    <p:pic>
                      <p:nvPicPr>
                        <p:cNvPr id="0" name="图片 2049"/>
                        <p:cNvPicPr/>
                        <p:nvPr/>
                      </p:nvPicPr>
                      <p:blipFill>
                        <a:blip r:embed="rId25"/>
                        <a:stretch>
                          <a:fillRect/>
                        </a:stretch>
                      </p:blipFill>
                      <p:spPr>
                        <a:xfrm>
                          <a:off x="9492" y="4342"/>
                          <a:ext cx="555" cy="624"/>
                        </a:xfrm>
                        <a:prstGeom prst="rect">
                          <a:avLst/>
                        </a:prstGeom>
                      </p:spPr>
                    </p:pic>
                  </p:oleObj>
                </mc:Fallback>
              </mc:AlternateContent>
            </a:graphicData>
          </a:graphic>
        </p:graphicFrame>
      </p:grpSp>
      <p:sp>
        <p:nvSpPr>
          <p:cNvPr id="27" name="标题 13"/>
          <p:cNvSpPr>
            <a:spLocks noGrp="1"/>
          </p:cNvSpPr>
          <p:nvPr>
            <p:custDataLst>
              <p:tags r:id="rId26"/>
            </p:custDataLst>
          </p:nvPr>
        </p:nvSpPr>
        <p:spPr>
          <a:xfrm>
            <a:off x="147955" y="121285"/>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数值模拟细节（形状因子的计算）</a:t>
            </a:r>
            <a:endParaRPr lang="zh-CN" altLang="zh-CN" dirty="0">
              <a:effectLst>
                <a:outerShdw blurRad="38100" dist="38100" dir="2700000" algn="tl">
                  <a:srgbClr val="000000">
                    <a:alpha val="43137"/>
                  </a:srgbClr>
                </a:outerShdw>
              </a:effectLst>
              <a:latin typeface="+mj-ea"/>
              <a:ea typeface="+mj-ea"/>
            </a:endParaRPr>
          </a:p>
        </p:txBody>
      </p:sp>
      <p:graphicFrame>
        <p:nvGraphicFramePr>
          <p:cNvPr id="29" name="对象 28">
            <a:hlinkClick r:id="" action="ppaction://ole?verb="/>
          </p:cNvPr>
          <p:cNvGraphicFramePr>
            <a:graphicFrameLocks noChangeAspect="1"/>
          </p:cNvGraphicFramePr>
          <p:nvPr/>
        </p:nvGraphicFramePr>
        <p:xfrm>
          <a:off x="880110" y="1581785"/>
          <a:ext cx="260350" cy="400685"/>
        </p:xfrm>
        <a:graphic>
          <a:graphicData uri="http://schemas.openxmlformats.org/presentationml/2006/ole">
            <mc:AlternateContent xmlns:mc="http://schemas.openxmlformats.org/markup-compatibility/2006">
              <mc:Choice xmlns:v="urn:schemas-microsoft-com:vml" Requires="v">
                <p:oleObj spid="_x0000_s5121" name="" r:id="rId27" imgW="177165" imgH="228600" progId="Equation.KSEE3">
                  <p:embed/>
                </p:oleObj>
              </mc:Choice>
              <mc:Fallback>
                <p:oleObj name="" r:id="rId27" imgW="177165" imgH="228600" progId="Equation.KSEE3">
                  <p:embed/>
                  <p:pic>
                    <p:nvPicPr>
                      <p:cNvPr id="0" name="图片 5120"/>
                      <p:cNvPicPr/>
                      <p:nvPr/>
                    </p:nvPicPr>
                    <p:blipFill>
                      <a:blip r:embed="rId28"/>
                      <a:stretch>
                        <a:fillRect/>
                      </a:stretch>
                    </p:blipFill>
                    <p:spPr>
                      <a:xfrm>
                        <a:off x="880110" y="1581785"/>
                        <a:ext cx="260350" cy="400685"/>
                      </a:xfrm>
                      <a:prstGeom prst="rect">
                        <a:avLst/>
                      </a:prstGeom>
                    </p:spPr>
                  </p:pic>
                </p:oleObj>
              </mc:Fallback>
            </mc:AlternateContent>
          </a:graphicData>
        </a:graphic>
      </p:graphicFrame>
    </p:spTree>
    <p:custDataLst>
      <p:tags r:id="rId2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par>
                                <p:cTn id="12" presetID="1"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084"/>
                                        </p:tgtEl>
                                        <p:attrNameLst>
                                          <p:attrName>style.visibility</p:attrName>
                                        </p:attrNameLst>
                                      </p:cBhvr>
                                      <p:to>
                                        <p:strVal val="visible"/>
                                      </p:to>
                                    </p:set>
                                    <p:animEffect transition="in" filter="blinds(horizontal)">
                                      <p:cBhvr>
                                        <p:cTn id="52"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 descr="F:\高清图\简单背景-小清新\4.jpg4"/>
          <p:cNvPicPr>
            <a:picLocks noGrp="1"/>
          </p:cNvPicPr>
          <p:nvPr>
            <p:ph sz="quarter" idx="13"/>
            <p:custDataLst>
              <p:tags r:id="rId1"/>
            </p:custDataLst>
          </p:nvPr>
        </p:nvPicPr>
        <p:blipFill>
          <a:blip r:embed="rId2"/>
          <a:srcRect/>
          <a:stretch>
            <a:fillRect/>
          </a:stretch>
        </p:blipFill>
        <p:spPr>
          <a:xfrm>
            <a:off x="165100" y="765175"/>
            <a:ext cx="8826500" cy="4267835"/>
          </a:xfrm>
          <a:prstGeom prst="rect">
            <a:avLst/>
          </a:prstGeom>
        </p:spPr>
      </p:pic>
      <p:sp>
        <p:nvSpPr>
          <p:cNvPr id="16" name="标题 15"/>
          <p:cNvSpPr>
            <a:spLocks noGrp="1"/>
          </p:cNvSpPr>
          <p:nvPr>
            <p:ph type="title"/>
            <p:custDataLst>
              <p:tags r:id="rId3"/>
            </p:custDataLst>
          </p:nvPr>
        </p:nvSpPr>
        <p:spPr>
          <a:xfrm>
            <a:off x="164465" y="209550"/>
            <a:ext cx="8827135" cy="555625"/>
          </a:xfr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a:normAutofit fontScale="90000"/>
          </a:bodyPr>
          <a:p>
            <a:pPr algn="ctr"/>
            <a:r>
              <a:rPr lang="zh-CN" altLang="zh-CN" dirty="0">
                <a:effectLst>
                  <a:outerShdw blurRad="38100" dist="38100" dir="2700000" algn="tl">
                    <a:srgbClr val="000000">
                      <a:alpha val="43137"/>
                    </a:srgbClr>
                  </a:outerShdw>
                </a:effectLst>
                <a:latin typeface="+mj-ea"/>
                <a:ea typeface="+mj-ea"/>
              </a:rPr>
              <a:t>计算背景</a:t>
            </a:r>
            <a:endParaRPr lang="zh-CN" altLang="zh-CN" dirty="0">
              <a:effectLst>
                <a:outerShdw blurRad="38100" dist="38100" dir="2700000" algn="tl">
                  <a:srgbClr val="000000">
                    <a:alpha val="43137"/>
                  </a:srgbClr>
                </a:outerShdw>
              </a:effectLst>
              <a:latin typeface="+mj-ea"/>
              <a:ea typeface="+mj-ea"/>
            </a:endParaRPr>
          </a:p>
        </p:txBody>
      </p:sp>
      <p:sp>
        <p:nvSpPr>
          <p:cNvPr id="9" name="文本框 8"/>
          <p:cNvSpPr txBox="1"/>
          <p:nvPr/>
        </p:nvSpPr>
        <p:spPr>
          <a:xfrm>
            <a:off x="182245" y="845185"/>
            <a:ext cx="8727440" cy="1291590"/>
          </a:xfrm>
          <a:prstGeom prst="rect">
            <a:avLst/>
          </a:prstGeom>
          <a:noFill/>
        </p:spPr>
        <p:txBody>
          <a:bodyPr wrap="square" rtlCol="0">
            <a:spAutoFit/>
          </a:bodyPr>
          <a:p>
            <a:pPr>
              <a:lnSpc>
                <a:spcPct val="130000"/>
              </a:lnSpc>
            </a:pPr>
            <a:r>
              <a:rPr lang="zh-CN" altLang="en-US" sz="2000" b="1">
                <a:latin typeface="仿宋" panose="02010609060101010101" charset="-122"/>
                <a:ea typeface="仿宋" panose="02010609060101010101" charset="-122"/>
              </a:rPr>
              <a:t>粲偶素系统在理解量子色动力学的基础方面发挥着重要的作用。由于</a:t>
            </a:r>
            <a:r>
              <a:rPr lang="zh-CN" altLang="en-US" sz="2000" b="1">
                <a:latin typeface="仿宋" panose="02010609060101010101" charset="-122"/>
                <a:ea typeface="仿宋" panose="02010609060101010101" charset="-122"/>
              </a:rPr>
              <a:t>粲偶素的能标处于中间区域，微扰与非微扰效应均会出现，所以粲偶素是理解量子色动力学的微扰和非微扰效应理想的研究对象。</a:t>
            </a:r>
            <a:endParaRPr lang="zh-CN" altLang="en-US" sz="2000" b="1">
              <a:latin typeface="仿宋" panose="02010609060101010101" charset="-122"/>
              <a:ea typeface="仿宋" panose="02010609060101010101" charset="-122"/>
            </a:endParaRPr>
          </a:p>
        </p:txBody>
      </p:sp>
      <p:sp>
        <p:nvSpPr>
          <p:cNvPr id="10" name="文本框 9"/>
          <p:cNvSpPr txBox="1"/>
          <p:nvPr/>
        </p:nvSpPr>
        <p:spPr>
          <a:xfrm>
            <a:off x="149860" y="2216785"/>
            <a:ext cx="8759825" cy="398780"/>
          </a:xfrm>
          <a:prstGeom prst="rect">
            <a:avLst/>
          </a:prstGeom>
          <a:noFill/>
        </p:spPr>
        <p:txBody>
          <a:bodyPr wrap="square" rtlCol="0">
            <a:spAutoFit/>
          </a:bodyPr>
          <a:p>
            <a:r>
              <a:rPr lang="zh-CN" altLang="en-US" sz="2000" b="1">
                <a:latin typeface="仿宋" panose="02010609060101010101" charset="-122"/>
                <a:ea typeface="仿宋" panose="02010609060101010101" charset="-122"/>
              </a:rPr>
              <a:t>近年来，粲偶素到双光子的衰变宽度已经引起了人们广泛的兴趣。</a:t>
            </a:r>
            <a:endParaRPr lang="zh-CN" altLang="en-US" sz="2000" b="1">
              <a:latin typeface="仿宋" panose="02010609060101010101" charset="-122"/>
              <a:ea typeface="仿宋" panose="02010609060101010101" charset="-122"/>
            </a:endParaRPr>
          </a:p>
        </p:txBody>
      </p:sp>
      <p:sp>
        <p:nvSpPr>
          <p:cNvPr id="11" name="文本框 10"/>
          <p:cNvSpPr txBox="1"/>
          <p:nvPr/>
        </p:nvSpPr>
        <p:spPr>
          <a:xfrm>
            <a:off x="117475" y="2735580"/>
            <a:ext cx="8487410" cy="398780"/>
          </a:xfrm>
          <a:prstGeom prst="rect">
            <a:avLst/>
          </a:prstGeom>
          <a:noFill/>
        </p:spPr>
        <p:txBody>
          <a:bodyPr wrap="square" rtlCol="0">
            <a:spAutoFit/>
          </a:bodyPr>
          <a:p>
            <a:r>
              <a:rPr lang="zh-CN" altLang="en-US" sz="2000" b="1">
                <a:latin typeface="Times New Roman" panose="02020603050405020304" pitchFamily="18" charset="0"/>
                <a:ea typeface="仿宋" panose="02010609060101010101" charset="-122"/>
                <a:cs typeface="Times New Roman" panose="02020603050405020304" pitchFamily="18" charset="0"/>
              </a:rPr>
              <a:t>在微扰 QCD 中，可以通过粲偶素衰变到双光子的分支比得出强耦合参数。</a:t>
            </a:r>
            <a:endParaRPr lang="zh-CN" altLang="en-US" sz="2000" b="1">
              <a:latin typeface="Times New Roman" panose="02020603050405020304" pitchFamily="18" charset="0"/>
              <a:ea typeface="仿宋" panose="02010609060101010101" charset="-122"/>
              <a:cs typeface="Times New Roman" panose="02020603050405020304" pitchFamily="18" charset="0"/>
            </a:endParaRPr>
          </a:p>
        </p:txBody>
      </p:sp>
      <p:sp>
        <p:nvSpPr>
          <p:cNvPr id="12" name="文本框 11"/>
          <p:cNvSpPr txBox="1"/>
          <p:nvPr/>
        </p:nvSpPr>
        <p:spPr>
          <a:xfrm>
            <a:off x="117475" y="3254375"/>
            <a:ext cx="8874760" cy="829945"/>
          </a:xfrm>
          <a:prstGeom prst="rect">
            <a:avLst/>
          </a:prstGeom>
          <a:noFill/>
        </p:spPr>
        <p:txBody>
          <a:bodyPr wrap="square" rtlCol="0">
            <a:spAutoFit/>
          </a:bodyPr>
          <a:p>
            <a:pPr>
              <a:lnSpc>
                <a:spcPct val="120000"/>
              </a:lnSpc>
            </a:pPr>
            <a:r>
              <a:rPr lang="zh-CN" altLang="en-US" sz="2000" b="1">
                <a:latin typeface="Times New Roman" panose="02020603050405020304" pitchFamily="18" charset="0"/>
                <a:ea typeface="仿宋" panose="02010609060101010101" charset="-122"/>
                <a:cs typeface="Times New Roman" panose="02020603050405020304" pitchFamily="18" charset="0"/>
                <a:sym typeface="+mn-ea"/>
              </a:rPr>
              <a:t>在夸克模型和有效场论 NRQCD 中，双光子衰变宽度被认为是对非相对论近似修正的一个灵敏检验。</a:t>
            </a:r>
            <a:endParaRPr lang="zh-CN" altLang="en-US" sz="2000" b="1">
              <a:latin typeface="Times New Roman" panose="02020603050405020304" pitchFamily="18" charset="0"/>
              <a:ea typeface="仿宋" panose="02010609060101010101" charset="-122"/>
              <a:cs typeface="Times New Roman" panose="02020603050405020304" pitchFamily="18" charset="0"/>
            </a:endParaRPr>
          </a:p>
        </p:txBody>
      </p:sp>
      <p:sp>
        <p:nvSpPr>
          <p:cNvPr id="13" name="文本框 12"/>
          <p:cNvSpPr txBox="1"/>
          <p:nvPr/>
        </p:nvSpPr>
        <p:spPr>
          <a:xfrm>
            <a:off x="180340" y="4187825"/>
            <a:ext cx="8640445" cy="829945"/>
          </a:xfrm>
          <a:prstGeom prst="rect">
            <a:avLst/>
          </a:prstGeom>
          <a:noFill/>
        </p:spPr>
        <p:txBody>
          <a:bodyPr wrap="square" rtlCol="0">
            <a:spAutoFit/>
          </a:bodyPr>
          <a:p>
            <a:pPr>
              <a:lnSpc>
                <a:spcPct val="120000"/>
              </a:lnSpc>
            </a:pPr>
            <a:r>
              <a:rPr lang="zh-CN" altLang="en-US" sz="2000" b="1">
                <a:solidFill>
                  <a:srgbClr val="FF0000"/>
                </a:solidFill>
                <a:latin typeface="仿宋" panose="02010609060101010101" charset="-122"/>
                <a:ea typeface="仿宋" panose="02010609060101010101" charset="-122"/>
              </a:rPr>
              <a:t>实验上，</a:t>
            </a:r>
            <a:r>
              <a:rPr lang="zh-CN" altLang="en-US" sz="2000" b="1">
                <a:latin typeface="仿宋" panose="02010609060101010101" charset="-122"/>
                <a:ea typeface="仿宋" panose="02010609060101010101" charset="-122"/>
              </a:rPr>
              <a:t>一方面可以在正负电子对撞机上通过双光子融合成重构的粲偶素这一过程得到衰变宽度。</a:t>
            </a:r>
            <a:endParaRPr lang="zh-CN" altLang="en-US" sz="2000" b="1">
              <a:latin typeface="仿宋" panose="02010609060101010101" charset="-122"/>
              <a:ea typeface="仿宋" panose="02010609060101010101" charset="-122"/>
            </a:endParaRPr>
          </a:p>
        </p:txBody>
      </p:sp>
      <p:grpSp>
        <p:nvGrpSpPr>
          <p:cNvPr id="2" name="组合 1"/>
          <p:cNvGrpSpPr/>
          <p:nvPr/>
        </p:nvGrpSpPr>
        <p:grpSpPr>
          <a:xfrm>
            <a:off x="180340" y="5248275"/>
            <a:ext cx="8640445" cy="843915"/>
            <a:chOff x="284" y="7926"/>
            <a:chExt cx="13607" cy="1329"/>
          </a:xfrm>
        </p:grpSpPr>
        <p:sp>
          <p:nvSpPr>
            <p:cNvPr id="14" name="文本框 13"/>
            <p:cNvSpPr txBox="1"/>
            <p:nvPr/>
          </p:nvSpPr>
          <p:spPr>
            <a:xfrm>
              <a:off x="284" y="7948"/>
              <a:ext cx="13607" cy="1307"/>
            </a:xfrm>
            <a:prstGeom prst="rect">
              <a:avLst/>
            </a:prstGeom>
            <a:noFill/>
          </p:spPr>
          <p:txBody>
            <a:bodyPr wrap="square" rtlCol="0">
              <a:spAutoFit/>
            </a:bodyPr>
            <a:p>
              <a:pPr>
                <a:lnSpc>
                  <a:spcPct val="120000"/>
                </a:lnSpc>
              </a:pPr>
              <a:r>
                <a:rPr lang="zh-CN" altLang="en-US" sz="2000" b="1">
                  <a:latin typeface="仿宋" panose="02010609060101010101" charset="-122"/>
                  <a:ea typeface="仿宋" panose="02010609060101010101" charset="-122"/>
                  <a:cs typeface="仿宋" panose="02010609060101010101" charset="-122"/>
                  <a:sym typeface="+mn-ea"/>
                </a:rPr>
                <a:t>另一方面也可以通过观测    对湮灭到粲偶素，然后粲偶素再衰变到双</a:t>
              </a:r>
              <a:r>
                <a:rPr lang="zh-CN" altLang="en-US" sz="2000" b="1">
                  <a:latin typeface="仿宋" panose="02010609060101010101" charset="-122"/>
                  <a:ea typeface="仿宋" panose="02010609060101010101" charset="-122"/>
                  <a:cs typeface="仿宋" panose="02010609060101010101" charset="-122"/>
                  <a:sym typeface="+mn-ea"/>
                </a:rPr>
                <a:t>光子对得到衰变宽度。</a:t>
              </a:r>
              <a:endParaRPr lang="zh-CN" altLang="en-US" sz="2000" b="1">
                <a:latin typeface="仿宋" panose="02010609060101010101" charset="-122"/>
                <a:ea typeface="仿宋" panose="02010609060101010101" charset="-122"/>
                <a:cs typeface="仿宋" panose="02010609060101010101" charset="-122"/>
              </a:endParaRPr>
            </a:p>
          </p:txBody>
        </p:sp>
        <p:graphicFrame>
          <p:nvGraphicFramePr>
            <p:cNvPr id="15" name="对象 14">
              <a:hlinkClick r:id="" action="ppaction://ole?verb="/>
            </p:cNvPr>
            <p:cNvGraphicFramePr>
              <a:graphicFrameLocks noChangeAspect="1"/>
            </p:cNvGraphicFramePr>
            <p:nvPr/>
          </p:nvGraphicFramePr>
          <p:xfrm>
            <a:off x="4866" y="7926"/>
            <a:ext cx="754" cy="628"/>
          </p:xfrm>
          <a:graphic>
            <a:graphicData uri="http://schemas.openxmlformats.org/presentationml/2006/ole">
              <mc:AlternateContent xmlns:mc="http://schemas.openxmlformats.org/markup-compatibility/2006">
                <mc:Choice xmlns:v="urn:schemas-microsoft-com:vml" Requires="v">
                  <p:oleObj spid="_x0000_s1025" name="" r:id="rId4" imgW="228600" imgH="190500" progId="Equation.KSEE3">
                    <p:embed/>
                  </p:oleObj>
                </mc:Choice>
                <mc:Fallback>
                  <p:oleObj name="" r:id="rId4" imgW="228600" imgH="190500" progId="Equation.KSEE3">
                    <p:embed/>
                    <p:pic>
                      <p:nvPicPr>
                        <p:cNvPr id="0" name="图片 1024"/>
                        <p:cNvPicPr/>
                        <p:nvPr/>
                      </p:nvPicPr>
                      <p:blipFill>
                        <a:blip r:embed="rId5"/>
                        <a:stretch>
                          <a:fillRect/>
                        </a:stretch>
                      </p:blipFill>
                      <p:spPr>
                        <a:xfrm>
                          <a:off x="4866" y="7926"/>
                          <a:ext cx="754" cy="628"/>
                        </a:xfrm>
                        <a:prstGeom prst="rect">
                          <a:avLst/>
                        </a:prstGeom>
                      </p:spPr>
                    </p:pic>
                  </p:oleObj>
                </mc:Fallback>
              </mc:AlternateContent>
            </a:graphicData>
          </a:graphic>
        </p:graphicFrame>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标题 13"/>
          <p:cNvSpPr>
            <a:spLocks noGrp="1"/>
          </p:cNvSpPr>
          <p:nvPr>
            <p:custDataLst>
              <p:tags r:id="rId1"/>
            </p:custDataLst>
          </p:nvPr>
        </p:nvSpPr>
        <p:spPr>
          <a:xfrm>
            <a:off x="147955" y="121285"/>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   形状因子的计算）</a:t>
            </a:r>
            <a:endParaRPr lang="zh-CN" altLang="zh-CN" dirty="0">
              <a:effectLst>
                <a:outerShdw blurRad="38100" dist="38100" dir="2700000" algn="tl">
                  <a:srgbClr val="000000">
                    <a:alpha val="43137"/>
                  </a:srgbClr>
                </a:outerShdw>
              </a:effectLst>
              <a:latin typeface="+mj-ea"/>
              <a:ea typeface="+mj-ea"/>
            </a:endParaRPr>
          </a:p>
        </p:txBody>
      </p:sp>
      <p:graphicFrame>
        <p:nvGraphicFramePr>
          <p:cNvPr id="2" name="对象 1">
            <a:hlinkClick r:id="" action="ppaction://ole?verb="/>
          </p:cNvPr>
          <p:cNvGraphicFramePr>
            <a:graphicFrameLocks noChangeAspect="1"/>
          </p:cNvGraphicFramePr>
          <p:nvPr/>
        </p:nvGraphicFramePr>
        <p:xfrm>
          <a:off x="4176395" y="121285"/>
          <a:ext cx="387985" cy="537210"/>
        </p:xfrm>
        <a:graphic>
          <a:graphicData uri="http://schemas.openxmlformats.org/presentationml/2006/ole">
            <mc:AlternateContent xmlns:mc="http://schemas.openxmlformats.org/markup-compatibility/2006">
              <mc:Choice xmlns:v="urn:schemas-microsoft-com:vml" Requires="v">
                <p:oleObj spid="_x0000_s1025" name="" r:id="rId2" imgW="165100" imgH="228600" progId="Equation.KSEE3">
                  <p:embed/>
                </p:oleObj>
              </mc:Choice>
              <mc:Fallback>
                <p:oleObj name="" r:id="rId2" imgW="165100" imgH="228600" progId="Equation.KSEE3">
                  <p:embed/>
                  <p:pic>
                    <p:nvPicPr>
                      <p:cNvPr id="0" name="图片 1024"/>
                      <p:cNvPicPr/>
                      <p:nvPr/>
                    </p:nvPicPr>
                    <p:blipFill>
                      <a:blip r:embed="rId3"/>
                      <a:stretch>
                        <a:fillRect/>
                      </a:stretch>
                    </p:blipFill>
                    <p:spPr>
                      <a:xfrm>
                        <a:off x="4176395" y="121285"/>
                        <a:ext cx="387985" cy="537210"/>
                      </a:xfrm>
                      <a:prstGeom prst="rect">
                        <a:avLst/>
                      </a:prstGeom>
                    </p:spPr>
                  </p:pic>
                </p:oleObj>
              </mc:Fallback>
            </mc:AlternateContent>
          </a:graphicData>
        </a:graphic>
      </p:graphicFrame>
      <p:pic>
        <p:nvPicPr>
          <p:cNvPr id="3" name="图片 2"/>
          <p:cNvPicPr>
            <a:picLocks noChangeAspect="1"/>
          </p:cNvPicPr>
          <p:nvPr/>
        </p:nvPicPr>
        <p:blipFill>
          <a:blip r:embed="rId4"/>
          <a:stretch>
            <a:fillRect/>
          </a:stretch>
        </p:blipFill>
        <p:spPr>
          <a:xfrm>
            <a:off x="147955" y="866140"/>
            <a:ext cx="4417060" cy="3871595"/>
          </a:xfrm>
          <a:prstGeom prst="rect">
            <a:avLst/>
          </a:prstGeom>
        </p:spPr>
      </p:pic>
      <p:pic>
        <p:nvPicPr>
          <p:cNvPr id="4" name="图片 3"/>
          <p:cNvPicPr>
            <a:picLocks noChangeAspect="1"/>
          </p:cNvPicPr>
          <p:nvPr/>
        </p:nvPicPr>
        <p:blipFill>
          <a:blip r:embed="rId5"/>
          <a:stretch>
            <a:fillRect/>
          </a:stretch>
        </p:blipFill>
        <p:spPr>
          <a:xfrm>
            <a:off x="4619625" y="929005"/>
            <a:ext cx="4283075" cy="3745865"/>
          </a:xfrm>
          <a:prstGeom prst="rect">
            <a:avLst/>
          </a:prstGeom>
        </p:spPr>
      </p:pic>
      <p:sp>
        <p:nvSpPr>
          <p:cNvPr id="6" name="文本框 5"/>
          <p:cNvSpPr txBox="1"/>
          <p:nvPr/>
        </p:nvSpPr>
        <p:spPr>
          <a:xfrm>
            <a:off x="1800225" y="5606415"/>
            <a:ext cx="5830570" cy="398780"/>
          </a:xfrm>
          <a:prstGeom prst="rect">
            <a:avLst/>
          </a:prstGeom>
          <a:noFill/>
        </p:spPr>
        <p:txBody>
          <a:bodyPr wrap="square" rtlCol="0">
            <a:spAutoFit/>
          </a:bodyPr>
          <a:p>
            <a:r>
              <a:rPr lang="zh-CN" altLang="en-US" sz="2000" b="1">
                <a:latin typeface="仿宋" panose="02010609060101010101" charset="-122"/>
                <a:ea typeface="仿宋" panose="02010609060101010101" charset="-122"/>
              </a:rPr>
              <a:t>未对时间片积分前的形状因子关于时间的平台图</a:t>
            </a:r>
            <a:endParaRPr lang="zh-CN" altLang="en-US" sz="2000" b="1">
              <a:latin typeface="仿宋" panose="02010609060101010101" charset="-122"/>
              <a:ea typeface="仿宋" panose="02010609060101010101" charset="-122"/>
            </a:endParaRPr>
          </a:p>
        </p:txBody>
      </p:sp>
      <p:pic>
        <p:nvPicPr>
          <p:cNvPr id="8" name="图片 7"/>
          <p:cNvPicPr>
            <a:picLocks noChangeAspect="1"/>
          </p:cNvPicPr>
          <p:nvPr/>
        </p:nvPicPr>
        <p:blipFill>
          <a:blip r:embed="rId6"/>
          <a:stretch>
            <a:fillRect/>
          </a:stretch>
        </p:blipFill>
        <p:spPr>
          <a:xfrm>
            <a:off x="3073400" y="6031865"/>
            <a:ext cx="3140075" cy="234950"/>
          </a:xfrm>
          <a:prstGeom prst="rect">
            <a:avLst/>
          </a:prstGeom>
        </p:spPr>
      </p:pic>
      <p:pic>
        <p:nvPicPr>
          <p:cNvPr id="9" name="图片 8"/>
          <p:cNvPicPr>
            <a:picLocks noChangeAspect="1"/>
          </p:cNvPicPr>
          <p:nvPr/>
        </p:nvPicPr>
        <p:blipFill>
          <a:blip r:embed="rId7"/>
          <a:stretch>
            <a:fillRect/>
          </a:stretch>
        </p:blipFill>
        <p:spPr>
          <a:xfrm>
            <a:off x="1318260" y="4716145"/>
            <a:ext cx="6737350" cy="829310"/>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标题 13"/>
          <p:cNvSpPr>
            <a:spLocks noGrp="1"/>
          </p:cNvSpPr>
          <p:nvPr>
            <p:custDataLst>
              <p:tags r:id="rId1"/>
            </p:custDataLst>
          </p:nvPr>
        </p:nvSpPr>
        <p:spPr>
          <a:xfrm>
            <a:off x="147955" y="121285"/>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   形状因子的计算）</a:t>
            </a:r>
            <a:endParaRPr lang="zh-CN" altLang="zh-CN" dirty="0">
              <a:effectLst>
                <a:outerShdw blurRad="38100" dist="38100" dir="2700000" algn="tl">
                  <a:srgbClr val="000000">
                    <a:alpha val="43137"/>
                  </a:srgbClr>
                </a:outerShdw>
              </a:effectLst>
              <a:latin typeface="+mj-ea"/>
              <a:ea typeface="+mj-ea"/>
            </a:endParaRPr>
          </a:p>
        </p:txBody>
      </p:sp>
      <p:graphicFrame>
        <p:nvGraphicFramePr>
          <p:cNvPr id="2" name="对象 1">
            <a:hlinkClick r:id="" action="ppaction://ole?verb="/>
          </p:cNvPr>
          <p:cNvGraphicFramePr>
            <a:graphicFrameLocks noChangeAspect="1"/>
          </p:cNvGraphicFramePr>
          <p:nvPr/>
        </p:nvGraphicFramePr>
        <p:xfrm>
          <a:off x="4176395" y="121285"/>
          <a:ext cx="387985" cy="537210"/>
        </p:xfrm>
        <a:graphic>
          <a:graphicData uri="http://schemas.openxmlformats.org/presentationml/2006/ole">
            <mc:AlternateContent xmlns:mc="http://schemas.openxmlformats.org/markup-compatibility/2006">
              <mc:Choice xmlns:v="urn:schemas-microsoft-com:vml" Requires="v">
                <p:oleObj spid="_x0000_s1025" name="" r:id="rId2" imgW="165100" imgH="228600" progId="Equation.KSEE3">
                  <p:embed/>
                </p:oleObj>
              </mc:Choice>
              <mc:Fallback>
                <p:oleObj name="" r:id="rId2" imgW="165100" imgH="228600" progId="Equation.KSEE3">
                  <p:embed/>
                  <p:pic>
                    <p:nvPicPr>
                      <p:cNvPr id="0" name="图片 1024"/>
                      <p:cNvPicPr/>
                      <p:nvPr/>
                    </p:nvPicPr>
                    <p:blipFill>
                      <a:blip r:embed="rId3"/>
                      <a:stretch>
                        <a:fillRect/>
                      </a:stretch>
                    </p:blipFill>
                    <p:spPr>
                      <a:xfrm>
                        <a:off x="4176395" y="121285"/>
                        <a:ext cx="387985" cy="537210"/>
                      </a:xfrm>
                      <a:prstGeom prst="rect">
                        <a:avLst/>
                      </a:prstGeom>
                    </p:spPr>
                  </p:pic>
                </p:oleObj>
              </mc:Fallback>
            </mc:AlternateContent>
          </a:graphicData>
        </a:graphic>
      </p:graphicFrame>
      <p:pic>
        <p:nvPicPr>
          <p:cNvPr id="6" name="图片 5"/>
          <p:cNvPicPr>
            <a:picLocks noChangeAspect="1"/>
          </p:cNvPicPr>
          <p:nvPr/>
        </p:nvPicPr>
        <p:blipFill>
          <a:blip r:embed="rId4"/>
          <a:stretch>
            <a:fillRect/>
          </a:stretch>
        </p:blipFill>
        <p:spPr>
          <a:xfrm>
            <a:off x="4552950" y="795020"/>
            <a:ext cx="4575175" cy="3738245"/>
          </a:xfrm>
          <a:prstGeom prst="rect">
            <a:avLst/>
          </a:prstGeom>
        </p:spPr>
      </p:pic>
      <p:pic>
        <p:nvPicPr>
          <p:cNvPr id="7" name="图片 6"/>
          <p:cNvPicPr>
            <a:picLocks noChangeAspect="1"/>
          </p:cNvPicPr>
          <p:nvPr/>
        </p:nvPicPr>
        <p:blipFill>
          <a:blip r:embed="rId5"/>
          <a:stretch>
            <a:fillRect/>
          </a:stretch>
        </p:blipFill>
        <p:spPr>
          <a:xfrm>
            <a:off x="48260" y="795020"/>
            <a:ext cx="4516120" cy="3680460"/>
          </a:xfrm>
          <a:prstGeom prst="rect">
            <a:avLst/>
          </a:prstGeom>
        </p:spPr>
      </p:pic>
      <p:sp>
        <p:nvSpPr>
          <p:cNvPr id="3" name="文本框 2"/>
          <p:cNvSpPr txBox="1"/>
          <p:nvPr/>
        </p:nvSpPr>
        <p:spPr>
          <a:xfrm>
            <a:off x="3101340" y="4728210"/>
            <a:ext cx="3246120" cy="398780"/>
          </a:xfrm>
          <a:prstGeom prst="rect">
            <a:avLst/>
          </a:prstGeom>
          <a:noFill/>
        </p:spPr>
        <p:txBody>
          <a:bodyPr wrap="none" rtlCol="0" anchor="t">
            <a:spAutoFit/>
          </a:bodyPr>
          <a:p>
            <a:r>
              <a:rPr lang="zh-CN" altLang="en-US" sz="2000" b="1">
                <a:latin typeface="仿宋" panose="02010609060101010101" charset="-122"/>
                <a:ea typeface="仿宋" panose="02010609060101010101" charset="-122"/>
                <a:sym typeface="+mn-ea"/>
              </a:rPr>
              <a:t>形状因子关于时间的平台图</a:t>
            </a:r>
            <a:endParaRPr lang="zh-CN" altLang="en-US" sz="2000"/>
          </a:p>
        </p:txBody>
      </p:sp>
      <p:pic>
        <p:nvPicPr>
          <p:cNvPr id="4" name="图片 3"/>
          <p:cNvPicPr>
            <a:picLocks noChangeAspect="1"/>
          </p:cNvPicPr>
          <p:nvPr/>
        </p:nvPicPr>
        <p:blipFill>
          <a:blip r:embed="rId6"/>
          <a:stretch>
            <a:fillRect/>
          </a:stretch>
        </p:blipFill>
        <p:spPr>
          <a:xfrm>
            <a:off x="3644900" y="5324475"/>
            <a:ext cx="2194560" cy="251460"/>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标题 13"/>
          <p:cNvSpPr>
            <a:spLocks noGrp="1"/>
          </p:cNvSpPr>
          <p:nvPr>
            <p:custDataLst>
              <p:tags r:id="rId1"/>
            </p:custDataLst>
          </p:nvPr>
        </p:nvSpPr>
        <p:spPr>
          <a:xfrm>
            <a:off x="147955" y="121285"/>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   形状因子的计算）</a:t>
            </a:r>
            <a:endParaRPr lang="zh-CN" altLang="zh-CN" dirty="0">
              <a:effectLst>
                <a:outerShdw blurRad="38100" dist="38100" dir="2700000" algn="tl">
                  <a:srgbClr val="000000">
                    <a:alpha val="43137"/>
                  </a:srgbClr>
                </a:outerShdw>
              </a:effectLst>
              <a:latin typeface="+mj-ea"/>
              <a:ea typeface="+mj-ea"/>
            </a:endParaRPr>
          </a:p>
        </p:txBody>
      </p:sp>
      <p:graphicFrame>
        <p:nvGraphicFramePr>
          <p:cNvPr id="2" name="对象 1">
            <a:hlinkClick r:id="" action="ppaction://ole?verb="/>
          </p:cNvPr>
          <p:cNvGraphicFramePr>
            <a:graphicFrameLocks noChangeAspect="1"/>
          </p:cNvGraphicFramePr>
          <p:nvPr/>
        </p:nvGraphicFramePr>
        <p:xfrm>
          <a:off x="4176395" y="121285"/>
          <a:ext cx="387985" cy="537210"/>
        </p:xfrm>
        <a:graphic>
          <a:graphicData uri="http://schemas.openxmlformats.org/presentationml/2006/ole">
            <mc:AlternateContent xmlns:mc="http://schemas.openxmlformats.org/markup-compatibility/2006">
              <mc:Choice xmlns:v="urn:schemas-microsoft-com:vml" Requires="v">
                <p:oleObj spid="_x0000_s1025" name="" r:id="rId2" imgW="165100" imgH="228600" progId="Equation.KSEE3">
                  <p:embed/>
                </p:oleObj>
              </mc:Choice>
              <mc:Fallback>
                <p:oleObj name="" r:id="rId2" imgW="165100" imgH="228600" progId="Equation.KSEE3">
                  <p:embed/>
                  <p:pic>
                    <p:nvPicPr>
                      <p:cNvPr id="0" name="图片 1024"/>
                      <p:cNvPicPr/>
                      <p:nvPr/>
                    </p:nvPicPr>
                    <p:blipFill>
                      <a:blip r:embed="rId3"/>
                      <a:stretch>
                        <a:fillRect/>
                      </a:stretch>
                    </p:blipFill>
                    <p:spPr>
                      <a:xfrm>
                        <a:off x="4176395" y="121285"/>
                        <a:ext cx="387985" cy="537210"/>
                      </a:xfrm>
                      <a:prstGeom prst="rect">
                        <a:avLst/>
                      </a:prstGeom>
                    </p:spPr>
                  </p:pic>
                </p:oleObj>
              </mc:Fallback>
            </mc:AlternateContent>
          </a:graphicData>
        </a:graphic>
      </p:graphicFrame>
      <p:pic>
        <p:nvPicPr>
          <p:cNvPr id="3" name="图片 2"/>
          <p:cNvPicPr>
            <a:picLocks noChangeAspect="1"/>
          </p:cNvPicPr>
          <p:nvPr/>
        </p:nvPicPr>
        <p:blipFill>
          <a:blip r:embed="rId4"/>
          <a:stretch>
            <a:fillRect/>
          </a:stretch>
        </p:blipFill>
        <p:spPr>
          <a:xfrm>
            <a:off x="147955" y="771525"/>
            <a:ext cx="4547235" cy="3174365"/>
          </a:xfrm>
          <a:prstGeom prst="rect">
            <a:avLst/>
          </a:prstGeom>
        </p:spPr>
      </p:pic>
      <p:pic>
        <p:nvPicPr>
          <p:cNvPr id="4" name="图片 3"/>
          <p:cNvPicPr>
            <a:picLocks noChangeAspect="1"/>
          </p:cNvPicPr>
          <p:nvPr/>
        </p:nvPicPr>
        <p:blipFill>
          <a:blip r:embed="rId5"/>
          <a:stretch>
            <a:fillRect/>
          </a:stretch>
        </p:blipFill>
        <p:spPr>
          <a:xfrm>
            <a:off x="4561840" y="871220"/>
            <a:ext cx="4449445" cy="3164840"/>
          </a:xfrm>
          <a:prstGeom prst="rect">
            <a:avLst/>
          </a:prstGeom>
        </p:spPr>
      </p:pic>
      <p:pic>
        <p:nvPicPr>
          <p:cNvPr id="5" name="图片 4"/>
          <p:cNvPicPr>
            <a:picLocks noChangeAspect="1"/>
          </p:cNvPicPr>
          <p:nvPr/>
        </p:nvPicPr>
        <p:blipFill>
          <a:blip r:embed="rId6"/>
          <a:stretch>
            <a:fillRect/>
          </a:stretch>
        </p:blipFill>
        <p:spPr>
          <a:xfrm>
            <a:off x="3654425" y="4702175"/>
            <a:ext cx="4853940" cy="838200"/>
          </a:xfrm>
          <a:prstGeom prst="rect">
            <a:avLst/>
          </a:prstGeom>
        </p:spPr>
      </p:pic>
      <p:pic>
        <p:nvPicPr>
          <p:cNvPr id="6" name="图片 5"/>
          <p:cNvPicPr>
            <a:picLocks noChangeAspect="1"/>
          </p:cNvPicPr>
          <p:nvPr/>
        </p:nvPicPr>
        <p:blipFill>
          <a:blip r:embed="rId7"/>
          <a:stretch>
            <a:fillRect/>
          </a:stretch>
        </p:blipFill>
        <p:spPr>
          <a:xfrm>
            <a:off x="147955" y="4544695"/>
            <a:ext cx="2987040" cy="327660"/>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标题 13"/>
          <p:cNvSpPr>
            <a:spLocks noGrp="1"/>
          </p:cNvSpPr>
          <p:nvPr>
            <p:custDataLst>
              <p:tags r:id="rId1"/>
            </p:custDataLst>
          </p:nvPr>
        </p:nvSpPr>
        <p:spPr>
          <a:xfrm>
            <a:off x="147955" y="121285"/>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   形状因子的计算）</a:t>
            </a:r>
            <a:endParaRPr lang="zh-CN" altLang="zh-CN" dirty="0">
              <a:effectLst>
                <a:outerShdw blurRad="38100" dist="38100" dir="2700000" algn="tl">
                  <a:srgbClr val="000000">
                    <a:alpha val="43137"/>
                  </a:srgbClr>
                </a:outerShdw>
              </a:effectLst>
              <a:latin typeface="+mj-ea"/>
              <a:ea typeface="+mj-ea"/>
            </a:endParaRPr>
          </a:p>
        </p:txBody>
      </p:sp>
      <p:graphicFrame>
        <p:nvGraphicFramePr>
          <p:cNvPr id="2" name="对象 1">
            <a:hlinkClick r:id="" action="ppaction://ole?verb="/>
          </p:cNvPr>
          <p:cNvGraphicFramePr>
            <a:graphicFrameLocks noChangeAspect="1"/>
          </p:cNvGraphicFramePr>
          <p:nvPr/>
        </p:nvGraphicFramePr>
        <p:xfrm>
          <a:off x="4176395" y="121285"/>
          <a:ext cx="387985" cy="537210"/>
        </p:xfrm>
        <a:graphic>
          <a:graphicData uri="http://schemas.openxmlformats.org/presentationml/2006/ole">
            <mc:AlternateContent xmlns:mc="http://schemas.openxmlformats.org/markup-compatibility/2006">
              <mc:Choice xmlns:v="urn:schemas-microsoft-com:vml" Requires="v">
                <p:oleObj spid="_x0000_s1025" name="" r:id="rId2" imgW="165100" imgH="228600" progId="Equation.KSEE3">
                  <p:embed/>
                </p:oleObj>
              </mc:Choice>
              <mc:Fallback>
                <p:oleObj name="" r:id="rId2" imgW="165100" imgH="228600" progId="Equation.KSEE3">
                  <p:embed/>
                  <p:pic>
                    <p:nvPicPr>
                      <p:cNvPr id="0" name="图片 1024"/>
                      <p:cNvPicPr/>
                      <p:nvPr/>
                    </p:nvPicPr>
                    <p:blipFill>
                      <a:blip r:embed="rId3"/>
                      <a:stretch>
                        <a:fillRect/>
                      </a:stretch>
                    </p:blipFill>
                    <p:spPr>
                      <a:xfrm>
                        <a:off x="4176395" y="121285"/>
                        <a:ext cx="387985" cy="537210"/>
                      </a:xfrm>
                      <a:prstGeom prst="rect">
                        <a:avLst/>
                      </a:prstGeom>
                    </p:spPr>
                  </p:pic>
                </p:oleObj>
              </mc:Fallback>
            </mc:AlternateContent>
          </a:graphicData>
        </a:graphic>
      </p:graphicFrame>
      <p:pic>
        <p:nvPicPr>
          <p:cNvPr id="7" name="图片 6"/>
          <p:cNvPicPr>
            <a:picLocks noChangeAspect="1"/>
          </p:cNvPicPr>
          <p:nvPr/>
        </p:nvPicPr>
        <p:blipFill>
          <a:blip r:embed="rId4"/>
          <a:stretch>
            <a:fillRect/>
          </a:stretch>
        </p:blipFill>
        <p:spPr>
          <a:xfrm>
            <a:off x="382905" y="815975"/>
            <a:ext cx="4321810" cy="3213100"/>
          </a:xfrm>
          <a:prstGeom prst="rect">
            <a:avLst/>
          </a:prstGeom>
        </p:spPr>
      </p:pic>
      <p:pic>
        <p:nvPicPr>
          <p:cNvPr id="8" name="图片 7"/>
          <p:cNvPicPr>
            <a:picLocks noChangeAspect="1"/>
          </p:cNvPicPr>
          <p:nvPr/>
        </p:nvPicPr>
        <p:blipFill>
          <a:blip r:embed="rId5"/>
          <a:stretch>
            <a:fillRect/>
          </a:stretch>
        </p:blipFill>
        <p:spPr>
          <a:xfrm>
            <a:off x="4702810" y="887730"/>
            <a:ext cx="4271645" cy="3218815"/>
          </a:xfrm>
          <a:prstGeom prst="rect">
            <a:avLst/>
          </a:prstGeom>
        </p:spPr>
      </p:pic>
      <p:grpSp>
        <p:nvGrpSpPr>
          <p:cNvPr id="5" name="组合 4"/>
          <p:cNvGrpSpPr/>
          <p:nvPr/>
        </p:nvGrpSpPr>
        <p:grpSpPr>
          <a:xfrm>
            <a:off x="122555" y="4767580"/>
            <a:ext cx="3702050" cy="800100"/>
            <a:chOff x="193" y="7508"/>
            <a:chExt cx="5830" cy="1260"/>
          </a:xfrm>
        </p:grpSpPr>
        <p:pic>
          <p:nvPicPr>
            <p:cNvPr id="9" name="图片 8"/>
            <p:cNvPicPr>
              <a:picLocks noChangeAspect="1"/>
            </p:cNvPicPr>
            <p:nvPr/>
          </p:nvPicPr>
          <p:blipFill>
            <a:blip r:embed="rId6"/>
            <a:stretch>
              <a:fillRect/>
            </a:stretch>
          </p:blipFill>
          <p:spPr>
            <a:xfrm>
              <a:off x="193" y="7508"/>
              <a:ext cx="5830" cy="886"/>
            </a:xfrm>
            <a:prstGeom prst="rect">
              <a:avLst/>
            </a:prstGeom>
          </p:spPr>
        </p:pic>
        <p:pic>
          <p:nvPicPr>
            <p:cNvPr id="10" name="图片 9"/>
            <p:cNvPicPr>
              <a:picLocks noChangeAspect="1"/>
            </p:cNvPicPr>
            <p:nvPr/>
          </p:nvPicPr>
          <p:blipFill>
            <a:blip r:embed="rId7"/>
            <a:stretch>
              <a:fillRect/>
            </a:stretch>
          </p:blipFill>
          <p:spPr>
            <a:xfrm>
              <a:off x="1820" y="8468"/>
              <a:ext cx="2904" cy="300"/>
            </a:xfrm>
            <a:prstGeom prst="rect">
              <a:avLst/>
            </a:prstGeom>
          </p:spPr>
        </p:pic>
      </p:grpSp>
      <p:pic>
        <p:nvPicPr>
          <p:cNvPr id="11" name="图片 10"/>
          <p:cNvPicPr>
            <a:picLocks noChangeAspect="1"/>
          </p:cNvPicPr>
          <p:nvPr/>
        </p:nvPicPr>
        <p:blipFill>
          <a:blip r:embed="rId8"/>
          <a:stretch>
            <a:fillRect/>
          </a:stretch>
        </p:blipFill>
        <p:spPr>
          <a:xfrm>
            <a:off x="3808730" y="4606290"/>
            <a:ext cx="5237480" cy="1969770"/>
          </a:xfrm>
          <a:prstGeom prst="rect">
            <a:avLst/>
          </a:prstGeom>
        </p:spPr>
      </p:pic>
      <p:sp>
        <p:nvSpPr>
          <p:cNvPr id="3" name="文本框 2"/>
          <p:cNvSpPr txBox="1"/>
          <p:nvPr/>
        </p:nvSpPr>
        <p:spPr>
          <a:xfrm>
            <a:off x="1540510" y="4122420"/>
            <a:ext cx="2483485" cy="368300"/>
          </a:xfrm>
          <a:prstGeom prst="rect">
            <a:avLst/>
          </a:prstGeom>
          <a:noFill/>
        </p:spPr>
        <p:txBody>
          <a:bodyPr wrap="square" rtlCol="0">
            <a:spAutoFit/>
          </a:bodyPr>
          <a:p>
            <a:r>
              <a:rPr lang="en-US" altLang="zh-CN"/>
              <a:t>chi^2/dof.=63.3/(28-9)</a:t>
            </a:r>
            <a:endParaRPr lang="en-US" altLang="zh-CN"/>
          </a:p>
        </p:txBody>
      </p:sp>
      <p:sp>
        <p:nvSpPr>
          <p:cNvPr id="4" name="文本框 3"/>
          <p:cNvSpPr txBox="1"/>
          <p:nvPr/>
        </p:nvSpPr>
        <p:spPr>
          <a:xfrm>
            <a:off x="5614035" y="4122420"/>
            <a:ext cx="2483485" cy="368300"/>
          </a:xfrm>
          <a:prstGeom prst="rect">
            <a:avLst/>
          </a:prstGeom>
          <a:noFill/>
        </p:spPr>
        <p:txBody>
          <a:bodyPr wrap="square" rtlCol="0">
            <a:spAutoFit/>
          </a:bodyPr>
          <a:p>
            <a:r>
              <a:rPr lang="en-US" altLang="zh-CN"/>
              <a:t>chi^2/dof.=10.1/(28-9)</a:t>
            </a:r>
            <a:endParaRPr lang="en-US" altLang="zh-CN"/>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标题 13"/>
          <p:cNvSpPr>
            <a:spLocks noGrp="1"/>
          </p:cNvSpPr>
          <p:nvPr>
            <p:custDataLst>
              <p:tags r:id="rId1"/>
            </p:custDataLst>
          </p:nvPr>
        </p:nvSpPr>
        <p:spPr>
          <a:xfrm>
            <a:off x="147955" y="121285"/>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    形状因子的计算）</a:t>
            </a:r>
            <a:endParaRPr lang="zh-CN" altLang="zh-CN" dirty="0">
              <a:effectLst>
                <a:outerShdw blurRad="38100" dist="38100" dir="2700000" algn="tl">
                  <a:srgbClr val="000000">
                    <a:alpha val="43137"/>
                  </a:srgbClr>
                </a:outerShdw>
              </a:effectLst>
              <a:latin typeface="+mj-ea"/>
              <a:ea typeface="+mj-ea"/>
            </a:endParaRPr>
          </a:p>
        </p:txBody>
      </p:sp>
      <p:graphicFrame>
        <p:nvGraphicFramePr>
          <p:cNvPr id="2" name="对象 1">
            <a:hlinkClick r:id="" action="ppaction://ole?verb="/>
          </p:cNvPr>
          <p:cNvGraphicFramePr>
            <a:graphicFrameLocks noChangeAspect="1"/>
          </p:cNvGraphicFramePr>
          <p:nvPr/>
        </p:nvGraphicFramePr>
        <p:xfrm>
          <a:off x="4086860" y="121285"/>
          <a:ext cx="567055" cy="537210"/>
        </p:xfrm>
        <a:graphic>
          <a:graphicData uri="http://schemas.openxmlformats.org/presentationml/2006/ole">
            <mc:AlternateContent xmlns:mc="http://schemas.openxmlformats.org/markup-compatibility/2006">
              <mc:Choice xmlns:v="urn:schemas-microsoft-com:vml" Requires="v">
                <p:oleObj spid="_x0000_s1025" name="" r:id="rId2" imgW="241300" imgH="228600" progId="Equation.KSEE3">
                  <p:embed/>
                </p:oleObj>
              </mc:Choice>
              <mc:Fallback>
                <p:oleObj name="" r:id="rId2" imgW="241300" imgH="228600" progId="Equation.KSEE3">
                  <p:embed/>
                  <p:pic>
                    <p:nvPicPr>
                      <p:cNvPr id="0" name="图片 1024"/>
                      <p:cNvPicPr/>
                      <p:nvPr/>
                    </p:nvPicPr>
                    <p:blipFill>
                      <a:blip r:embed="rId3"/>
                      <a:stretch>
                        <a:fillRect/>
                      </a:stretch>
                    </p:blipFill>
                    <p:spPr>
                      <a:xfrm>
                        <a:off x="4086860" y="121285"/>
                        <a:ext cx="567055" cy="537210"/>
                      </a:xfrm>
                      <a:prstGeom prst="rect">
                        <a:avLst/>
                      </a:prstGeom>
                    </p:spPr>
                  </p:pic>
                </p:oleObj>
              </mc:Fallback>
            </mc:AlternateContent>
          </a:graphicData>
        </a:graphic>
      </p:graphicFrame>
      <p:pic>
        <p:nvPicPr>
          <p:cNvPr id="5" name="图片 4"/>
          <p:cNvPicPr>
            <a:picLocks noChangeAspect="1"/>
          </p:cNvPicPr>
          <p:nvPr/>
        </p:nvPicPr>
        <p:blipFill>
          <a:blip r:embed="rId4"/>
          <a:stretch>
            <a:fillRect/>
          </a:stretch>
        </p:blipFill>
        <p:spPr>
          <a:xfrm>
            <a:off x="441960" y="4441190"/>
            <a:ext cx="8268970" cy="727075"/>
          </a:xfrm>
          <a:prstGeom prst="rect">
            <a:avLst/>
          </a:prstGeom>
        </p:spPr>
      </p:pic>
      <p:sp>
        <p:nvSpPr>
          <p:cNvPr id="3" name="文本框 2"/>
          <p:cNvSpPr txBox="1"/>
          <p:nvPr/>
        </p:nvSpPr>
        <p:spPr>
          <a:xfrm>
            <a:off x="1791335" y="5311140"/>
            <a:ext cx="5830570" cy="398780"/>
          </a:xfrm>
          <a:prstGeom prst="rect">
            <a:avLst/>
          </a:prstGeom>
          <a:noFill/>
        </p:spPr>
        <p:txBody>
          <a:bodyPr wrap="square" rtlCol="0">
            <a:spAutoFit/>
          </a:bodyPr>
          <a:p>
            <a:r>
              <a:rPr lang="zh-CN" altLang="en-US" sz="2000" b="1">
                <a:latin typeface="仿宋" panose="02010609060101010101" charset="-122"/>
                <a:ea typeface="仿宋" panose="02010609060101010101" charset="-122"/>
              </a:rPr>
              <a:t>未对时间片积分前的形状因子关于时间的平台图</a:t>
            </a:r>
            <a:endParaRPr lang="zh-CN" altLang="en-US" sz="2000" b="1">
              <a:latin typeface="仿宋" panose="02010609060101010101" charset="-122"/>
              <a:ea typeface="仿宋" panose="02010609060101010101" charset="-122"/>
            </a:endParaRPr>
          </a:p>
        </p:txBody>
      </p:sp>
      <p:pic>
        <p:nvPicPr>
          <p:cNvPr id="4" name="图片 3"/>
          <p:cNvPicPr>
            <a:picLocks noChangeAspect="1"/>
          </p:cNvPicPr>
          <p:nvPr/>
        </p:nvPicPr>
        <p:blipFill>
          <a:blip r:embed="rId5"/>
          <a:stretch>
            <a:fillRect/>
          </a:stretch>
        </p:blipFill>
        <p:spPr>
          <a:xfrm>
            <a:off x="83185" y="772795"/>
            <a:ext cx="4169410" cy="3596640"/>
          </a:xfrm>
          <a:prstGeom prst="rect">
            <a:avLst/>
          </a:prstGeom>
        </p:spPr>
      </p:pic>
      <p:pic>
        <p:nvPicPr>
          <p:cNvPr id="8" name="图片 7"/>
          <p:cNvPicPr>
            <a:picLocks noChangeAspect="1"/>
          </p:cNvPicPr>
          <p:nvPr/>
        </p:nvPicPr>
        <p:blipFill>
          <a:blip r:embed="rId6"/>
          <a:stretch>
            <a:fillRect/>
          </a:stretch>
        </p:blipFill>
        <p:spPr>
          <a:xfrm>
            <a:off x="4490085" y="701040"/>
            <a:ext cx="4292600" cy="3774440"/>
          </a:xfrm>
          <a:prstGeom prst="rect">
            <a:avLst/>
          </a:prstGeom>
        </p:spPr>
      </p:pic>
      <p:pic>
        <p:nvPicPr>
          <p:cNvPr id="9" name="图片 8"/>
          <p:cNvPicPr>
            <a:picLocks noChangeAspect="1"/>
          </p:cNvPicPr>
          <p:nvPr/>
        </p:nvPicPr>
        <p:blipFill>
          <a:blip r:embed="rId7"/>
          <a:stretch>
            <a:fillRect/>
          </a:stretch>
        </p:blipFill>
        <p:spPr>
          <a:xfrm>
            <a:off x="3494405" y="5852795"/>
            <a:ext cx="2599055" cy="257175"/>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标题 13"/>
          <p:cNvSpPr>
            <a:spLocks noGrp="1"/>
          </p:cNvSpPr>
          <p:nvPr>
            <p:custDataLst>
              <p:tags r:id="rId1"/>
            </p:custDataLst>
          </p:nvPr>
        </p:nvSpPr>
        <p:spPr>
          <a:xfrm>
            <a:off x="147955" y="121285"/>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    形状因子的计算）</a:t>
            </a:r>
            <a:endParaRPr lang="zh-CN" altLang="zh-CN" dirty="0">
              <a:effectLst>
                <a:outerShdw blurRad="38100" dist="38100" dir="2700000" algn="tl">
                  <a:srgbClr val="000000">
                    <a:alpha val="43137"/>
                  </a:srgbClr>
                </a:outerShdw>
              </a:effectLst>
              <a:latin typeface="+mj-ea"/>
              <a:ea typeface="+mj-ea"/>
            </a:endParaRPr>
          </a:p>
        </p:txBody>
      </p:sp>
      <p:graphicFrame>
        <p:nvGraphicFramePr>
          <p:cNvPr id="2" name="对象 1">
            <a:hlinkClick r:id="" action="ppaction://ole?verb="/>
          </p:cNvPr>
          <p:cNvGraphicFramePr>
            <a:graphicFrameLocks noChangeAspect="1"/>
          </p:cNvGraphicFramePr>
          <p:nvPr/>
        </p:nvGraphicFramePr>
        <p:xfrm>
          <a:off x="4086860" y="121285"/>
          <a:ext cx="567055" cy="537210"/>
        </p:xfrm>
        <a:graphic>
          <a:graphicData uri="http://schemas.openxmlformats.org/presentationml/2006/ole">
            <mc:AlternateContent xmlns:mc="http://schemas.openxmlformats.org/markup-compatibility/2006">
              <mc:Choice xmlns:v="urn:schemas-microsoft-com:vml" Requires="v">
                <p:oleObj spid="_x0000_s1025" name="" r:id="rId2" imgW="241300" imgH="228600" progId="Equation.KSEE3">
                  <p:embed/>
                </p:oleObj>
              </mc:Choice>
              <mc:Fallback>
                <p:oleObj name="" r:id="rId2" imgW="241300" imgH="228600" progId="Equation.KSEE3">
                  <p:embed/>
                  <p:pic>
                    <p:nvPicPr>
                      <p:cNvPr id="0" name="图片 1024"/>
                      <p:cNvPicPr/>
                      <p:nvPr/>
                    </p:nvPicPr>
                    <p:blipFill>
                      <a:blip r:embed="rId3"/>
                      <a:stretch>
                        <a:fillRect/>
                      </a:stretch>
                    </p:blipFill>
                    <p:spPr>
                      <a:xfrm>
                        <a:off x="4086860" y="121285"/>
                        <a:ext cx="567055" cy="537210"/>
                      </a:xfrm>
                      <a:prstGeom prst="rect">
                        <a:avLst/>
                      </a:prstGeom>
                    </p:spPr>
                  </p:pic>
                </p:oleObj>
              </mc:Fallback>
            </mc:AlternateContent>
          </a:graphicData>
        </a:graphic>
      </p:graphicFrame>
      <p:pic>
        <p:nvPicPr>
          <p:cNvPr id="3" name="图片 2"/>
          <p:cNvPicPr>
            <a:picLocks noChangeAspect="1"/>
          </p:cNvPicPr>
          <p:nvPr/>
        </p:nvPicPr>
        <p:blipFill>
          <a:blip r:embed="rId4"/>
          <a:stretch>
            <a:fillRect/>
          </a:stretch>
        </p:blipFill>
        <p:spPr>
          <a:xfrm>
            <a:off x="34925" y="755015"/>
            <a:ext cx="4521200" cy="3638550"/>
          </a:xfrm>
          <a:prstGeom prst="rect">
            <a:avLst/>
          </a:prstGeom>
        </p:spPr>
      </p:pic>
      <p:pic>
        <p:nvPicPr>
          <p:cNvPr id="4" name="图片 3"/>
          <p:cNvPicPr>
            <a:picLocks noChangeAspect="1"/>
          </p:cNvPicPr>
          <p:nvPr/>
        </p:nvPicPr>
        <p:blipFill>
          <a:blip r:embed="rId5"/>
          <a:stretch>
            <a:fillRect/>
          </a:stretch>
        </p:blipFill>
        <p:spPr>
          <a:xfrm>
            <a:off x="4535170" y="732790"/>
            <a:ext cx="4475480" cy="3660140"/>
          </a:xfrm>
          <a:prstGeom prst="rect">
            <a:avLst/>
          </a:prstGeom>
        </p:spPr>
      </p:pic>
      <p:pic>
        <p:nvPicPr>
          <p:cNvPr id="5" name="图片 4"/>
          <p:cNvPicPr>
            <a:picLocks noChangeAspect="1"/>
          </p:cNvPicPr>
          <p:nvPr/>
        </p:nvPicPr>
        <p:blipFill>
          <a:blip r:embed="rId6"/>
          <a:stretch>
            <a:fillRect/>
          </a:stretch>
        </p:blipFill>
        <p:spPr>
          <a:xfrm>
            <a:off x="3471545" y="5532120"/>
            <a:ext cx="2179320" cy="228600"/>
          </a:xfrm>
          <a:prstGeom prst="rect">
            <a:avLst/>
          </a:prstGeom>
        </p:spPr>
      </p:pic>
      <p:sp>
        <p:nvSpPr>
          <p:cNvPr id="6" name="文本框 5"/>
          <p:cNvSpPr txBox="1"/>
          <p:nvPr/>
        </p:nvSpPr>
        <p:spPr>
          <a:xfrm>
            <a:off x="2886075" y="4799965"/>
            <a:ext cx="3246120" cy="398780"/>
          </a:xfrm>
          <a:prstGeom prst="rect">
            <a:avLst/>
          </a:prstGeom>
          <a:noFill/>
        </p:spPr>
        <p:txBody>
          <a:bodyPr wrap="none" rtlCol="0" anchor="t">
            <a:spAutoFit/>
          </a:bodyPr>
          <a:p>
            <a:r>
              <a:rPr lang="zh-CN" altLang="en-US" sz="2000" b="1">
                <a:latin typeface="仿宋" panose="02010609060101010101" charset="-122"/>
                <a:ea typeface="仿宋" panose="02010609060101010101" charset="-122"/>
                <a:sym typeface="+mn-ea"/>
              </a:rPr>
              <a:t>形状因子关于时间的平台图</a:t>
            </a:r>
            <a:endParaRPr lang="zh-CN" altLang="en-US" sz="2000" b="1">
              <a:latin typeface="仿宋" panose="02010609060101010101" charset="-122"/>
              <a:ea typeface="仿宋" panose="02010609060101010101" charset="-122"/>
              <a:sym typeface="+mn-ea"/>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标题 13"/>
          <p:cNvSpPr>
            <a:spLocks noGrp="1"/>
          </p:cNvSpPr>
          <p:nvPr>
            <p:custDataLst>
              <p:tags r:id="rId1"/>
            </p:custDataLst>
          </p:nvPr>
        </p:nvSpPr>
        <p:spPr>
          <a:xfrm>
            <a:off x="147955" y="102870"/>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    形状因子的计算）</a:t>
            </a:r>
            <a:endParaRPr lang="zh-CN" altLang="zh-CN" dirty="0">
              <a:effectLst>
                <a:outerShdw blurRad="38100" dist="38100" dir="2700000" algn="tl">
                  <a:srgbClr val="000000">
                    <a:alpha val="43137"/>
                  </a:srgbClr>
                </a:outerShdw>
              </a:effectLst>
              <a:latin typeface="+mj-ea"/>
              <a:ea typeface="+mj-ea"/>
            </a:endParaRPr>
          </a:p>
        </p:txBody>
      </p:sp>
      <p:graphicFrame>
        <p:nvGraphicFramePr>
          <p:cNvPr id="2" name="对象 1">
            <a:hlinkClick r:id="" action="ppaction://ole?verb="/>
          </p:cNvPr>
          <p:cNvGraphicFramePr>
            <a:graphicFrameLocks noChangeAspect="1"/>
          </p:cNvGraphicFramePr>
          <p:nvPr/>
        </p:nvGraphicFramePr>
        <p:xfrm>
          <a:off x="4086860" y="121285"/>
          <a:ext cx="567055" cy="537210"/>
        </p:xfrm>
        <a:graphic>
          <a:graphicData uri="http://schemas.openxmlformats.org/presentationml/2006/ole">
            <mc:AlternateContent xmlns:mc="http://schemas.openxmlformats.org/markup-compatibility/2006">
              <mc:Choice xmlns:v="urn:schemas-microsoft-com:vml" Requires="v">
                <p:oleObj spid="_x0000_s1025" name="" r:id="rId2" imgW="241300" imgH="228600" progId="Equation.KSEE3">
                  <p:embed/>
                </p:oleObj>
              </mc:Choice>
              <mc:Fallback>
                <p:oleObj name="" r:id="rId2" imgW="241300" imgH="228600" progId="Equation.KSEE3">
                  <p:embed/>
                  <p:pic>
                    <p:nvPicPr>
                      <p:cNvPr id="0" name="图片 1024"/>
                      <p:cNvPicPr/>
                      <p:nvPr/>
                    </p:nvPicPr>
                    <p:blipFill>
                      <a:blip r:embed="rId3"/>
                      <a:stretch>
                        <a:fillRect/>
                      </a:stretch>
                    </p:blipFill>
                    <p:spPr>
                      <a:xfrm>
                        <a:off x="4086860" y="121285"/>
                        <a:ext cx="567055" cy="537210"/>
                      </a:xfrm>
                      <a:prstGeom prst="rect">
                        <a:avLst/>
                      </a:prstGeom>
                    </p:spPr>
                  </p:pic>
                </p:oleObj>
              </mc:Fallback>
            </mc:AlternateContent>
          </a:graphicData>
        </a:graphic>
      </p:graphicFrame>
      <p:pic>
        <p:nvPicPr>
          <p:cNvPr id="5" name="图片 4"/>
          <p:cNvPicPr>
            <a:picLocks noChangeAspect="1"/>
          </p:cNvPicPr>
          <p:nvPr/>
        </p:nvPicPr>
        <p:blipFill>
          <a:blip r:embed="rId4"/>
          <a:stretch>
            <a:fillRect/>
          </a:stretch>
        </p:blipFill>
        <p:spPr>
          <a:xfrm>
            <a:off x="147955" y="1116965"/>
            <a:ext cx="4226560" cy="3222625"/>
          </a:xfrm>
          <a:prstGeom prst="rect">
            <a:avLst/>
          </a:prstGeom>
        </p:spPr>
      </p:pic>
      <p:pic>
        <p:nvPicPr>
          <p:cNvPr id="6" name="图片 5"/>
          <p:cNvPicPr>
            <a:picLocks noChangeAspect="1"/>
          </p:cNvPicPr>
          <p:nvPr/>
        </p:nvPicPr>
        <p:blipFill>
          <a:blip r:embed="rId5"/>
          <a:stretch>
            <a:fillRect/>
          </a:stretch>
        </p:blipFill>
        <p:spPr>
          <a:xfrm>
            <a:off x="4540885" y="1158240"/>
            <a:ext cx="4309110" cy="3146425"/>
          </a:xfrm>
          <a:prstGeom prst="rect">
            <a:avLst/>
          </a:prstGeom>
        </p:spPr>
      </p:pic>
      <p:pic>
        <p:nvPicPr>
          <p:cNvPr id="7" name="图片 6"/>
          <p:cNvPicPr>
            <a:picLocks noChangeAspect="1"/>
          </p:cNvPicPr>
          <p:nvPr/>
        </p:nvPicPr>
        <p:blipFill>
          <a:blip r:embed="rId6"/>
          <a:stretch>
            <a:fillRect/>
          </a:stretch>
        </p:blipFill>
        <p:spPr>
          <a:xfrm>
            <a:off x="3898900" y="4828540"/>
            <a:ext cx="4831080" cy="822960"/>
          </a:xfrm>
          <a:prstGeom prst="rect">
            <a:avLst/>
          </a:prstGeom>
        </p:spPr>
      </p:pic>
      <p:pic>
        <p:nvPicPr>
          <p:cNvPr id="3" name="图片 2"/>
          <p:cNvPicPr>
            <a:picLocks noChangeAspect="1"/>
          </p:cNvPicPr>
          <p:nvPr/>
        </p:nvPicPr>
        <p:blipFill>
          <a:blip r:embed="rId7"/>
          <a:stretch>
            <a:fillRect/>
          </a:stretch>
        </p:blipFill>
        <p:spPr>
          <a:xfrm>
            <a:off x="765810" y="4828540"/>
            <a:ext cx="2819400" cy="327660"/>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标题 13"/>
          <p:cNvSpPr>
            <a:spLocks noGrp="1"/>
          </p:cNvSpPr>
          <p:nvPr>
            <p:custDataLst>
              <p:tags r:id="rId1"/>
            </p:custDataLst>
          </p:nvPr>
        </p:nvSpPr>
        <p:spPr>
          <a:xfrm>
            <a:off x="147955" y="102870"/>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数值模拟细节（    形状因子的计算）</a:t>
            </a:r>
            <a:endParaRPr lang="zh-CN" altLang="zh-CN" dirty="0">
              <a:effectLst>
                <a:outerShdw blurRad="38100" dist="38100" dir="2700000" algn="tl">
                  <a:srgbClr val="000000">
                    <a:alpha val="43137"/>
                  </a:srgbClr>
                </a:outerShdw>
              </a:effectLst>
              <a:latin typeface="+mj-ea"/>
              <a:ea typeface="+mj-ea"/>
            </a:endParaRPr>
          </a:p>
        </p:txBody>
      </p:sp>
      <p:graphicFrame>
        <p:nvGraphicFramePr>
          <p:cNvPr id="2" name="对象 1">
            <a:hlinkClick r:id="" action="ppaction://ole?verb="/>
          </p:cNvPr>
          <p:cNvGraphicFramePr>
            <a:graphicFrameLocks noChangeAspect="1"/>
          </p:cNvGraphicFramePr>
          <p:nvPr/>
        </p:nvGraphicFramePr>
        <p:xfrm>
          <a:off x="4086860" y="121285"/>
          <a:ext cx="567055" cy="537210"/>
        </p:xfrm>
        <a:graphic>
          <a:graphicData uri="http://schemas.openxmlformats.org/presentationml/2006/ole">
            <mc:AlternateContent xmlns:mc="http://schemas.openxmlformats.org/markup-compatibility/2006">
              <mc:Choice xmlns:v="urn:schemas-microsoft-com:vml" Requires="v">
                <p:oleObj spid="_x0000_s1025" name="" r:id="rId2" imgW="241300" imgH="228600" progId="Equation.KSEE3">
                  <p:embed/>
                </p:oleObj>
              </mc:Choice>
              <mc:Fallback>
                <p:oleObj name="" r:id="rId2" imgW="241300" imgH="228600" progId="Equation.KSEE3">
                  <p:embed/>
                  <p:pic>
                    <p:nvPicPr>
                      <p:cNvPr id="0" name="图片 1024"/>
                      <p:cNvPicPr/>
                      <p:nvPr/>
                    </p:nvPicPr>
                    <p:blipFill>
                      <a:blip r:embed="rId3"/>
                      <a:stretch>
                        <a:fillRect/>
                      </a:stretch>
                    </p:blipFill>
                    <p:spPr>
                      <a:xfrm>
                        <a:off x="4086860" y="121285"/>
                        <a:ext cx="567055" cy="537210"/>
                      </a:xfrm>
                      <a:prstGeom prst="rect">
                        <a:avLst/>
                      </a:prstGeom>
                    </p:spPr>
                  </p:pic>
                </p:oleObj>
              </mc:Fallback>
            </mc:AlternateContent>
          </a:graphicData>
        </a:graphic>
      </p:graphicFrame>
      <p:pic>
        <p:nvPicPr>
          <p:cNvPr id="4" name="图片 3"/>
          <p:cNvPicPr>
            <a:picLocks noChangeAspect="1"/>
          </p:cNvPicPr>
          <p:nvPr/>
        </p:nvPicPr>
        <p:blipFill>
          <a:blip r:embed="rId4"/>
          <a:stretch>
            <a:fillRect/>
          </a:stretch>
        </p:blipFill>
        <p:spPr>
          <a:xfrm>
            <a:off x="311785" y="742315"/>
            <a:ext cx="4424680" cy="3387725"/>
          </a:xfrm>
          <a:prstGeom prst="rect">
            <a:avLst/>
          </a:prstGeom>
        </p:spPr>
      </p:pic>
      <p:pic>
        <p:nvPicPr>
          <p:cNvPr id="8" name="图片 7"/>
          <p:cNvPicPr>
            <a:picLocks noChangeAspect="1"/>
          </p:cNvPicPr>
          <p:nvPr/>
        </p:nvPicPr>
        <p:blipFill>
          <a:blip r:embed="rId5"/>
          <a:stretch>
            <a:fillRect/>
          </a:stretch>
        </p:blipFill>
        <p:spPr>
          <a:xfrm>
            <a:off x="4811395" y="855345"/>
            <a:ext cx="4217035" cy="3250565"/>
          </a:xfrm>
          <a:prstGeom prst="rect">
            <a:avLst/>
          </a:prstGeom>
        </p:spPr>
      </p:pic>
      <p:grpSp>
        <p:nvGrpSpPr>
          <p:cNvPr id="3" name="组合 2"/>
          <p:cNvGrpSpPr/>
          <p:nvPr/>
        </p:nvGrpSpPr>
        <p:grpSpPr>
          <a:xfrm>
            <a:off x="84455" y="4914900"/>
            <a:ext cx="3249930" cy="667385"/>
            <a:chOff x="133" y="7740"/>
            <a:chExt cx="5118" cy="1051"/>
          </a:xfrm>
        </p:grpSpPr>
        <p:pic>
          <p:nvPicPr>
            <p:cNvPr id="9" name="图片 8"/>
            <p:cNvPicPr>
              <a:picLocks noChangeAspect="1"/>
            </p:cNvPicPr>
            <p:nvPr/>
          </p:nvPicPr>
          <p:blipFill>
            <a:blip r:embed="rId6"/>
            <a:stretch>
              <a:fillRect/>
            </a:stretch>
          </p:blipFill>
          <p:spPr>
            <a:xfrm>
              <a:off x="133" y="7740"/>
              <a:ext cx="5119" cy="662"/>
            </a:xfrm>
            <a:prstGeom prst="rect">
              <a:avLst/>
            </a:prstGeom>
          </p:spPr>
        </p:pic>
        <p:pic>
          <p:nvPicPr>
            <p:cNvPr id="10" name="图片 9"/>
            <p:cNvPicPr>
              <a:picLocks noChangeAspect="1"/>
            </p:cNvPicPr>
            <p:nvPr/>
          </p:nvPicPr>
          <p:blipFill>
            <a:blip r:embed="rId7"/>
            <a:stretch>
              <a:fillRect/>
            </a:stretch>
          </p:blipFill>
          <p:spPr>
            <a:xfrm>
              <a:off x="1622" y="8515"/>
              <a:ext cx="2140" cy="276"/>
            </a:xfrm>
            <a:prstGeom prst="rect">
              <a:avLst/>
            </a:prstGeom>
          </p:spPr>
        </p:pic>
      </p:grpSp>
      <p:pic>
        <p:nvPicPr>
          <p:cNvPr id="11" name="图片 10"/>
          <p:cNvPicPr>
            <a:picLocks noChangeAspect="1"/>
          </p:cNvPicPr>
          <p:nvPr/>
        </p:nvPicPr>
        <p:blipFill>
          <a:blip r:embed="rId8"/>
          <a:stretch>
            <a:fillRect/>
          </a:stretch>
        </p:blipFill>
        <p:spPr>
          <a:xfrm>
            <a:off x="3335020" y="4488815"/>
            <a:ext cx="5711190" cy="2113915"/>
          </a:xfrm>
          <a:prstGeom prst="rect">
            <a:avLst/>
          </a:prstGeom>
        </p:spPr>
      </p:pic>
      <p:sp>
        <p:nvSpPr>
          <p:cNvPr id="5" name="文本框 4"/>
          <p:cNvSpPr txBox="1"/>
          <p:nvPr/>
        </p:nvSpPr>
        <p:spPr>
          <a:xfrm>
            <a:off x="1540510" y="4122420"/>
            <a:ext cx="2483485" cy="368300"/>
          </a:xfrm>
          <a:prstGeom prst="rect">
            <a:avLst/>
          </a:prstGeom>
          <a:noFill/>
        </p:spPr>
        <p:txBody>
          <a:bodyPr wrap="square" rtlCol="0">
            <a:spAutoFit/>
          </a:bodyPr>
          <a:p>
            <a:r>
              <a:rPr lang="en-US" altLang="zh-CN"/>
              <a:t>chi^2/dof.=40.7/(16-9)</a:t>
            </a:r>
            <a:endParaRPr lang="en-US" altLang="zh-CN"/>
          </a:p>
        </p:txBody>
      </p:sp>
      <p:sp>
        <p:nvSpPr>
          <p:cNvPr id="6" name="文本框 5"/>
          <p:cNvSpPr txBox="1"/>
          <p:nvPr/>
        </p:nvSpPr>
        <p:spPr>
          <a:xfrm>
            <a:off x="6044565" y="4105910"/>
            <a:ext cx="2483485" cy="368300"/>
          </a:xfrm>
          <a:prstGeom prst="rect">
            <a:avLst/>
          </a:prstGeom>
          <a:noFill/>
        </p:spPr>
        <p:txBody>
          <a:bodyPr wrap="square" rtlCol="0">
            <a:spAutoFit/>
          </a:bodyPr>
          <a:p>
            <a:r>
              <a:rPr lang="en-US" altLang="zh-CN"/>
              <a:t>chi^2/dof.=39.9/(16-9)</a:t>
            </a:r>
            <a:endParaRPr lang="en-US" altLang="zh-CN"/>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F:\高清图\简单背景-小清新\pexels-photo-2123430.jpegpexels-photo-2123430"/>
          <p:cNvPicPr/>
          <p:nvPr>
            <p:custDataLst>
              <p:tags r:id="rId1"/>
            </p:custDataLst>
          </p:nvPr>
        </p:nvPicPr>
        <p:blipFill>
          <a:blip r:embed="rId2"/>
          <a:srcRect r="-220"/>
          <a:stretch>
            <a:fillRect/>
          </a:stretch>
        </p:blipFill>
        <p:spPr>
          <a:xfrm>
            <a:off x="448310" y="1305560"/>
            <a:ext cx="8226900" cy="2732400"/>
          </a:xfrm>
          <a:prstGeom prst="rect">
            <a:avLst/>
          </a:prstGeom>
        </p:spPr>
      </p:pic>
      <p:sp>
        <p:nvSpPr>
          <p:cNvPr id="27" name="标题 13"/>
          <p:cNvSpPr>
            <a:spLocks noGrp="1"/>
          </p:cNvSpPr>
          <p:nvPr>
            <p:custDataLst>
              <p:tags r:id="rId3"/>
            </p:custDataLst>
          </p:nvPr>
        </p:nvSpPr>
        <p:spPr>
          <a:xfrm>
            <a:off x="147955" y="102870"/>
            <a:ext cx="8827135" cy="555625"/>
          </a:xfrm>
          <a:prstGeom prst="rect">
            <a:avLst/>
          </a:prstGeo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vert="horz" lIns="90000" tIns="46800" rIns="90000" bIns="46800" rtlCol="0" anchor="ctr" anchorCtr="0">
            <a:normAutofit/>
          </a:bodyPr>
          <a:lstStyle>
            <a:lvl1pPr algn="l" defTabSz="6858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lgn="ctr"/>
            <a:r>
              <a:rPr lang="zh-CN" altLang="zh-CN" dirty="0">
                <a:effectLst>
                  <a:outerShdw blurRad="38100" dist="38100" dir="2700000" algn="tl">
                    <a:srgbClr val="000000">
                      <a:alpha val="43137"/>
                    </a:srgbClr>
                  </a:outerShdw>
                </a:effectLst>
                <a:latin typeface="+mj-ea"/>
                <a:ea typeface="+mj-ea"/>
              </a:rPr>
              <a:t>总结</a:t>
            </a:r>
            <a:endParaRPr lang="zh-CN" altLang="zh-CN" dirty="0">
              <a:effectLst>
                <a:outerShdw blurRad="38100" dist="38100" dir="2700000" algn="tl">
                  <a:srgbClr val="000000">
                    <a:alpha val="43137"/>
                  </a:srgbClr>
                </a:outerShdw>
              </a:effectLst>
              <a:latin typeface="+mj-ea"/>
              <a:ea typeface="+mj-ea"/>
            </a:endParaRPr>
          </a:p>
        </p:txBody>
      </p:sp>
      <p:sp>
        <p:nvSpPr>
          <p:cNvPr id="2" name="文本框 1"/>
          <p:cNvSpPr txBox="1"/>
          <p:nvPr/>
        </p:nvSpPr>
        <p:spPr>
          <a:xfrm>
            <a:off x="574675" y="3741420"/>
            <a:ext cx="6598285" cy="398780"/>
          </a:xfrm>
          <a:prstGeom prst="rect">
            <a:avLst/>
          </a:prstGeom>
          <a:noFill/>
        </p:spPr>
        <p:txBody>
          <a:bodyPr wrap="square" rtlCol="0">
            <a:spAutoFit/>
          </a:bodyPr>
          <a:p>
            <a:r>
              <a:rPr lang="en-US" altLang="zh-CN" sz="2000" b="1">
                <a:latin typeface="Times New Roman" panose="02020603050405020304" pitchFamily="18" charset="0"/>
                <a:ea typeface="仿宋" panose="02010609060101010101" charset="-122"/>
                <a:cs typeface="Times New Roman" panose="02020603050405020304" pitchFamily="18" charset="0"/>
              </a:rPr>
              <a:t>3</a:t>
            </a:r>
            <a:r>
              <a:rPr lang="zh-CN" altLang="en-US" sz="2000" b="1">
                <a:latin typeface="Times New Roman" panose="02020603050405020304" pitchFamily="18" charset="0"/>
                <a:ea typeface="仿宋" panose="02010609060101010101" charset="-122"/>
                <a:cs typeface="Times New Roman" panose="02020603050405020304" pitchFamily="18" charset="0"/>
              </a:rPr>
              <a:t>、</a:t>
            </a:r>
            <a:r>
              <a:rPr lang="zh-CN" altLang="en-US" sz="2000" b="1">
                <a:latin typeface="仿宋" panose="02010609060101010101" charset="-122"/>
                <a:ea typeface="仿宋" panose="02010609060101010101" charset="-122"/>
              </a:rPr>
              <a:t>得到的衰变宽度误差看上去不是很合理。需要改进。</a:t>
            </a:r>
            <a:endParaRPr lang="zh-CN" altLang="en-US" sz="2000" b="1">
              <a:latin typeface="仿宋" panose="02010609060101010101" charset="-122"/>
              <a:ea typeface="仿宋" panose="02010609060101010101" charset="-122"/>
            </a:endParaRPr>
          </a:p>
        </p:txBody>
      </p:sp>
      <p:grpSp>
        <p:nvGrpSpPr>
          <p:cNvPr id="12" name="组合 11"/>
          <p:cNvGrpSpPr/>
          <p:nvPr/>
        </p:nvGrpSpPr>
        <p:grpSpPr>
          <a:xfrm>
            <a:off x="565785" y="1202055"/>
            <a:ext cx="8108950" cy="891540"/>
            <a:chOff x="891" y="1893"/>
            <a:chExt cx="12770" cy="1404"/>
          </a:xfrm>
        </p:grpSpPr>
        <p:sp>
          <p:nvSpPr>
            <p:cNvPr id="4" name="文本框 3"/>
            <p:cNvSpPr txBox="1"/>
            <p:nvPr/>
          </p:nvSpPr>
          <p:spPr>
            <a:xfrm>
              <a:off x="891" y="1893"/>
              <a:ext cx="12771" cy="1404"/>
            </a:xfrm>
            <a:prstGeom prst="rect">
              <a:avLst/>
            </a:prstGeom>
            <a:noFill/>
          </p:spPr>
          <p:txBody>
            <a:bodyPr wrap="square" rtlCol="0">
              <a:spAutoFit/>
            </a:bodyPr>
            <a:p>
              <a:pPr>
                <a:lnSpc>
                  <a:spcPct val="130000"/>
                </a:lnSpc>
              </a:pPr>
              <a:r>
                <a:rPr lang="en-US" altLang="zh-CN" sz="2000" b="1">
                  <a:latin typeface="Times New Roman" panose="02020603050405020304" pitchFamily="18" charset="0"/>
                  <a:ea typeface="仿宋" panose="02010609060101010101" charset="-122"/>
                  <a:cs typeface="Times New Roman" panose="02020603050405020304" pitchFamily="18" charset="0"/>
                </a:rPr>
                <a:t>1</a:t>
              </a:r>
              <a:r>
                <a:rPr lang="zh-CN" altLang="en-US" sz="2000" b="1">
                  <a:latin typeface="Times New Roman" panose="02020603050405020304" pitchFamily="18" charset="0"/>
                  <a:ea typeface="仿宋" panose="02010609060101010101" charset="-122"/>
                  <a:cs typeface="Times New Roman" panose="02020603050405020304" pitchFamily="18" charset="0"/>
                </a:rPr>
                <a:t>、</a:t>
              </a:r>
              <a:r>
                <a:rPr lang="zh-CN" altLang="en-US" sz="2000" b="1">
                  <a:latin typeface="Times New Roman" panose="02020603050405020304" pitchFamily="18" charset="0"/>
                  <a:ea typeface="仿宋" panose="02010609060101010101" charset="-122"/>
                  <a:cs typeface="Times New Roman" panose="02020603050405020304" pitchFamily="18" charset="0"/>
                </a:rPr>
                <a:t>采用</a:t>
              </a:r>
              <a:r>
                <a:rPr lang="en-US" altLang="zh-CN" sz="2000" b="1">
                  <a:latin typeface="Times New Roman" panose="02020603050405020304" pitchFamily="18" charset="0"/>
                  <a:ea typeface="仿宋" panose="02010609060101010101" charset="-122"/>
                  <a:cs typeface="Times New Roman" panose="02020603050405020304" pitchFamily="18" charset="0"/>
                </a:rPr>
                <a:t>Nf=2</a:t>
              </a:r>
              <a:r>
                <a:rPr lang="zh-CN" altLang="en-US" sz="2000" b="1">
                  <a:latin typeface="Times New Roman" panose="02020603050405020304" pitchFamily="18" charset="0"/>
                  <a:ea typeface="仿宋" panose="02010609060101010101" charset="-122"/>
                  <a:cs typeface="Times New Roman" panose="02020603050405020304" pitchFamily="18" charset="0"/>
                </a:rPr>
                <a:t>的</a:t>
              </a:r>
              <a:r>
                <a:rPr lang="en-US" altLang="zh-CN" sz="2000" b="1">
                  <a:latin typeface="Times New Roman" panose="02020603050405020304" pitchFamily="18" charset="0"/>
                  <a:ea typeface="仿宋" panose="02010609060101010101" charset="-122"/>
                  <a:cs typeface="Times New Roman" panose="02020603050405020304" pitchFamily="18" charset="0"/>
                </a:rPr>
                <a:t>Twisted Mass</a:t>
              </a:r>
              <a:r>
                <a:rPr lang="zh-CN" altLang="en-US" sz="2000" b="1">
                  <a:latin typeface="Times New Roman" panose="02020603050405020304" pitchFamily="18" charset="0"/>
                  <a:ea typeface="仿宋" panose="02010609060101010101" charset="-122"/>
                  <a:cs typeface="Times New Roman" panose="02020603050405020304" pitchFamily="18" charset="0"/>
                </a:rPr>
                <a:t>组态计算了粲偶素      和       到双光子的衰变宽度。</a:t>
              </a:r>
              <a:endParaRPr lang="zh-CN" altLang="en-US" sz="2000" b="1">
                <a:latin typeface="Times New Roman" panose="02020603050405020304" pitchFamily="18" charset="0"/>
                <a:ea typeface="仿宋" panose="02010609060101010101" charset="-122"/>
                <a:cs typeface="Times New Roman" panose="02020603050405020304" pitchFamily="18" charset="0"/>
              </a:endParaRPr>
            </a:p>
          </p:txBody>
        </p:sp>
        <p:graphicFrame>
          <p:nvGraphicFramePr>
            <p:cNvPr id="5" name="对象 4">
              <a:hlinkClick r:id="" action="ppaction://ole?verb="/>
            </p:cNvPr>
            <p:cNvGraphicFramePr>
              <a:graphicFrameLocks noChangeAspect="1"/>
            </p:cNvGraphicFramePr>
            <p:nvPr/>
          </p:nvGraphicFramePr>
          <p:xfrm>
            <a:off x="9241" y="1893"/>
            <a:ext cx="539" cy="747"/>
          </p:xfrm>
          <a:graphic>
            <a:graphicData uri="http://schemas.openxmlformats.org/presentationml/2006/ole">
              <mc:AlternateContent xmlns:mc="http://schemas.openxmlformats.org/markup-compatibility/2006">
                <mc:Choice xmlns:v="urn:schemas-microsoft-com:vml" Requires="v">
                  <p:oleObj spid="_x0000_s1025" name="" r:id="rId4" imgW="165100" imgH="228600" progId="Equation.KSEE3">
                    <p:embed/>
                  </p:oleObj>
                </mc:Choice>
                <mc:Fallback>
                  <p:oleObj name="" r:id="rId4" imgW="165100" imgH="228600" progId="Equation.KSEE3">
                    <p:embed/>
                    <p:pic>
                      <p:nvPicPr>
                        <p:cNvPr id="0" name="图片 1024"/>
                        <p:cNvPicPr/>
                        <p:nvPr/>
                      </p:nvPicPr>
                      <p:blipFill>
                        <a:blip r:embed="rId5"/>
                        <a:stretch>
                          <a:fillRect/>
                        </a:stretch>
                      </p:blipFill>
                      <p:spPr>
                        <a:xfrm>
                          <a:off x="9241" y="1893"/>
                          <a:ext cx="539" cy="747"/>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10308" y="1946"/>
            <a:ext cx="676" cy="641"/>
          </p:xfrm>
          <a:graphic>
            <a:graphicData uri="http://schemas.openxmlformats.org/presentationml/2006/ole">
              <mc:AlternateContent xmlns:mc="http://schemas.openxmlformats.org/markup-compatibility/2006">
                <mc:Choice xmlns:v="urn:schemas-microsoft-com:vml" Requires="v">
                  <p:oleObj spid="_x0000_s1026" name="" r:id="rId6" imgW="241300" imgH="228600" progId="Equation.KSEE3">
                    <p:embed/>
                  </p:oleObj>
                </mc:Choice>
                <mc:Fallback>
                  <p:oleObj name="" r:id="rId6" imgW="241300" imgH="228600" progId="Equation.KSEE3">
                    <p:embed/>
                    <p:pic>
                      <p:nvPicPr>
                        <p:cNvPr id="0" name="图片 1025"/>
                        <p:cNvPicPr/>
                        <p:nvPr/>
                      </p:nvPicPr>
                      <p:blipFill>
                        <a:blip r:embed="rId7"/>
                        <a:stretch>
                          <a:fillRect/>
                        </a:stretch>
                      </p:blipFill>
                      <p:spPr>
                        <a:xfrm>
                          <a:off x="10308" y="1946"/>
                          <a:ext cx="676" cy="641"/>
                        </a:xfrm>
                        <a:prstGeom prst="rect">
                          <a:avLst/>
                        </a:prstGeom>
                      </p:spPr>
                    </p:pic>
                  </p:oleObj>
                </mc:Fallback>
              </mc:AlternateContent>
            </a:graphicData>
          </a:graphic>
        </p:graphicFrame>
      </p:grpSp>
      <p:grpSp>
        <p:nvGrpSpPr>
          <p:cNvPr id="13" name="组合 12"/>
          <p:cNvGrpSpPr/>
          <p:nvPr/>
        </p:nvGrpSpPr>
        <p:grpSpPr>
          <a:xfrm>
            <a:off x="574675" y="2093595"/>
            <a:ext cx="7964170" cy="1571625"/>
            <a:chOff x="905" y="3297"/>
            <a:chExt cx="12542" cy="2475"/>
          </a:xfrm>
        </p:grpSpPr>
        <p:sp>
          <p:nvSpPr>
            <p:cNvPr id="9" name="文本框 8"/>
            <p:cNvSpPr txBox="1"/>
            <p:nvPr/>
          </p:nvSpPr>
          <p:spPr>
            <a:xfrm>
              <a:off x="905" y="3302"/>
              <a:ext cx="12542" cy="2470"/>
            </a:xfrm>
            <a:prstGeom prst="rect">
              <a:avLst/>
            </a:prstGeom>
            <a:noFill/>
          </p:spPr>
          <p:txBody>
            <a:bodyPr wrap="square" rtlCol="0">
              <a:spAutoFit/>
            </a:bodyPr>
            <a:p>
              <a:pPr>
                <a:lnSpc>
                  <a:spcPct val="120000"/>
                </a:lnSpc>
              </a:pPr>
              <a:r>
                <a:rPr lang="en-US" altLang="zh-CN" sz="2000" b="1">
                  <a:latin typeface="Times New Roman" panose="02020603050405020304" pitchFamily="18" charset="0"/>
                  <a:ea typeface="仿宋" panose="02010609060101010101" charset="-122"/>
                  <a:cs typeface="Times New Roman" panose="02020603050405020304" pitchFamily="18" charset="0"/>
                </a:rPr>
                <a:t>2</a:t>
              </a:r>
              <a:r>
                <a:rPr lang="zh-CN" altLang="en-US" sz="2000" b="1">
                  <a:latin typeface="Times New Roman" panose="02020603050405020304" pitchFamily="18" charset="0"/>
                  <a:ea typeface="仿宋" panose="02010609060101010101" charset="-122"/>
                  <a:cs typeface="Times New Roman" panose="02020603050405020304" pitchFamily="18" charset="0"/>
                </a:rPr>
                <a:t>、</a:t>
              </a:r>
              <a:r>
                <a:rPr lang="zh-CN" altLang="en-US" sz="2000" b="1">
                  <a:latin typeface="仿宋" panose="02010609060101010101" charset="-122"/>
                  <a:ea typeface="仿宋" panose="02010609060101010101" charset="-122"/>
                  <a:cs typeface="仿宋" panose="02010609060101010101" charset="-122"/>
                </a:rPr>
                <a:t>计算中，采用了算符变分法将粲偶素   和    的混合分开。采用变分后得到了组合算符分别计算了两者的三点关联函数，并应用</a:t>
              </a:r>
              <a:r>
                <a:rPr lang="en-US" altLang="zh-CN" sz="2000" b="1">
                  <a:latin typeface="Times New Roman" panose="02020603050405020304" pitchFamily="18" charset="0"/>
                  <a:ea typeface="仿宋" panose="02010609060101010101" charset="-122"/>
                  <a:cs typeface="Times New Roman" panose="02020603050405020304" pitchFamily="18" charset="0"/>
                </a:rPr>
                <a:t>bootstrap </a:t>
              </a:r>
              <a:r>
                <a:rPr lang="zh-CN" altLang="en-US" sz="2000" b="1">
                  <a:latin typeface="仿宋" panose="02010609060101010101" charset="-122"/>
                  <a:ea typeface="仿宋" panose="02010609060101010101" charset="-122"/>
                  <a:cs typeface="仿宋" panose="02010609060101010101" charset="-122"/>
                </a:rPr>
                <a:t>及关联拟合的方法分别分析了这两个粲偶素到双光子的衰变宽度。</a:t>
              </a:r>
              <a:endParaRPr lang="zh-CN" altLang="en-US" sz="2000" b="1">
                <a:latin typeface="仿宋" panose="02010609060101010101" charset="-122"/>
                <a:ea typeface="仿宋" panose="02010609060101010101" charset="-122"/>
                <a:cs typeface="仿宋" panose="02010609060101010101" charset="-122"/>
              </a:endParaRPr>
            </a:p>
          </p:txBody>
        </p:sp>
        <p:graphicFrame>
          <p:nvGraphicFramePr>
            <p:cNvPr id="10" name="对象 9">
              <a:hlinkClick r:id="" action="ppaction://ole?verb="/>
            </p:cNvPr>
            <p:cNvGraphicFramePr>
              <a:graphicFrameLocks noChangeAspect="1"/>
            </p:cNvGraphicFramePr>
            <p:nvPr/>
          </p:nvGraphicFramePr>
          <p:xfrm>
            <a:off x="8230" y="3297"/>
            <a:ext cx="539" cy="747"/>
          </p:xfrm>
          <a:graphic>
            <a:graphicData uri="http://schemas.openxmlformats.org/presentationml/2006/ole">
              <mc:AlternateContent xmlns:mc="http://schemas.openxmlformats.org/markup-compatibility/2006">
                <mc:Choice xmlns:v="urn:schemas-microsoft-com:vml" Requires="v">
                  <p:oleObj spid="_x0000_s6" name="" r:id="rId8" imgW="165100" imgH="228600" progId="Equation.KSEE3">
                    <p:embed/>
                  </p:oleObj>
                </mc:Choice>
                <mc:Fallback>
                  <p:oleObj name="" r:id="rId8" imgW="165100" imgH="228600" progId="Equation.KSEE3">
                    <p:embed/>
                    <p:pic>
                      <p:nvPicPr>
                        <p:cNvPr id="0" name="图片 1024"/>
                        <p:cNvPicPr/>
                        <p:nvPr/>
                      </p:nvPicPr>
                      <p:blipFill>
                        <a:blip r:embed="rId5"/>
                        <a:stretch>
                          <a:fillRect/>
                        </a:stretch>
                      </p:blipFill>
                      <p:spPr>
                        <a:xfrm>
                          <a:off x="8230" y="3297"/>
                          <a:ext cx="539" cy="747"/>
                        </a:xfrm>
                        <a:prstGeom prst="rect">
                          <a:avLst/>
                        </a:prstGeom>
                      </p:spPr>
                    </p:pic>
                  </p:oleObj>
                </mc:Fallback>
              </mc:AlternateContent>
            </a:graphicData>
          </a:graphic>
        </p:graphicFrame>
        <p:graphicFrame>
          <p:nvGraphicFramePr>
            <p:cNvPr id="11" name="对象 10">
              <a:hlinkClick r:id="" action="ppaction://ole?verb="/>
            </p:cNvPr>
            <p:cNvGraphicFramePr>
              <a:graphicFrameLocks noChangeAspect="1"/>
            </p:cNvGraphicFramePr>
            <p:nvPr/>
          </p:nvGraphicFramePr>
          <p:xfrm>
            <a:off x="9286" y="3350"/>
            <a:ext cx="676" cy="641"/>
          </p:xfrm>
          <a:graphic>
            <a:graphicData uri="http://schemas.openxmlformats.org/presentationml/2006/ole">
              <mc:AlternateContent xmlns:mc="http://schemas.openxmlformats.org/markup-compatibility/2006">
                <mc:Choice xmlns:v="urn:schemas-microsoft-com:vml" Requires="v">
                  <p:oleObj spid="_x0000_s7" name="" r:id="rId9" imgW="241300" imgH="228600" progId="Equation.KSEE3">
                    <p:embed/>
                  </p:oleObj>
                </mc:Choice>
                <mc:Fallback>
                  <p:oleObj name="" r:id="rId9" imgW="241300" imgH="228600" progId="Equation.KSEE3">
                    <p:embed/>
                    <p:pic>
                      <p:nvPicPr>
                        <p:cNvPr id="0" name="图片 1025"/>
                        <p:cNvPicPr/>
                        <p:nvPr/>
                      </p:nvPicPr>
                      <p:blipFill>
                        <a:blip r:embed="rId7"/>
                        <a:stretch>
                          <a:fillRect/>
                        </a:stretch>
                      </p:blipFill>
                      <p:spPr>
                        <a:xfrm>
                          <a:off x="9286" y="3350"/>
                          <a:ext cx="676" cy="641"/>
                        </a:xfrm>
                        <a:prstGeom prst="rect">
                          <a:avLst/>
                        </a:prstGeom>
                      </p:spPr>
                    </p:pic>
                  </p:oleObj>
                </mc:Fallback>
              </mc:AlternateContent>
            </a:graphicData>
          </a:graphic>
        </p:graphicFrame>
      </p:gr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647510" y="1982068"/>
            <a:ext cx="1742123" cy="691515"/>
          </a:xfrm>
          <a:prstGeom prst="rect">
            <a:avLst/>
          </a:prstGeom>
          <a:noFill/>
        </p:spPr>
        <p:txBody>
          <a:bodyPr wrap="square" rtlCol="0">
            <a:normAutofit lnSpcReduction="10000"/>
          </a:bodyPr>
          <a:lstStyle/>
          <a:p>
            <a:pPr algn="dist"/>
            <a:r>
              <a:rPr lang="en-US" altLang="zh-CN" sz="4050" dirty="0">
                <a:solidFill>
                  <a:schemeClr val="accent1"/>
                </a:solidFill>
                <a:uFillTx/>
                <a:latin typeface="Arial" panose="020B0604020202020204" pitchFamily="34" charset="0"/>
                <a:ea typeface="微软雅黑" panose="020B0503020204020204" charset="-122"/>
                <a:cs typeface="Arial" panose="020B0604020202020204" pitchFamily="34" charset="0"/>
              </a:rPr>
              <a:t>2019</a:t>
            </a:r>
            <a:endParaRPr lang="en-US" altLang="zh-CN" sz="4050" dirty="0">
              <a:solidFill>
                <a:schemeClr val="accent1"/>
              </a:solidFill>
              <a:uFillTx/>
              <a:latin typeface="Arial" panose="020B0604020202020204" pitchFamily="34" charset="0"/>
              <a:ea typeface="微软雅黑" panose="020B0503020204020204" charset="-122"/>
              <a:cs typeface="Arial" panose="020B0604020202020204" pitchFamily="34" charset="0"/>
            </a:endParaRPr>
          </a:p>
        </p:txBody>
      </p:sp>
      <p:sp>
        <p:nvSpPr>
          <p:cNvPr id="4" name="标题 3"/>
          <p:cNvSpPr>
            <a:spLocks noGrp="1"/>
          </p:cNvSpPr>
          <p:nvPr>
            <p:ph type="title"/>
            <p:custDataLst>
              <p:tags r:id="rId2"/>
            </p:custDataLst>
          </p:nvPr>
        </p:nvSpPr>
        <p:spPr/>
        <p:txBody>
          <a:bodyPr/>
          <a:lstStyle/>
          <a:p>
            <a:r>
              <a:rPr lang="zh-CN" altLang="en-US" dirty="0"/>
              <a:t>谢谢观赏</a:t>
            </a:r>
            <a:endParaRPr lang="zh-CN" altLang="en-US" dirty="0"/>
          </a:p>
        </p:txBody>
      </p:sp>
      <p:sp>
        <p:nvSpPr>
          <p:cNvPr id="13" name="文本占位符 12"/>
          <p:cNvSpPr>
            <a:spLocks noGrp="1"/>
          </p:cNvSpPr>
          <p:nvPr>
            <p:ph type="body" sz="quarter" idx="13"/>
            <p:custDataLst>
              <p:tags r:id="rId3"/>
            </p:custDataLst>
          </p:nvPr>
        </p:nvSpPr>
        <p:spPr>
          <a:xfrm>
            <a:off x="2797175" y="4417695"/>
            <a:ext cx="1797685" cy="485140"/>
          </a:xfrm>
        </p:spPr>
        <p:txBody>
          <a:bodyPr>
            <a:noAutofit/>
          </a:bodyPr>
          <a:lstStyle/>
          <a:p>
            <a:pPr algn="ctr"/>
            <a:r>
              <a:rPr lang="zh-CN" altLang="en-US" sz="2000" b="1" dirty="0"/>
              <a:t>荔宁</a:t>
            </a:r>
            <a:endParaRPr lang="zh-CN" altLang="en-US" sz="2000" b="1" dirty="0"/>
          </a:p>
        </p:txBody>
      </p:sp>
      <p:sp>
        <p:nvSpPr>
          <p:cNvPr id="18" name="文本占位符 17"/>
          <p:cNvSpPr>
            <a:spLocks noGrp="1"/>
          </p:cNvSpPr>
          <p:nvPr>
            <p:ph type="body" sz="quarter" idx="14"/>
            <p:custDataLst>
              <p:tags r:id="rId4"/>
            </p:custDataLst>
          </p:nvPr>
        </p:nvSpPr>
        <p:spPr>
          <a:xfrm>
            <a:off x="4692650" y="4417695"/>
            <a:ext cx="1612265" cy="485140"/>
          </a:xfrm>
        </p:spPr>
        <p:txBody>
          <a:bodyPr>
            <a:noAutofit/>
          </a:bodyPr>
          <a:lstStyle/>
          <a:p>
            <a:r>
              <a:rPr lang="en-US" altLang="zh-CN" sz="2000" b="1" dirty="0">
                <a:latin typeface="Times New Roman" panose="02020603050405020304" pitchFamily="18" charset="0"/>
                <a:cs typeface="Times New Roman" panose="02020603050405020304" pitchFamily="18" charset="0"/>
              </a:rPr>
              <a:t>2019.10.11</a:t>
            </a:r>
            <a:endParaRPr lang="en-US" altLang="zh-CN" sz="2000" b="1" dirty="0">
              <a:latin typeface="Times New Roman" panose="02020603050405020304" pitchFamily="18" charset="0"/>
              <a:cs typeface="Times New Roman" panose="02020603050405020304" pitchFamily="18" charset="0"/>
            </a:endParaRPr>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 descr="F:\高清图\简单背景-小清新\4.jpg4"/>
          <p:cNvPicPr>
            <a:picLocks noGrp="1"/>
          </p:cNvPicPr>
          <p:nvPr>
            <p:ph sz="quarter" idx="13"/>
            <p:custDataLst>
              <p:tags r:id="rId1"/>
            </p:custDataLst>
          </p:nvPr>
        </p:nvPicPr>
        <p:blipFill>
          <a:blip r:embed="rId2"/>
          <a:srcRect/>
          <a:stretch>
            <a:fillRect/>
          </a:stretch>
        </p:blipFill>
        <p:spPr>
          <a:xfrm>
            <a:off x="165100" y="765175"/>
            <a:ext cx="8826500" cy="4267835"/>
          </a:xfrm>
          <a:prstGeom prst="rect">
            <a:avLst/>
          </a:prstGeom>
        </p:spPr>
      </p:pic>
      <p:sp>
        <p:nvSpPr>
          <p:cNvPr id="16" name="标题 15"/>
          <p:cNvSpPr>
            <a:spLocks noGrp="1"/>
          </p:cNvSpPr>
          <p:nvPr>
            <p:ph type="title"/>
            <p:custDataLst>
              <p:tags r:id="rId3"/>
            </p:custDataLst>
          </p:nvPr>
        </p:nvSpPr>
        <p:spPr>
          <a:xfrm>
            <a:off x="164465" y="209550"/>
            <a:ext cx="8827135" cy="555625"/>
          </a:xfr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a:normAutofit fontScale="90000"/>
          </a:bodyPr>
          <a:p>
            <a:pPr algn="ctr"/>
            <a:r>
              <a:rPr lang="zh-CN" altLang="zh-CN" dirty="0">
                <a:effectLst>
                  <a:outerShdw blurRad="38100" dist="38100" dir="2700000" algn="tl">
                    <a:srgbClr val="000000">
                      <a:alpha val="43137"/>
                    </a:srgbClr>
                  </a:outerShdw>
                </a:effectLst>
                <a:latin typeface="+mj-ea"/>
                <a:ea typeface="+mj-ea"/>
              </a:rPr>
              <a:t>计算背景</a:t>
            </a:r>
            <a:endParaRPr lang="zh-CN" altLang="zh-CN" dirty="0">
              <a:effectLst>
                <a:outerShdw blurRad="38100" dist="38100" dir="2700000" algn="tl">
                  <a:srgbClr val="000000">
                    <a:alpha val="43137"/>
                  </a:srgbClr>
                </a:outerShdw>
              </a:effectLst>
              <a:latin typeface="+mj-ea"/>
              <a:ea typeface="+mj-ea"/>
            </a:endParaRPr>
          </a:p>
        </p:txBody>
      </p:sp>
      <p:sp>
        <p:nvSpPr>
          <p:cNvPr id="9" name="文本框 8"/>
          <p:cNvSpPr txBox="1"/>
          <p:nvPr/>
        </p:nvSpPr>
        <p:spPr>
          <a:xfrm>
            <a:off x="181610" y="973455"/>
            <a:ext cx="8727440" cy="1691640"/>
          </a:xfrm>
          <a:prstGeom prst="rect">
            <a:avLst/>
          </a:prstGeom>
          <a:noFill/>
        </p:spPr>
        <p:txBody>
          <a:bodyPr wrap="square" rtlCol="0">
            <a:spAutoFit/>
          </a:bodyPr>
          <a:p>
            <a:pPr>
              <a:lnSpc>
                <a:spcPct val="130000"/>
              </a:lnSpc>
            </a:pPr>
            <a:r>
              <a:rPr lang="zh-CN" altLang="en-US" sz="2000" b="1">
                <a:latin typeface="仿宋" panose="02010609060101010101" charset="-122"/>
                <a:ea typeface="仿宋" panose="02010609060101010101" charset="-122"/>
              </a:rPr>
              <a:t>已有一些理论方法被用于研究各种粲偶素的辐射跃迁问题。理论上粲偶素的辐射跃迁过程同时涉及到电磁相互作用和强相互作用。前者可以微扰计算，而后者是涉及到强子矩阵元，是非微扰的。强子矩阵元这一部分可以使用 </a:t>
            </a:r>
            <a:r>
              <a:rPr lang="zh-CN" altLang="en-US" sz="2000" b="1">
                <a:latin typeface="Times New Roman" panose="02020603050405020304" pitchFamily="18" charset="0"/>
                <a:ea typeface="仿宋" panose="02010609060101010101" charset="-122"/>
                <a:cs typeface="Times New Roman" panose="02020603050405020304" pitchFamily="18" charset="0"/>
              </a:rPr>
              <a:t>LQCD </a:t>
            </a:r>
            <a:r>
              <a:rPr lang="zh-CN" altLang="en-US" sz="2000" b="1">
                <a:latin typeface="仿宋" panose="02010609060101010101" charset="-122"/>
                <a:ea typeface="仿宋" panose="02010609060101010101" charset="-122"/>
              </a:rPr>
              <a:t>来数值计算。</a:t>
            </a:r>
            <a:endParaRPr lang="zh-CN" altLang="en-US" sz="2000" b="1">
              <a:latin typeface="Times New Roman" panose="02020603050405020304" pitchFamily="18" charset="0"/>
              <a:ea typeface="仿宋" panose="02010609060101010101" charset="-122"/>
              <a:cs typeface="Times New Roman" panose="02020603050405020304" pitchFamily="18" charset="0"/>
            </a:endParaRPr>
          </a:p>
        </p:txBody>
      </p:sp>
      <p:sp>
        <p:nvSpPr>
          <p:cNvPr id="4" name="文本框 3"/>
          <p:cNvSpPr txBox="1"/>
          <p:nvPr/>
        </p:nvSpPr>
        <p:spPr>
          <a:xfrm>
            <a:off x="180340" y="3336290"/>
            <a:ext cx="8496300" cy="1383665"/>
          </a:xfrm>
          <a:prstGeom prst="rect">
            <a:avLst/>
          </a:prstGeom>
          <a:noFill/>
        </p:spPr>
        <p:txBody>
          <a:bodyPr wrap="square" rtlCol="0">
            <a:spAutoFit/>
          </a:bodyPr>
          <a:p>
            <a:pPr>
              <a:lnSpc>
                <a:spcPct val="140000"/>
              </a:lnSpc>
            </a:pPr>
            <a:r>
              <a:rPr lang="zh-CN" altLang="en-US" sz="2000" b="1">
                <a:latin typeface="Times New Roman" panose="02020603050405020304" pitchFamily="18" charset="0"/>
                <a:ea typeface="仿宋" panose="02010609060101010101" charset="-122"/>
                <a:cs typeface="Times New Roman" panose="02020603050405020304" pitchFamily="18" charset="0"/>
                <a:sym typeface="+mn-ea"/>
              </a:rPr>
              <a:t>在 </a:t>
            </a:r>
            <a:r>
              <a:rPr lang="zh-CN" altLang="en-US" sz="2000" b="1" i="1">
                <a:latin typeface="Times New Roman" panose="02020603050405020304" pitchFamily="18" charset="0"/>
                <a:ea typeface="仿宋" panose="02010609060101010101" charset="-122"/>
                <a:cs typeface="Times New Roman" panose="02020603050405020304" pitchFamily="18" charset="0"/>
                <a:sym typeface="+mn-ea"/>
              </a:rPr>
              <a:t>Dudek</a:t>
            </a:r>
            <a:r>
              <a:rPr lang="zh-CN" altLang="en-US" sz="2000" b="1">
                <a:latin typeface="Times New Roman" panose="02020603050405020304" pitchFamily="18" charset="0"/>
                <a:ea typeface="仿宋" panose="02010609060101010101" charset="-122"/>
                <a:cs typeface="Times New Roman" panose="02020603050405020304" pitchFamily="18" charset="0"/>
                <a:sym typeface="+mn-ea"/>
              </a:rPr>
              <a:t> 的文章中，用 </a:t>
            </a:r>
            <a:r>
              <a:rPr lang="zh-CN" altLang="en-US" sz="2000" b="1" i="1">
                <a:latin typeface="Times New Roman" panose="02020603050405020304" pitchFamily="18" charset="0"/>
                <a:ea typeface="仿宋" panose="02010609060101010101" charset="-122"/>
                <a:cs typeface="Times New Roman" panose="02020603050405020304" pitchFamily="18" charset="0"/>
                <a:sym typeface="+mn-ea"/>
              </a:rPr>
              <a:t>quenched</a:t>
            </a:r>
            <a:r>
              <a:rPr lang="zh-CN" altLang="en-US" sz="2000" b="1">
                <a:latin typeface="Times New Roman" panose="02020603050405020304" pitchFamily="18" charset="0"/>
                <a:ea typeface="仿宋" panose="02010609060101010101" charset="-122"/>
                <a:cs typeface="Times New Roman" panose="02020603050405020304" pitchFamily="18" charset="0"/>
                <a:sym typeface="+mn-ea"/>
              </a:rPr>
              <a:t> 组态计算了粲偶素到双光子的衰变这一过程，我们的工作中使用的是</a:t>
            </a:r>
            <a:r>
              <a:rPr lang="zh-CN" altLang="en-US" sz="2000" b="1" i="1">
                <a:latin typeface="Times New Roman" panose="02020603050405020304" pitchFamily="18" charset="0"/>
                <a:ea typeface="仿宋" panose="02010609060101010101" charset="-122"/>
                <a:cs typeface="Times New Roman" panose="02020603050405020304" pitchFamily="18" charset="0"/>
                <a:sym typeface="+mn-ea"/>
              </a:rPr>
              <a:t> N</a:t>
            </a:r>
            <a:r>
              <a:rPr lang="zh-CN" altLang="en-US" sz="2000" b="1" i="1" baseline="-25000">
                <a:latin typeface="Times New Roman" panose="02020603050405020304" pitchFamily="18" charset="0"/>
                <a:ea typeface="仿宋" panose="02010609060101010101" charset="-122"/>
                <a:cs typeface="Times New Roman" panose="02020603050405020304" pitchFamily="18" charset="0"/>
                <a:sym typeface="+mn-ea"/>
              </a:rPr>
              <a:t>f</a:t>
            </a:r>
            <a:r>
              <a:rPr lang="zh-CN" altLang="en-US" sz="2000" b="1" i="1">
                <a:latin typeface="Times New Roman" panose="02020603050405020304" pitchFamily="18" charset="0"/>
                <a:ea typeface="仿宋" panose="02010609060101010101" charset="-122"/>
                <a:cs typeface="Times New Roman" panose="02020603050405020304" pitchFamily="18" charset="0"/>
                <a:sym typeface="+mn-ea"/>
              </a:rPr>
              <a:t> = 2</a:t>
            </a:r>
            <a:r>
              <a:rPr lang="zh-CN" altLang="en-US" sz="2000" b="1">
                <a:latin typeface="Times New Roman" panose="02020603050405020304" pitchFamily="18" charset="0"/>
                <a:ea typeface="仿宋" panose="02010609060101010101" charset="-122"/>
                <a:cs typeface="Times New Roman" panose="02020603050405020304" pitchFamily="18" charset="0"/>
                <a:sym typeface="+mn-ea"/>
              </a:rPr>
              <a:t>（</a:t>
            </a:r>
            <a:r>
              <a:rPr lang="zh-CN" altLang="en-US" sz="2000" b="1" i="1">
                <a:latin typeface="Times New Roman" panose="02020603050405020304" pitchFamily="18" charset="0"/>
                <a:ea typeface="仿宋" panose="02010609060101010101" charset="-122"/>
                <a:cs typeface="Times New Roman" panose="02020603050405020304" pitchFamily="18" charset="0"/>
                <a:sym typeface="+mn-ea"/>
              </a:rPr>
              <a:t>u，d 夸克</a:t>
            </a:r>
            <a:r>
              <a:rPr lang="zh-CN" altLang="en-US" sz="2000" b="1">
                <a:latin typeface="Times New Roman" panose="02020603050405020304" pitchFamily="18" charset="0"/>
                <a:ea typeface="仿宋" panose="02010609060101010101" charset="-122"/>
                <a:cs typeface="Times New Roman" panose="02020603050405020304" pitchFamily="18" charset="0"/>
                <a:sym typeface="+mn-ea"/>
              </a:rPr>
              <a:t>） </a:t>
            </a:r>
            <a:r>
              <a:rPr lang="en-US" altLang="zh-CN" sz="2000" b="1" i="1">
                <a:latin typeface="Times New Roman" panose="02020603050405020304" pitchFamily="18" charset="0"/>
                <a:ea typeface="仿宋" panose="02010609060101010101" charset="-122"/>
                <a:cs typeface="Times New Roman" panose="02020603050405020304" pitchFamily="18" charset="0"/>
                <a:sym typeface="+mn-ea"/>
              </a:rPr>
              <a:t>T</a:t>
            </a:r>
            <a:r>
              <a:rPr lang="zh-CN" altLang="en-US" sz="2000" b="1" i="1">
                <a:latin typeface="Times New Roman" panose="02020603050405020304" pitchFamily="18" charset="0"/>
                <a:ea typeface="仿宋" panose="02010609060101010101" charset="-122"/>
                <a:cs typeface="Times New Roman" panose="02020603050405020304" pitchFamily="18" charset="0"/>
                <a:sym typeface="+mn-ea"/>
              </a:rPr>
              <a:t>wisted </a:t>
            </a:r>
            <a:r>
              <a:rPr lang="en-US" altLang="zh-CN" sz="2000" b="1" i="1">
                <a:latin typeface="Times New Roman" panose="02020603050405020304" pitchFamily="18" charset="0"/>
                <a:ea typeface="仿宋" panose="02010609060101010101" charset="-122"/>
                <a:cs typeface="Times New Roman" panose="02020603050405020304" pitchFamily="18" charset="0"/>
                <a:sym typeface="+mn-ea"/>
              </a:rPr>
              <a:t>M</a:t>
            </a:r>
            <a:r>
              <a:rPr lang="zh-CN" altLang="en-US" sz="2000" b="1" i="1">
                <a:latin typeface="Times New Roman" panose="02020603050405020304" pitchFamily="18" charset="0"/>
                <a:ea typeface="仿宋" panose="02010609060101010101" charset="-122"/>
                <a:cs typeface="Times New Roman" panose="02020603050405020304" pitchFamily="18" charset="0"/>
                <a:sym typeface="+mn-ea"/>
              </a:rPr>
              <a:t>ass</a:t>
            </a:r>
            <a:r>
              <a:rPr lang="zh-CN" altLang="en-US" sz="2000" b="1">
                <a:latin typeface="Times New Roman" panose="02020603050405020304" pitchFamily="18" charset="0"/>
                <a:ea typeface="仿宋" panose="02010609060101010101" charset="-122"/>
                <a:cs typeface="Times New Roman" panose="02020603050405020304" pitchFamily="18" charset="0"/>
                <a:sym typeface="+mn-ea"/>
              </a:rPr>
              <a:t> 组态进行了</a:t>
            </a:r>
            <a:r>
              <a:rPr lang="zh-CN" altLang="en-US" sz="2000" b="1" i="1">
                <a:latin typeface="Times New Roman" panose="02020603050405020304" pitchFamily="18" charset="0"/>
                <a:ea typeface="仿宋" panose="02010609060101010101" charset="-122"/>
                <a:cs typeface="Times New Roman" panose="02020603050405020304" pitchFamily="18" charset="0"/>
                <a:sym typeface="+mn-ea"/>
              </a:rPr>
              <a:t>unquenched</a:t>
            </a:r>
            <a:r>
              <a:rPr lang="zh-CN" altLang="en-US" sz="2000" b="1">
                <a:latin typeface="Times New Roman" panose="02020603050405020304" pitchFamily="18" charset="0"/>
                <a:ea typeface="仿宋" panose="02010609060101010101" charset="-122"/>
                <a:cs typeface="Times New Roman" panose="02020603050405020304" pitchFamily="18" charset="0"/>
                <a:sym typeface="+mn-ea"/>
              </a:rPr>
              <a:t> 计算，希望能在考虑了海夸克效应后，能得到更精细的结果。</a:t>
            </a:r>
            <a:endParaRPr lang="zh-CN" altLang="en-US" sz="2000"/>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custDataLst>
              <p:tags r:id="rId1"/>
            </p:custDataLst>
          </p:nvPr>
        </p:nvSpPr>
        <p:spPr>
          <a:xfrm>
            <a:off x="164465" y="209550"/>
            <a:ext cx="8827135" cy="555625"/>
          </a:xfr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a:normAutofit/>
          </a:bodyPr>
          <a:p>
            <a:pPr algn="ctr"/>
            <a:r>
              <a:rPr lang="zh-CN" altLang="zh-CN" dirty="0">
                <a:effectLst>
                  <a:outerShdw blurRad="38100" dist="38100" dir="2700000" algn="tl">
                    <a:srgbClr val="000000">
                      <a:alpha val="43137"/>
                    </a:srgbClr>
                  </a:outerShdw>
                </a:effectLst>
                <a:latin typeface="+mj-ea"/>
                <a:ea typeface="+mj-ea"/>
              </a:rPr>
              <a:t>理论介绍</a:t>
            </a:r>
            <a:endParaRPr lang="zh-CN" altLang="zh-CN" dirty="0">
              <a:effectLst>
                <a:outerShdw blurRad="38100" dist="38100" dir="2700000" algn="tl">
                  <a:srgbClr val="000000">
                    <a:alpha val="43137"/>
                  </a:srgbClr>
                </a:outerShdw>
              </a:effectLst>
              <a:latin typeface="+mj-ea"/>
              <a:ea typeface="+mj-ea"/>
            </a:endParaRPr>
          </a:p>
        </p:txBody>
      </p:sp>
      <p:sp>
        <p:nvSpPr>
          <p:cNvPr id="43" name="文本框 42"/>
          <p:cNvSpPr txBox="1"/>
          <p:nvPr/>
        </p:nvSpPr>
        <p:spPr>
          <a:xfrm>
            <a:off x="118110" y="1072515"/>
            <a:ext cx="8873490" cy="1198880"/>
          </a:xfrm>
          <a:prstGeom prst="rect">
            <a:avLst/>
          </a:prstGeom>
          <a:noFill/>
        </p:spPr>
        <p:txBody>
          <a:bodyPr wrap="square" rtlCol="0">
            <a:spAutoFit/>
          </a:bodyPr>
          <a:p>
            <a:pPr>
              <a:lnSpc>
                <a:spcPct val="120000"/>
              </a:lnSpc>
            </a:pPr>
            <a:r>
              <a:rPr lang="zh-CN" altLang="en-US" sz="2000" b="1">
                <a:latin typeface="Times New Roman" panose="02020603050405020304" pitchFamily="18" charset="0"/>
                <a:ea typeface="仿宋" panose="02010609060101010101" charset="-122"/>
                <a:cs typeface="Times New Roman" panose="02020603050405020304" pitchFamily="18" charset="0"/>
              </a:rPr>
              <a:t>基于已有的大量可用于描述光子的强子性质的实验数据，可以探讨这么一个问题：如何从量子色动力学</a:t>
            </a:r>
            <a:r>
              <a:rPr lang="zh-CN" altLang="en-US" sz="2000" b="1">
                <a:latin typeface="Times New Roman" panose="02020603050405020304" pitchFamily="18" charset="0"/>
                <a:ea typeface="仿宋" panose="02010609060101010101" charset="-122"/>
                <a:cs typeface="Times New Roman" panose="02020603050405020304" pitchFamily="18" charset="0"/>
              </a:rPr>
              <a:t>―― (QCD) 来理解光子的强子性质。这是一个比较困难的问题。</a:t>
            </a:r>
            <a:endParaRPr lang="zh-CN" altLang="en-US" sz="2000" b="1">
              <a:latin typeface="Times New Roman" panose="02020603050405020304" pitchFamily="18" charset="0"/>
              <a:ea typeface="仿宋" panose="02010609060101010101" charset="-122"/>
              <a:cs typeface="Times New Roman" panose="02020603050405020304" pitchFamily="18" charset="0"/>
            </a:endParaRPr>
          </a:p>
        </p:txBody>
      </p:sp>
      <p:sp>
        <p:nvSpPr>
          <p:cNvPr id="44" name="文本框 43"/>
          <p:cNvSpPr txBox="1"/>
          <p:nvPr/>
        </p:nvSpPr>
        <p:spPr>
          <a:xfrm>
            <a:off x="164465" y="2540635"/>
            <a:ext cx="8717915" cy="1198880"/>
          </a:xfrm>
          <a:prstGeom prst="rect">
            <a:avLst/>
          </a:prstGeom>
          <a:noFill/>
        </p:spPr>
        <p:txBody>
          <a:bodyPr wrap="square" rtlCol="0">
            <a:spAutoFit/>
          </a:bodyPr>
          <a:p>
            <a:pPr>
              <a:lnSpc>
                <a:spcPct val="120000"/>
              </a:lnSpc>
            </a:pPr>
            <a:r>
              <a:rPr lang="zh-CN" altLang="en-US" sz="2000" b="1">
                <a:latin typeface="Times New Roman" panose="02020603050405020304" pitchFamily="18" charset="0"/>
                <a:ea typeface="仿宋" panose="02010609060101010101" charset="-122"/>
                <a:cs typeface="Times New Roman" panose="02020603050405020304" pitchFamily="18" charset="0"/>
              </a:rPr>
              <a:t>原因在于光子不是 QCD 的一个本征态，一般用于计算强子矩阵元的标准 LQCD 方法并不适用。光子态的强子矩阵元是时间依赖的关联函数，而时间依赖的关联函数由闵氏空间转动到欧氏空间后很难处理。</a:t>
            </a:r>
            <a:endParaRPr lang="zh-CN" altLang="en-US" sz="2000" b="1">
              <a:latin typeface="Times New Roman" panose="02020603050405020304" pitchFamily="18" charset="0"/>
              <a:ea typeface="仿宋" panose="02010609060101010101" charset="-122"/>
              <a:cs typeface="Times New Roman" panose="02020603050405020304" pitchFamily="18" charset="0"/>
            </a:endParaRPr>
          </a:p>
        </p:txBody>
      </p:sp>
      <p:sp>
        <p:nvSpPr>
          <p:cNvPr id="45" name="文本框 44"/>
          <p:cNvSpPr txBox="1"/>
          <p:nvPr/>
        </p:nvSpPr>
        <p:spPr>
          <a:xfrm>
            <a:off x="179705" y="4098290"/>
            <a:ext cx="8702040" cy="1198880"/>
          </a:xfrm>
          <a:prstGeom prst="rect">
            <a:avLst/>
          </a:prstGeom>
          <a:noFill/>
        </p:spPr>
        <p:txBody>
          <a:bodyPr wrap="square" rtlCol="0" anchor="t">
            <a:spAutoFit/>
          </a:bodyPr>
          <a:p>
            <a:pPr>
              <a:lnSpc>
                <a:spcPct val="120000"/>
              </a:lnSpc>
            </a:pPr>
            <a:r>
              <a:rPr lang="zh-CN" altLang="en-US" sz="2000" b="1">
                <a:latin typeface="Times New Roman" panose="02020603050405020304" pitchFamily="18" charset="0"/>
                <a:ea typeface="仿宋" panose="02010609060101010101" charset="-122"/>
                <a:cs typeface="Times New Roman" panose="02020603050405020304" pitchFamily="18" charset="0"/>
              </a:rPr>
              <a:t>虽然要计算光子态的强子矩阵元非常困难，但并不是无法可想。接下来讨论一个介子 </a:t>
            </a:r>
            <a:r>
              <a:rPr lang="zh-CN" altLang="en-US" sz="2000" b="1" i="1">
                <a:latin typeface="Times New Roman" panose="02020603050405020304" pitchFamily="18" charset="0"/>
                <a:ea typeface="仿宋" panose="02010609060101010101" charset="-122"/>
                <a:cs typeface="Times New Roman" panose="02020603050405020304" pitchFamily="18" charset="0"/>
              </a:rPr>
              <a:t>M</a:t>
            </a:r>
            <a:r>
              <a:rPr lang="zh-CN" altLang="en-US" sz="2000" b="1">
                <a:latin typeface="Times New Roman" panose="02020603050405020304" pitchFamily="18" charset="0"/>
                <a:ea typeface="仿宋" panose="02010609060101010101" charset="-122"/>
                <a:cs typeface="Times New Roman" panose="02020603050405020304" pitchFamily="18" charset="0"/>
              </a:rPr>
              <a:t> 到双光子的衰变问题，以及如何利用格点 QCD 得到这一过程的辐射跃迁矩阵元和形状因子。</a:t>
            </a:r>
            <a:endParaRPr lang="zh-CN" altLang="en-US" sz="2000" b="1">
              <a:latin typeface="Times New Roman" panose="02020603050405020304" pitchFamily="18" charset="0"/>
              <a:ea typeface="仿宋" panose="02010609060101010101" charset="-122"/>
              <a:cs typeface="Times New Roman" panose="02020603050405020304" pitchFamily="18"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custDataLst>
              <p:tags r:id="rId1"/>
            </p:custDataLst>
          </p:nvPr>
        </p:nvSpPr>
        <p:spPr>
          <a:xfrm>
            <a:off x="164465" y="209550"/>
            <a:ext cx="8827135" cy="555625"/>
          </a:xfr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a:normAutofit/>
          </a:bodyPr>
          <a:p>
            <a:pPr algn="ctr"/>
            <a:r>
              <a:rPr lang="zh-CN" altLang="zh-CN" dirty="0">
                <a:effectLst>
                  <a:outerShdw blurRad="38100" dist="38100" dir="2700000" algn="tl">
                    <a:srgbClr val="000000">
                      <a:alpha val="43137"/>
                    </a:srgbClr>
                  </a:outerShdw>
                </a:effectLst>
                <a:latin typeface="+mj-ea"/>
                <a:ea typeface="+mj-ea"/>
              </a:rPr>
              <a:t>理论介绍</a:t>
            </a:r>
            <a:endParaRPr lang="zh-CN" altLang="zh-CN" dirty="0">
              <a:effectLst>
                <a:outerShdw blurRad="38100" dist="38100" dir="2700000" algn="tl">
                  <a:srgbClr val="000000">
                    <a:alpha val="43137"/>
                  </a:srgbClr>
                </a:outerShdw>
              </a:effectLst>
              <a:latin typeface="+mj-ea"/>
              <a:ea typeface="+mj-ea"/>
            </a:endParaRPr>
          </a:p>
        </p:txBody>
      </p:sp>
      <p:sp>
        <p:nvSpPr>
          <p:cNvPr id="2" name="文本框 1"/>
          <p:cNvSpPr txBox="1"/>
          <p:nvPr/>
        </p:nvSpPr>
        <p:spPr>
          <a:xfrm>
            <a:off x="234950" y="896620"/>
            <a:ext cx="8690610" cy="829945"/>
          </a:xfrm>
          <a:prstGeom prst="rect">
            <a:avLst/>
          </a:prstGeom>
          <a:noFill/>
        </p:spPr>
        <p:txBody>
          <a:bodyPr wrap="square" rtlCol="0" anchor="t">
            <a:spAutoFit/>
          </a:bodyPr>
          <a:p>
            <a:pPr>
              <a:lnSpc>
                <a:spcPct val="120000"/>
              </a:lnSpc>
            </a:pPr>
            <a:r>
              <a:rPr lang="zh-CN" altLang="en-US" sz="2000" b="1">
                <a:latin typeface="Times New Roman" panose="02020603050405020304" pitchFamily="18" charset="0"/>
                <a:ea typeface="仿宋" panose="02010609060101010101" charset="-122"/>
                <a:cs typeface="Times New Roman" panose="02020603050405020304" pitchFamily="18" charset="0"/>
              </a:rPr>
              <a:t>在闵氏空间中，一个介子 </a:t>
            </a:r>
            <a:r>
              <a:rPr lang="zh-CN" altLang="en-US" sz="2000" b="1" i="1">
                <a:latin typeface="Times New Roman" panose="02020603050405020304" pitchFamily="18" charset="0"/>
                <a:ea typeface="仿宋" panose="02010609060101010101" charset="-122"/>
                <a:cs typeface="Times New Roman" panose="02020603050405020304" pitchFamily="18" charset="0"/>
              </a:rPr>
              <a:t>M</a:t>
            </a:r>
            <a:r>
              <a:rPr lang="zh-CN" altLang="en-US" sz="2000" b="1">
                <a:latin typeface="Times New Roman" panose="02020603050405020304" pitchFamily="18" charset="0"/>
                <a:ea typeface="仿宋" panose="02010609060101010101" charset="-122"/>
                <a:cs typeface="Times New Roman" panose="02020603050405020304" pitchFamily="18" charset="0"/>
              </a:rPr>
              <a:t> 衰变到双光子的辐射跃迁矩阵元可以通过 </a:t>
            </a:r>
            <a:r>
              <a:rPr lang="zh-CN" altLang="en-US" sz="2000" b="1" i="1">
                <a:latin typeface="Times New Roman" panose="02020603050405020304" pitchFamily="18" charset="0"/>
                <a:ea typeface="仿宋" panose="02010609060101010101" charset="-122"/>
                <a:cs typeface="Times New Roman" panose="02020603050405020304" pitchFamily="18" charset="0"/>
              </a:rPr>
              <a:t>LSZ</a:t>
            </a:r>
            <a:r>
              <a:rPr lang="zh-CN" altLang="en-US" sz="2000" b="1">
                <a:latin typeface="Times New Roman" panose="02020603050405020304" pitchFamily="18" charset="0"/>
                <a:ea typeface="仿宋" panose="02010609060101010101" charset="-122"/>
                <a:cs typeface="Times New Roman" panose="02020603050405020304" pitchFamily="18" charset="0"/>
              </a:rPr>
              <a:t>约化公式得到，</a:t>
            </a:r>
            <a:endParaRPr lang="zh-CN" altLang="en-US" sz="2000" b="1">
              <a:latin typeface="Times New Roman" panose="02020603050405020304" pitchFamily="18" charset="0"/>
              <a:ea typeface="仿宋" panose="02010609060101010101"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249555" y="1828800"/>
            <a:ext cx="4770120" cy="617220"/>
          </a:xfrm>
          <a:prstGeom prst="rect">
            <a:avLst/>
          </a:prstGeom>
        </p:spPr>
      </p:pic>
      <p:pic>
        <p:nvPicPr>
          <p:cNvPr id="4" name="图片 3"/>
          <p:cNvPicPr>
            <a:picLocks noChangeAspect="1"/>
          </p:cNvPicPr>
          <p:nvPr/>
        </p:nvPicPr>
        <p:blipFill>
          <a:blip r:embed="rId3"/>
          <a:stretch>
            <a:fillRect/>
          </a:stretch>
        </p:blipFill>
        <p:spPr>
          <a:xfrm>
            <a:off x="5003800" y="1899285"/>
            <a:ext cx="3787140" cy="304800"/>
          </a:xfrm>
          <a:prstGeom prst="rect">
            <a:avLst/>
          </a:prstGeom>
        </p:spPr>
      </p:pic>
      <p:pic>
        <p:nvPicPr>
          <p:cNvPr id="5" name="图片 4"/>
          <p:cNvPicPr>
            <a:picLocks noChangeAspect="1"/>
          </p:cNvPicPr>
          <p:nvPr/>
        </p:nvPicPr>
        <p:blipFill>
          <a:blip r:embed="rId4"/>
          <a:stretch>
            <a:fillRect/>
          </a:stretch>
        </p:blipFill>
        <p:spPr>
          <a:xfrm>
            <a:off x="394335" y="2782570"/>
            <a:ext cx="3739515" cy="287020"/>
          </a:xfrm>
          <a:prstGeom prst="rect">
            <a:avLst/>
          </a:prstGeom>
        </p:spPr>
      </p:pic>
      <p:sp>
        <p:nvSpPr>
          <p:cNvPr id="6" name="文本框 5"/>
          <p:cNvSpPr txBox="1"/>
          <p:nvPr/>
        </p:nvSpPr>
        <p:spPr>
          <a:xfrm>
            <a:off x="264795" y="3406140"/>
            <a:ext cx="8454390" cy="829945"/>
          </a:xfrm>
          <a:prstGeom prst="rect">
            <a:avLst/>
          </a:prstGeom>
          <a:noFill/>
        </p:spPr>
        <p:txBody>
          <a:bodyPr wrap="square" rtlCol="0" anchor="t">
            <a:spAutoFit/>
          </a:bodyPr>
          <a:p>
            <a:pPr>
              <a:lnSpc>
                <a:spcPct val="120000"/>
              </a:lnSpc>
            </a:pPr>
            <a:r>
              <a:rPr lang="zh-CN" altLang="en-US" sz="2000" b="1">
                <a:latin typeface="Times New Roman" panose="02020603050405020304" pitchFamily="18" charset="0"/>
                <a:ea typeface="仿宋" panose="02010609060101010101" charset="-122"/>
                <a:cs typeface="Times New Roman" panose="02020603050405020304" pitchFamily="18" charset="0"/>
              </a:rPr>
              <a:t>光子并不是 QCD 的本征态，所以我们不能利用格点 QCD 直接计算这个量。可是，可以对其进行</a:t>
            </a:r>
            <a:r>
              <a:rPr lang="zh-CN" altLang="en-US" sz="2000" b="1">
                <a:latin typeface="Times New Roman" panose="02020603050405020304" pitchFamily="18" charset="0"/>
                <a:ea typeface="仿宋" panose="02010609060101010101" charset="-122"/>
                <a:cs typeface="Times New Roman" panose="02020603050405020304" pitchFamily="18" charset="0"/>
                <a:sym typeface="+mn-ea"/>
              </a:rPr>
              <a:t>光子-夸克耦合的</a:t>
            </a:r>
            <a:r>
              <a:rPr lang="zh-CN" altLang="en-US" sz="2000" b="1">
                <a:latin typeface="Times New Roman" panose="02020603050405020304" pitchFamily="18" charset="0"/>
                <a:ea typeface="仿宋" panose="02010609060101010101" charset="-122"/>
                <a:cs typeface="Times New Roman" panose="02020603050405020304" pitchFamily="18" charset="0"/>
              </a:rPr>
              <a:t>微扰展开：</a:t>
            </a:r>
            <a:endParaRPr lang="zh-CN" altLang="en-US" sz="2000" b="1">
              <a:latin typeface="Times New Roman" panose="02020603050405020304" pitchFamily="18" charset="0"/>
              <a:ea typeface="仿宋" panose="02010609060101010101" charset="-122"/>
              <a:cs typeface="Times New Roman" panose="02020603050405020304" pitchFamily="18" charset="0"/>
            </a:endParaRPr>
          </a:p>
        </p:txBody>
      </p:sp>
      <p:pic>
        <p:nvPicPr>
          <p:cNvPr id="7" name="图片 6"/>
          <p:cNvPicPr>
            <a:picLocks noChangeAspect="1"/>
          </p:cNvPicPr>
          <p:nvPr/>
        </p:nvPicPr>
        <p:blipFill>
          <a:blip r:embed="rId5"/>
          <a:stretch>
            <a:fillRect/>
          </a:stretch>
        </p:blipFill>
        <p:spPr>
          <a:xfrm>
            <a:off x="1341755" y="4496435"/>
            <a:ext cx="6477000" cy="85344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custDataLst>
              <p:tags r:id="rId1"/>
            </p:custDataLst>
          </p:nvPr>
        </p:nvSpPr>
        <p:spPr>
          <a:xfrm>
            <a:off x="164465" y="209550"/>
            <a:ext cx="8827135" cy="555625"/>
          </a:xfr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a:normAutofit/>
          </a:bodyPr>
          <a:p>
            <a:pPr algn="ctr"/>
            <a:r>
              <a:rPr lang="zh-CN" altLang="zh-CN" dirty="0">
                <a:effectLst>
                  <a:outerShdw blurRad="38100" dist="38100" dir="2700000" algn="tl">
                    <a:srgbClr val="000000">
                      <a:alpha val="43137"/>
                    </a:srgbClr>
                  </a:outerShdw>
                </a:effectLst>
                <a:latin typeface="+mj-ea"/>
                <a:ea typeface="+mj-ea"/>
              </a:rPr>
              <a:t>理论介绍</a:t>
            </a:r>
            <a:endParaRPr lang="zh-CN" altLang="zh-CN" dirty="0">
              <a:effectLst>
                <a:outerShdw blurRad="38100" dist="38100" dir="2700000" algn="tl">
                  <a:srgbClr val="000000">
                    <a:alpha val="43137"/>
                  </a:srgbClr>
                </a:outerShdw>
              </a:effectLst>
              <a:latin typeface="+mj-ea"/>
              <a:ea typeface="+mj-ea"/>
            </a:endParaRPr>
          </a:p>
        </p:txBody>
      </p:sp>
      <p:sp>
        <p:nvSpPr>
          <p:cNvPr id="8" name="文本框 7"/>
          <p:cNvSpPr txBox="1"/>
          <p:nvPr/>
        </p:nvSpPr>
        <p:spPr>
          <a:xfrm>
            <a:off x="236855" y="916940"/>
            <a:ext cx="8689340" cy="460375"/>
          </a:xfrm>
          <a:prstGeom prst="rect">
            <a:avLst/>
          </a:prstGeom>
          <a:noFill/>
        </p:spPr>
        <p:txBody>
          <a:bodyPr wrap="square" rtlCol="0" anchor="t">
            <a:spAutoFit/>
          </a:bodyPr>
          <a:p>
            <a:pPr>
              <a:lnSpc>
                <a:spcPct val="120000"/>
              </a:lnSpc>
            </a:pPr>
            <a:r>
              <a:rPr lang="zh-CN" altLang="en-US" sz="2000" b="1">
                <a:latin typeface="Times New Roman" panose="02020603050405020304" pitchFamily="18" charset="0"/>
                <a:ea typeface="仿宋" panose="02010609060101010101" charset="-122"/>
                <a:cs typeface="Times New Roman" panose="02020603050405020304" pitchFamily="18" charset="0"/>
              </a:rPr>
              <a:t>将</a:t>
            </a:r>
            <a:r>
              <a:rPr lang="zh-CN" altLang="en-US" sz="2000" b="1">
                <a:latin typeface="Times New Roman" panose="02020603050405020304" pitchFamily="18" charset="0"/>
                <a:ea typeface="仿宋" panose="02010609060101010101" charset="-122"/>
                <a:cs typeface="Times New Roman" panose="02020603050405020304" pitchFamily="18" charset="0"/>
              </a:rPr>
              <a:t>光子场 Wick 收缩成光子传播子乘积，由此可得，</a:t>
            </a:r>
            <a:endParaRPr lang="zh-CN" altLang="en-US" sz="2000" b="1">
              <a:latin typeface="Times New Roman" panose="02020603050405020304" pitchFamily="18" charset="0"/>
              <a:ea typeface="仿宋" panose="02010609060101010101" charset="-122"/>
              <a:cs typeface="Times New Roman" panose="02020603050405020304" pitchFamily="18" charset="0"/>
            </a:endParaRPr>
          </a:p>
        </p:txBody>
      </p:sp>
      <p:pic>
        <p:nvPicPr>
          <p:cNvPr id="9" name="图片 8"/>
          <p:cNvPicPr>
            <a:picLocks noChangeAspect="1"/>
          </p:cNvPicPr>
          <p:nvPr/>
        </p:nvPicPr>
        <p:blipFill>
          <a:blip r:embed="rId2"/>
          <a:stretch>
            <a:fillRect/>
          </a:stretch>
        </p:blipFill>
        <p:spPr>
          <a:xfrm>
            <a:off x="1520190" y="1868170"/>
            <a:ext cx="6103620" cy="1112520"/>
          </a:xfrm>
          <a:prstGeom prst="rect">
            <a:avLst/>
          </a:prstGeom>
        </p:spPr>
      </p:pic>
      <p:pic>
        <p:nvPicPr>
          <p:cNvPr id="10" name="图片 9"/>
          <p:cNvPicPr>
            <a:picLocks noChangeAspect="1"/>
          </p:cNvPicPr>
          <p:nvPr/>
        </p:nvPicPr>
        <p:blipFill>
          <a:blip r:embed="rId3"/>
          <a:stretch>
            <a:fillRect/>
          </a:stretch>
        </p:blipFill>
        <p:spPr>
          <a:xfrm>
            <a:off x="211455" y="3133725"/>
            <a:ext cx="5141595" cy="1083310"/>
          </a:xfrm>
          <a:prstGeom prst="rect">
            <a:avLst/>
          </a:prstGeom>
        </p:spPr>
      </p:pic>
      <p:sp>
        <p:nvSpPr>
          <p:cNvPr id="12" name="文本框 11"/>
          <p:cNvSpPr txBox="1"/>
          <p:nvPr/>
        </p:nvSpPr>
        <p:spPr>
          <a:xfrm>
            <a:off x="234315" y="4417060"/>
            <a:ext cx="8692515" cy="1691640"/>
          </a:xfrm>
          <a:prstGeom prst="rect">
            <a:avLst/>
          </a:prstGeom>
          <a:noFill/>
        </p:spPr>
        <p:txBody>
          <a:bodyPr wrap="square" rtlCol="0">
            <a:spAutoFit/>
          </a:bodyPr>
          <a:p>
            <a:pPr>
              <a:lnSpc>
                <a:spcPct val="130000"/>
              </a:lnSpc>
            </a:pPr>
            <a:r>
              <a:rPr lang="zh-CN" altLang="en-US" sz="2000" b="1">
                <a:latin typeface="Times New Roman" panose="02020603050405020304" pitchFamily="18" charset="0"/>
                <a:ea typeface="仿宋" panose="02010609060101010101" charset="-122"/>
                <a:cs typeface="Times New Roman" panose="02020603050405020304" pitchFamily="18" charset="0"/>
              </a:rPr>
              <a:t>将上述的矩阵元表达式从闵氏空间解析延拓到欧氏空间。对两个末态光子的动量限制：                              ，</a:t>
            </a:r>
            <a:r>
              <a:rPr lang="zh-CN" altLang="en-US" sz="2000" b="1" i="1">
                <a:latin typeface="Times New Roman" panose="02020603050405020304" pitchFamily="18" charset="0"/>
                <a:ea typeface="仿宋" panose="02010609060101010101" charset="-122"/>
                <a:cs typeface="Times New Roman" panose="02020603050405020304" pitchFamily="18" charset="0"/>
                <a:sym typeface="+mn-ea"/>
              </a:rPr>
              <a:t>M</a:t>
            </a:r>
            <a:r>
              <a:rPr lang="zh-CN" altLang="en-US" sz="2000" b="1" i="1" baseline="-25000">
                <a:latin typeface="Times New Roman" panose="02020603050405020304" pitchFamily="18" charset="0"/>
                <a:ea typeface="仿宋" panose="02010609060101010101" charset="-122"/>
                <a:cs typeface="Times New Roman" panose="02020603050405020304" pitchFamily="18" charset="0"/>
                <a:sym typeface="+mn-ea"/>
              </a:rPr>
              <a:t>V </a:t>
            </a:r>
            <a:r>
              <a:rPr lang="zh-CN" altLang="en-US" sz="2000" b="1" baseline="-25000">
                <a:latin typeface="Times New Roman" panose="02020603050405020304" pitchFamily="18" charset="0"/>
                <a:ea typeface="仿宋" panose="02010609060101010101" charset="-122"/>
                <a:cs typeface="Times New Roman" panose="02020603050405020304" pitchFamily="18" charset="0"/>
                <a:sym typeface="+mn-ea"/>
              </a:rPr>
              <a:t> </a:t>
            </a:r>
            <a:r>
              <a:rPr lang="zh-CN" altLang="en-US" sz="2000" b="1">
                <a:latin typeface="Times New Roman" panose="02020603050405020304" pitchFamily="18" charset="0"/>
                <a:ea typeface="仿宋" panose="02010609060101010101" charset="-122"/>
                <a:cs typeface="Times New Roman" panose="02020603050405020304" pitchFamily="18" charset="0"/>
                <a:sym typeface="+mn-ea"/>
              </a:rPr>
              <a:t>是 QCD 中最轻的矢量介子。对 quenched 格点 QCD 来说，最轻的矢量介子是 </a:t>
            </a:r>
            <a:r>
              <a:rPr lang="zh-CN" altLang="en-US" sz="2000" b="1" i="1">
                <a:latin typeface="Times New Roman" panose="02020603050405020304" pitchFamily="18" charset="0"/>
                <a:ea typeface="仿宋" panose="02010609060101010101" charset="-122"/>
                <a:cs typeface="Times New Roman" panose="02020603050405020304" pitchFamily="18" charset="0"/>
                <a:sym typeface="+mn-ea"/>
              </a:rPr>
              <a:t>J/Ψ</a:t>
            </a:r>
            <a:r>
              <a:rPr lang="zh-CN" altLang="en-US" sz="2000" b="1">
                <a:latin typeface="Times New Roman" panose="02020603050405020304" pitchFamily="18" charset="0"/>
                <a:ea typeface="仿宋" panose="02010609060101010101" charset="-122"/>
                <a:cs typeface="Times New Roman" panose="02020603050405020304" pitchFamily="18" charset="0"/>
                <a:sym typeface="+mn-ea"/>
              </a:rPr>
              <a:t>；而本文的研究是在 unquenched 格点 QCD 下做的，所以，</a:t>
            </a:r>
            <a:r>
              <a:rPr lang="zh-CN" altLang="en-US" sz="2000" b="1" i="1">
                <a:latin typeface="Times New Roman" panose="02020603050405020304" pitchFamily="18" charset="0"/>
                <a:ea typeface="仿宋" panose="02010609060101010101" charset="-122"/>
                <a:cs typeface="Times New Roman" panose="02020603050405020304" pitchFamily="18" charset="0"/>
                <a:sym typeface="+mn-ea"/>
              </a:rPr>
              <a:t>ρ</a:t>
            </a:r>
            <a:r>
              <a:rPr lang="zh-CN" altLang="en-US" sz="2000" b="1">
                <a:latin typeface="Times New Roman" panose="02020603050405020304" pitchFamily="18" charset="0"/>
                <a:ea typeface="仿宋" panose="02010609060101010101" charset="-122"/>
                <a:cs typeface="Times New Roman" panose="02020603050405020304" pitchFamily="18" charset="0"/>
                <a:sym typeface="+mn-ea"/>
              </a:rPr>
              <a:t>  介子是最轻的矢量介子。</a:t>
            </a:r>
            <a:endParaRPr lang="zh-CN" altLang="en-US">
              <a:latin typeface="Times New Roman" panose="02020603050405020304" pitchFamily="18" charset="0"/>
              <a:cs typeface="Times New Roman" panose="02020603050405020304" pitchFamily="18" charset="0"/>
            </a:endParaRPr>
          </a:p>
        </p:txBody>
      </p:sp>
      <p:pic>
        <p:nvPicPr>
          <p:cNvPr id="13" name="图片 12"/>
          <p:cNvPicPr>
            <a:picLocks noChangeAspect="1"/>
          </p:cNvPicPr>
          <p:nvPr/>
        </p:nvPicPr>
        <p:blipFill>
          <a:blip r:embed="rId4"/>
          <a:stretch>
            <a:fillRect/>
          </a:stretch>
        </p:blipFill>
        <p:spPr>
          <a:xfrm>
            <a:off x="1452880" y="4912995"/>
            <a:ext cx="2049780" cy="36957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64465" y="209550"/>
            <a:ext cx="8827135" cy="555625"/>
          </a:xfr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a:normAutofit/>
          </a:bodyPr>
          <a:lstStyle/>
          <a:p>
            <a:pPr algn="ctr"/>
            <a:r>
              <a:rPr lang="zh-CN" altLang="zh-CN" dirty="0">
                <a:effectLst>
                  <a:outerShdw blurRad="38100" dist="38100" dir="2700000" algn="tl">
                    <a:srgbClr val="000000">
                      <a:alpha val="43137"/>
                    </a:srgbClr>
                  </a:outerShdw>
                </a:effectLst>
                <a:latin typeface="+mj-ea"/>
                <a:ea typeface="+mj-ea"/>
              </a:rPr>
              <a:t>理论介绍</a:t>
            </a:r>
            <a:endParaRPr lang="zh-CN" altLang="zh-CN" dirty="0">
              <a:effectLst>
                <a:outerShdw blurRad="38100" dist="38100" dir="2700000" algn="tl">
                  <a:srgbClr val="000000">
                    <a:alpha val="43137"/>
                  </a:srgbClr>
                </a:outerShdw>
              </a:effectLst>
              <a:latin typeface="+mj-ea"/>
              <a:ea typeface="+mj-ea"/>
            </a:endParaRPr>
          </a:p>
        </p:txBody>
      </p:sp>
      <p:sp>
        <p:nvSpPr>
          <p:cNvPr id="6" name="TextBox 16"/>
          <p:cNvSpPr txBox="1"/>
          <p:nvPr/>
        </p:nvSpPr>
        <p:spPr>
          <a:xfrm>
            <a:off x="252026" y="1411005"/>
            <a:ext cx="4011930" cy="398780"/>
          </a:xfrm>
          <a:prstGeom prst="rect">
            <a:avLst/>
          </a:prstGeom>
          <a:noFill/>
        </p:spPr>
        <p:txBody>
          <a:bodyPr wrap="none" rtlCol="0">
            <a:spAutoFit/>
          </a:bodyPr>
          <a:lstStyle/>
          <a:p>
            <a:r>
              <a:rPr lang="zh-CN" altLang="en-US" sz="2000" b="1" dirty="0" smtClean="0">
                <a:latin typeface="Times New Roman" panose="02020603050405020304" pitchFamily="18" charset="0"/>
                <a:ea typeface="仿宋" panose="02010609060101010101" charset="-122"/>
              </a:rPr>
              <a:t>需要在格点上计算的矩阵元如下：</a:t>
            </a:r>
            <a:endParaRPr lang="zh-CN" altLang="en-US" sz="2000" b="1" dirty="0" smtClean="0">
              <a:latin typeface="Times New Roman" panose="02020603050405020304" pitchFamily="18" charset="0"/>
              <a:ea typeface="仿宋" panose="02010609060101010101" charset="-122"/>
            </a:endParaRPr>
          </a:p>
        </p:txBody>
      </p:sp>
      <p:graphicFrame>
        <p:nvGraphicFramePr>
          <p:cNvPr id="2" name="对象 1">
            <a:hlinkClick r:id="" action="ppaction://ole?verb="/>
          </p:cNvPr>
          <p:cNvGraphicFramePr>
            <a:graphicFrameLocks noChangeAspect="1"/>
          </p:cNvGraphicFramePr>
          <p:nvPr/>
        </p:nvGraphicFramePr>
        <p:xfrm>
          <a:off x="4186555" y="3823335"/>
          <a:ext cx="914400" cy="215900"/>
        </p:xfrm>
        <a:graphic>
          <a:graphicData uri="http://schemas.openxmlformats.org/presentationml/2006/ole">
            <mc:AlternateContent xmlns:mc="http://schemas.openxmlformats.org/markup-compatibility/2006">
              <mc:Choice xmlns:v="urn:schemas-microsoft-com:vml" Requires="v">
                <p:oleObj spid="_x0000_s1025" name="" r:id="rId2" imgW="914400" imgH="215900" progId="Equation.KSEE3">
                  <p:embed/>
                </p:oleObj>
              </mc:Choice>
              <mc:Fallback>
                <p:oleObj name="" r:id="rId2" imgW="914400" imgH="215900" progId="Equation.KSEE3">
                  <p:embed/>
                  <p:pic>
                    <p:nvPicPr>
                      <p:cNvPr id="0" name="图片 1024"/>
                      <p:cNvPicPr/>
                      <p:nvPr/>
                    </p:nvPicPr>
                    <p:blipFill>
                      <a:blip r:embed="rId3"/>
                      <a:stretch>
                        <a:fillRect/>
                      </a:stretch>
                    </p:blipFill>
                    <p:spPr>
                      <a:xfrm>
                        <a:off x="4186555" y="3823335"/>
                        <a:ext cx="914400" cy="215900"/>
                      </a:xfrm>
                      <a:prstGeom prst="rect">
                        <a:avLst/>
                      </a:prstGeom>
                    </p:spPr>
                  </p:pic>
                </p:oleObj>
              </mc:Fallback>
            </mc:AlternateContent>
          </a:graphicData>
        </a:graphic>
      </p:graphicFrame>
      <p:grpSp>
        <p:nvGrpSpPr>
          <p:cNvPr id="8" name="组合 7"/>
          <p:cNvGrpSpPr/>
          <p:nvPr/>
        </p:nvGrpSpPr>
        <p:grpSpPr>
          <a:xfrm>
            <a:off x="252095" y="3221990"/>
            <a:ext cx="4883150" cy="452120"/>
            <a:chOff x="284" y="4650"/>
            <a:chExt cx="7690" cy="712"/>
          </a:xfrm>
        </p:grpSpPr>
        <p:sp>
          <p:nvSpPr>
            <p:cNvPr id="9" name="TextBox 17"/>
            <p:cNvSpPr txBox="1"/>
            <p:nvPr/>
          </p:nvSpPr>
          <p:spPr>
            <a:xfrm>
              <a:off x="284" y="4718"/>
              <a:ext cx="7690" cy="628"/>
            </a:xfrm>
            <a:prstGeom prst="rect">
              <a:avLst/>
            </a:prstGeom>
            <a:noFill/>
          </p:spPr>
          <p:txBody>
            <a:bodyPr wrap="square" rtlCol="0">
              <a:spAutoFit/>
            </a:bodyPr>
            <a:lstStyle/>
            <a:p>
              <a:r>
                <a:rPr lang="zh-CN" altLang="en-US" sz="2000" b="1" dirty="0" smtClean="0">
                  <a:latin typeface="Times New Roman" panose="02020603050405020304" pitchFamily="18" charset="0"/>
                  <a:ea typeface="仿宋" panose="02010609060101010101" charset="-122"/>
                </a:rPr>
                <a:t>矩阵元与    以及     形状因关系：</a:t>
              </a:r>
              <a:endParaRPr lang="zh-CN" altLang="en-US" sz="2000" b="1" dirty="0" smtClean="0">
                <a:latin typeface="Times New Roman" panose="02020603050405020304" pitchFamily="18" charset="0"/>
                <a:ea typeface="仿宋" panose="02010609060101010101" charset="-122"/>
              </a:endParaRPr>
            </a:p>
          </p:txBody>
        </p:sp>
        <p:graphicFrame>
          <p:nvGraphicFramePr>
            <p:cNvPr id="4" name="对象 3">
              <a:hlinkClick r:id="" action="ppaction://ole?verb="/>
            </p:cNvPr>
            <p:cNvGraphicFramePr>
              <a:graphicFrameLocks noChangeAspect="1"/>
            </p:cNvGraphicFramePr>
            <p:nvPr/>
          </p:nvGraphicFramePr>
          <p:xfrm>
            <a:off x="2028" y="4661"/>
            <a:ext cx="506" cy="701"/>
          </p:xfrm>
          <a:graphic>
            <a:graphicData uri="http://schemas.openxmlformats.org/presentationml/2006/ole">
              <mc:AlternateContent xmlns:mc="http://schemas.openxmlformats.org/markup-compatibility/2006">
                <mc:Choice xmlns:v="urn:schemas-microsoft-com:vml" Requires="v">
                  <p:oleObj spid="_x0000_s1026" name="" r:id="rId4" imgW="165100" imgH="228600" progId="Equation.KSEE3">
                    <p:embed/>
                  </p:oleObj>
                </mc:Choice>
                <mc:Fallback>
                  <p:oleObj name="" r:id="rId4" imgW="165100" imgH="228600" progId="Equation.KSEE3">
                    <p:embed/>
                    <p:pic>
                      <p:nvPicPr>
                        <p:cNvPr id="0" name="图片 1025"/>
                        <p:cNvPicPr/>
                        <p:nvPr/>
                      </p:nvPicPr>
                      <p:blipFill>
                        <a:blip r:embed="rId5"/>
                        <a:stretch>
                          <a:fillRect/>
                        </a:stretch>
                      </p:blipFill>
                      <p:spPr>
                        <a:xfrm>
                          <a:off x="2028" y="4661"/>
                          <a:ext cx="506" cy="701"/>
                        </a:xfrm>
                        <a:prstGeom prst="rect">
                          <a:avLst/>
                        </a:prstGeom>
                      </p:spPr>
                    </p:pic>
                  </p:oleObj>
                </mc:Fallback>
              </mc:AlternateContent>
            </a:graphicData>
          </a:graphic>
        </p:graphicFrame>
        <p:graphicFrame>
          <p:nvGraphicFramePr>
            <p:cNvPr id="11" name="对象 10">
              <a:hlinkClick r:id="" action="ppaction://ole?verb="/>
            </p:cNvPr>
            <p:cNvGraphicFramePr>
              <a:graphicFrameLocks noChangeAspect="1"/>
            </p:cNvGraphicFramePr>
            <p:nvPr/>
          </p:nvGraphicFramePr>
          <p:xfrm>
            <a:off x="3112" y="4650"/>
            <a:ext cx="662" cy="696"/>
          </p:xfrm>
          <a:graphic>
            <a:graphicData uri="http://schemas.openxmlformats.org/presentationml/2006/ole">
              <mc:AlternateContent xmlns:mc="http://schemas.openxmlformats.org/markup-compatibility/2006">
                <mc:Choice xmlns:v="urn:schemas-microsoft-com:vml" Requires="v">
                  <p:oleObj spid="_x0000_s1028" name="" r:id="rId6" imgW="241300" imgH="228600" progId="Equation.KSEE3">
                    <p:embed/>
                  </p:oleObj>
                </mc:Choice>
                <mc:Fallback>
                  <p:oleObj name="" r:id="rId6" imgW="241300" imgH="228600" progId="Equation.KSEE3">
                    <p:embed/>
                    <p:pic>
                      <p:nvPicPr>
                        <p:cNvPr id="0" name="图片 1027"/>
                        <p:cNvPicPr/>
                        <p:nvPr/>
                      </p:nvPicPr>
                      <p:blipFill>
                        <a:blip r:embed="rId7"/>
                        <a:stretch>
                          <a:fillRect/>
                        </a:stretch>
                      </p:blipFill>
                      <p:spPr>
                        <a:xfrm>
                          <a:off x="3112" y="4650"/>
                          <a:ext cx="662" cy="696"/>
                        </a:xfrm>
                        <a:prstGeom prst="rect">
                          <a:avLst/>
                        </a:prstGeom>
                      </p:spPr>
                    </p:pic>
                  </p:oleObj>
                </mc:Fallback>
              </mc:AlternateContent>
            </a:graphicData>
          </a:graphic>
        </p:graphicFrame>
      </p:grpSp>
      <p:pic>
        <p:nvPicPr>
          <p:cNvPr id="13" name="图片 12"/>
          <p:cNvPicPr>
            <a:picLocks noChangeAspect="1"/>
          </p:cNvPicPr>
          <p:nvPr/>
        </p:nvPicPr>
        <p:blipFill>
          <a:blip r:embed="rId8"/>
          <a:stretch>
            <a:fillRect/>
          </a:stretch>
        </p:blipFill>
        <p:spPr>
          <a:xfrm>
            <a:off x="373380" y="1810385"/>
            <a:ext cx="8595995" cy="1273175"/>
          </a:xfrm>
          <a:prstGeom prst="rect">
            <a:avLst/>
          </a:prstGeom>
        </p:spPr>
      </p:pic>
      <p:pic>
        <p:nvPicPr>
          <p:cNvPr id="14" name="图片 13"/>
          <p:cNvPicPr>
            <a:picLocks noChangeAspect="1"/>
          </p:cNvPicPr>
          <p:nvPr/>
        </p:nvPicPr>
        <p:blipFill>
          <a:blip r:embed="rId9"/>
          <a:stretch>
            <a:fillRect/>
          </a:stretch>
        </p:blipFill>
        <p:spPr>
          <a:xfrm>
            <a:off x="2109470" y="3938270"/>
            <a:ext cx="5212080" cy="990600"/>
          </a:xfrm>
          <a:prstGeom prst="rect">
            <a:avLst/>
          </a:prstGeom>
        </p:spPr>
      </p:pic>
      <p:pic>
        <p:nvPicPr>
          <p:cNvPr id="16" name="图片 15"/>
          <p:cNvPicPr>
            <a:picLocks noChangeAspect="1"/>
          </p:cNvPicPr>
          <p:nvPr/>
        </p:nvPicPr>
        <p:blipFill>
          <a:blip r:embed="rId10"/>
          <a:stretch>
            <a:fillRect/>
          </a:stretch>
        </p:blipFill>
        <p:spPr>
          <a:xfrm>
            <a:off x="2158365" y="5422900"/>
            <a:ext cx="5257800" cy="891540"/>
          </a:xfrm>
          <a:prstGeom prst="rect">
            <a:avLst/>
          </a:prstGeom>
        </p:spPr>
      </p:pic>
      <p:sp>
        <p:nvSpPr>
          <p:cNvPr id="17" name="文本框 16"/>
          <p:cNvSpPr txBox="1"/>
          <p:nvPr/>
        </p:nvSpPr>
        <p:spPr>
          <a:xfrm>
            <a:off x="246380" y="876935"/>
            <a:ext cx="1969770" cy="398780"/>
          </a:xfrm>
          <a:prstGeom prst="rect">
            <a:avLst/>
          </a:prstGeom>
          <a:noFill/>
        </p:spPr>
        <p:txBody>
          <a:bodyPr wrap="none" rtlCol="0" anchor="t">
            <a:spAutoFit/>
          </a:bodyPr>
          <a:p>
            <a:r>
              <a:rPr lang="zh-CN" altLang="en-US" sz="2000" b="1">
                <a:solidFill>
                  <a:srgbClr val="FF0000"/>
                </a:solidFill>
                <a:latin typeface="仿宋" panose="02010609060101010101" charset="-122"/>
                <a:ea typeface="仿宋" panose="02010609060101010101" charset="-122"/>
                <a:sym typeface="+mn-ea"/>
              </a:rPr>
              <a:t>矩阵元的计算：</a:t>
            </a:r>
            <a:endParaRPr lang="zh-CN" altLang="en-US" sz="2000"/>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64465" y="209550"/>
            <a:ext cx="8827135" cy="555625"/>
          </a:xfr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a:normAutofit/>
          </a:bodyPr>
          <a:lstStyle/>
          <a:p>
            <a:pPr algn="ctr"/>
            <a:r>
              <a:rPr lang="zh-CN" altLang="zh-CN" dirty="0">
                <a:effectLst>
                  <a:outerShdw blurRad="38100" dist="38100" dir="2700000" algn="tl">
                    <a:srgbClr val="000000">
                      <a:alpha val="43137"/>
                    </a:srgbClr>
                  </a:outerShdw>
                </a:effectLst>
                <a:latin typeface="+mj-ea"/>
                <a:ea typeface="+mj-ea"/>
              </a:rPr>
              <a:t>理论介绍</a:t>
            </a:r>
            <a:endParaRPr lang="zh-CN" altLang="zh-CN" dirty="0">
              <a:effectLst>
                <a:outerShdw blurRad="38100" dist="38100" dir="2700000" algn="tl">
                  <a:srgbClr val="000000">
                    <a:alpha val="43137"/>
                  </a:srgbClr>
                </a:outerShdw>
              </a:effectLst>
              <a:latin typeface="+mj-ea"/>
              <a:ea typeface="+mj-ea"/>
            </a:endParaRPr>
          </a:p>
        </p:txBody>
      </p:sp>
      <p:sp>
        <p:nvSpPr>
          <p:cNvPr id="12" name="TextBox 18"/>
          <p:cNvSpPr txBox="1"/>
          <p:nvPr/>
        </p:nvSpPr>
        <p:spPr>
          <a:xfrm>
            <a:off x="323215" y="3350260"/>
            <a:ext cx="8566150" cy="398780"/>
          </a:xfrm>
          <a:prstGeom prst="rect">
            <a:avLst/>
          </a:prstGeom>
          <a:noFill/>
        </p:spPr>
        <p:txBody>
          <a:bodyPr wrap="square" rtlCol="0">
            <a:spAutoFit/>
          </a:bodyPr>
          <a:lstStyle/>
          <a:p>
            <a:r>
              <a:rPr lang="zh-CN" altLang="en-US" sz="2000" b="1" dirty="0" smtClean="0">
                <a:latin typeface="Times New Roman" panose="02020603050405020304" pitchFamily="18" charset="0"/>
                <a:ea typeface="仿宋" panose="02010609060101010101" charset="-122"/>
              </a:rPr>
              <a:t>需要在格点上计算如下的三点关联函数：</a:t>
            </a:r>
            <a:endParaRPr lang="zh-CN" altLang="en-US" sz="2000" b="1" dirty="0" smtClean="0">
              <a:latin typeface="Times New Roman" panose="02020603050405020304" pitchFamily="18" charset="0"/>
              <a:ea typeface="仿宋" panose="02010609060101010101" charset="-122"/>
            </a:endParaRPr>
          </a:p>
        </p:txBody>
      </p:sp>
      <p:sp>
        <p:nvSpPr>
          <p:cNvPr id="16" name="TextBox 12"/>
          <p:cNvSpPr txBox="1"/>
          <p:nvPr/>
        </p:nvSpPr>
        <p:spPr>
          <a:xfrm>
            <a:off x="395605" y="5591175"/>
            <a:ext cx="8437245" cy="706755"/>
          </a:xfrm>
          <a:prstGeom prst="rect">
            <a:avLst/>
          </a:prstGeom>
          <a:noFill/>
        </p:spPr>
        <p:txBody>
          <a:bodyPr wrap="square" rtlCol="0">
            <a:spAutoFit/>
          </a:bodyPr>
          <a:lstStyle/>
          <a:p>
            <a:r>
              <a:rPr lang="zh-CN" altLang="en-US" sz="2000" b="1" dirty="0" smtClean="0">
                <a:latin typeface="Times New Roman" panose="02020603050405020304" pitchFamily="18" charset="0"/>
                <a:ea typeface="仿宋" panose="02010609060101010101" charset="-122"/>
                <a:cs typeface="Times New Roman" panose="02020603050405020304" pitchFamily="18" charset="0"/>
              </a:rPr>
              <a:t>计算完三点关联函数后进行对 </a:t>
            </a:r>
            <a:r>
              <a:rPr lang="en-US" altLang="zh-CN" sz="2000" b="1" i="1" dirty="0" err="1" smtClean="0">
                <a:latin typeface="Times New Roman" panose="02020603050405020304" pitchFamily="18" charset="0"/>
                <a:ea typeface="仿宋" panose="02010609060101010101" charset="-122"/>
                <a:cs typeface="Times New Roman" panose="02020603050405020304" pitchFamily="18" charset="0"/>
              </a:rPr>
              <a:t>t</a:t>
            </a:r>
            <a:r>
              <a:rPr lang="en-US" altLang="zh-CN" sz="2000" b="1" i="1" baseline="-25000" dirty="0" err="1" smtClean="0">
                <a:latin typeface="Times New Roman" panose="02020603050405020304" pitchFamily="18" charset="0"/>
                <a:ea typeface="仿宋" panose="02010609060101010101" charset="-122"/>
                <a:cs typeface="Times New Roman" panose="02020603050405020304" pitchFamily="18" charset="0"/>
              </a:rPr>
              <a:t>i </a:t>
            </a:r>
            <a:r>
              <a:rPr lang="zh-CN" altLang="en-US" sz="2000" b="1" dirty="0" smtClean="0">
                <a:latin typeface="Times New Roman" panose="02020603050405020304" pitchFamily="18" charset="0"/>
                <a:ea typeface="仿宋" panose="02010609060101010101" charset="-122"/>
                <a:cs typeface="Times New Roman" panose="02020603050405020304" pitchFamily="18" charset="0"/>
              </a:rPr>
              <a:t>进行积分，再乘上相关系数就可以提取出形状因子</a:t>
            </a:r>
            <a:r>
              <a:rPr lang="en-US" altLang="zh-CN" sz="2000" b="1" i="1" dirty="0" smtClean="0">
                <a:latin typeface="Times New Roman" panose="02020603050405020304" pitchFamily="18" charset="0"/>
                <a:ea typeface="仿宋" panose="02010609060101010101" charset="-122"/>
                <a:cs typeface="Times New Roman" panose="02020603050405020304" pitchFamily="18" charset="0"/>
              </a:rPr>
              <a:t>F</a:t>
            </a:r>
            <a:r>
              <a:rPr lang="en-US" altLang="zh-CN" sz="2000" b="1" i="1" dirty="0" smtClean="0">
                <a:latin typeface="Times New Roman" panose="02020603050405020304" pitchFamily="18" charset="0"/>
                <a:ea typeface="仿宋" panose="02010609060101010101" charset="-122"/>
                <a:cs typeface="Times New Roman" panose="02020603050405020304" pitchFamily="18" charset="0"/>
                <a:sym typeface="+mn-ea"/>
              </a:rPr>
              <a:t>(Q</a:t>
            </a:r>
            <a:r>
              <a:rPr lang="en-US" altLang="zh-CN" sz="2000" b="1" i="1" baseline="-25000" dirty="0" smtClean="0">
                <a:latin typeface="Times New Roman" panose="02020603050405020304" pitchFamily="18" charset="0"/>
                <a:ea typeface="仿宋" panose="02010609060101010101" charset="-122"/>
                <a:cs typeface="Times New Roman" panose="02020603050405020304" pitchFamily="18" charset="0"/>
                <a:sym typeface="+mn-ea"/>
              </a:rPr>
              <a:t>1</a:t>
            </a:r>
            <a:r>
              <a:rPr lang="en-US" altLang="zh-CN" sz="2000" b="1" i="1" baseline="30000" dirty="0" smtClean="0">
                <a:latin typeface="Times New Roman" panose="02020603050405020304" pitchFamily="18" charset="0"/>
                <a:ea typeface="仿宋" panose="02010609060101010101" charset="-122"/>
                <a:cs typeface="Times New Roman" panose="02020603050405020304" pitchFamily="18" charset="0"/>
                <a:sym typeface="+mn-ea"/>
              </a:rPr>
              <a:t>2</a:t>
            </a:r>
            <a:r>
              <a:rPr lang="en-US" altLang="zh-CN" sz="2000" b="1" i="1" dirty="0" smtClean="0">
                <a:latin typeface="Times New Roman" panose="02020603050405020304" pitchFamily="18" charset="0"/>
                <a:ea typeface="仿宋" panose="02010609060101010101" charset="-122"/>
                <a:cs typeface="Times New Roman" panose="02020603050405020304" pitchFamily="18" charset="0"/>
                <a:sym typeface="+mn-ea"/>
              </a:rPr>
              <a:t>,Q</a:t>
            </a:r>
            <a:r>
              <a:rPr lang="en-US" altLang="zh-CN" sz="2000" b="1" i="1" baseline="-25000" dirty="0" smtClean="0">
                <a:latin typeface="Times New Roman" panose="02020603050405020304" pitchFamily="18" charset="0"/>
                <a:ea typeface="仿宋" panose="02010609060101010101" charset="-122"/>
                <a:cs typeface="Times New Roman" panose="02020603050405020304" pitchFamily="18" charset="0"/>
                <a:sym typeface="+mn-ea"/>
              </a:rPr>
              <a:t>2</a:t>
            </a:r>
            <a:r>
              <a:rPr lang="en-US" altLang="zh-CN" sz="2000" b="1" i="1" baseline="30000" dirty="0" smtClean="0">
                <a:latin typeface="Times New Roman" panose="02020603050405020304" pitchFamily="18" charset="0"/>
                <a:ea typeface="仿宋" panose="02010609060101010101" charset="-122"/>
                <a:cs typeface="Times New Roman" panose="02020603050405020304" pitchFamily="18" charset="0"/>
                <a:sym typeface="+mn-ea"/>
              </a:rPr>
              <a:t>2</a:t>
            </a:r>
            <a:r>
              <a:rPr lang="en-US" altLang="zh-CN" sz="2000" b="1" i="1" dirty="0" smtClean="0">
                <a:latin typeface="Times New Roman" panose="02020603050405020304" pitchFamily="18" charset="0"/>
                <a:ea typeface="仿宋" panose="02010609060101010101" charset="-122"/>
                <a:cs typeface="Times New Roman" panose="02020603050405020304" pitchFamily="18" charset="0"/>
                <a:sym typeface="+mn-ea"/>
              </a:rPr>
              <a:t>)</a:t>
            </a:r>
            <a:r>
              <a:rPr lang="zh-CN" altLang="en-US" sz="2000" b="1" i="1" dirty="0" smtClean="0">
                <a:latin typeface="Times New Roman" panose="02020603050405020304" pitchFamily="18" charset="0"/>
                <a:ea typeface="仿宋" panose="02010609060101010101" charset="-122"/>
                <a:cs typeface="Times New Roman" panose="02020603050405020304" pitchFamily="18" charset="0"/>
                <a:sym typeface="+mn-ea"/>
              </a:rPr>
              <a:t>，</a:t>
            </a:r>
            <a:r>
              <a:rPr lang="zh-CN" altLang="en-US" sz="2000" b="1" i="1" dirty="0" smtClean="0">
                <a:latin typeface="Times New Roman" panose="02020603050405020304" pitchFamily="18" charset="0"/>
                <a:ea typeface="仿宋" panose="02010609060101010101" charset="-122"/>
                <a:cs typeface="Times New Roman" panose="02020603050405020304" pitchFamily="18" charset="0"/>
              </a:rPr>
              <a:t> </a:t>
            </a:r>
            <a:r>
              <a:rPr lang="en-US" altLang="zh-CN" sz="2000" b="1" i="1" dirty="0" smtClean="0">
                <a:latin typeface="Times New Roman" panose="02020603050405020304" pitchFamily="18" charset="0"/>
                <a:ea typeface="仿宋" panose="02010609060101010101" charset="-122"/>
                <a:cs typeface="Times New Roman" panose="02020603050405020304" pitchFamily="18" charset="0"/>
              </a:rPr>
              <a:t>G(Q</a:t>
            </a:r>
            <a:r>
              <a:rPr lang="en-US" altLang="zh-CN" sz="2000" b="1" i="1" baseline="-25000" dirty="0" smtClean="0">
                <a:latin typeface="Times New Roman" panose="02020603050405020304" pitchFamily="18" charset="0"/>
                <a:ea typeface="仿宋" panose="02010609060101010101" charset="-122"/>
                <a:cs typeface="Times New Roman" panose="02020603050405020304" pitchFamily="18" charset="0"/>
              </a:rPr>
              <a:t>1</a:t>
            </a:r>
            <a:r>
              <a:rPr lang="en-US" altLang="zh-CN" sz="2000" b="1" i="1" baseline="30000" dirty="0" smtClean="0">
                <a:latin typeface="Times New Roman" panose="02020603050405020304" pitchFamily="18" charset="0"/>
                <a:ea typeface="仿宋" panose="02010609060101010101" charset="-122"/>
                <a:cs typeface="Times New Roman" panose="02020603050405020304" pitchFamily="18" charset="0"/>
              </a:rPr>
              <a:t>2</a:t>
            </a:r>
            <a:r>
              <a:rPr lang="en-US" altLang="zh-CN" sz="2000" b="1" i="1" dirty="0" smtClean="0">
                <a:latin typeface="Times New Roman" panose="02020603050405020304" pitchFamily="18" charset="0"/>
                <a:ea typeface="仿宋" panose="02010609060101010101" charset="-122"/>
                <a:cs typeface="Times New Roman" panose="02020603050405020304" pitchFamily="18" charset="0"/>
              </a:rPr>
              <a:t>,Q</a:t>
            </a:r>
            <a:r>
              <a:rPr lang="en-US" altLang="zh-CN" sz="2000" b="1" i="1" baseline="-25000" dirty="0" smtClean="0">
                <a:latin typeface="Times New Roman" panose="02020603050405020304" pitchFamily="18" charset="0"/>
                <a:ea typeface="仿宋" panose="02010609060101010101" charset="-122"/>
                <a:cs typeface="Times New Roman" panose="02020603050405020304" pitchFamily="18" charset="0"/>
              </a:rPr>
              <a:t>2</a:t>
            </a:r>
            <a:r>
              <a:rPr lang="en-US" altLang="zh-CN" sz="2000" b="1" i="1" baseline="30000" dirty="0" smtClean="0">
                <a:latin typeface="Times New Roman" panose="02020603050405020304" pitchFamily="18" charset="0"/>
                <a:ea typeface="仿宋" panose="02010609060101010101" charset="-122"/>
                <a:cs typeface="Times New Roman" panose="02020603050405020304" pitchFamily="18" charset="0"/>
              </a:rPr>
              <a:t>2</a:t>
            </a:r>
            <a:r>
              <a:rPr lang="en-US" altLang="zh-CN" sz="2000" b="1" i="1" dirty="0" smtClean="0">
                <a:latin typeface="Times New Roman" panose="02020603050405020304" pitchFamily="18" charset="0"/>
                <a:ea typeface="仿宋" panose="02010609060101010101" charset="-122"/>
                <a:cs typeface="Times New Roman" panose="02020603050405020304" pitchFamily="18" charset="0"/>
              </a:rPr>
              <a:t>)</a:t>
            </a:r>
            <a:r>
              <a:rPr lang="en-US" altLang="zh-CN" sz="2000" b="1" dirty="0" smtClean="0">
                <a:latin typeface="Times New Roman" panose="02020603050405020304" pitchFamily="18" charset="0"/>
                <a:ea typeface="仿宋" panose="02010609060101010101" charset="-122"/>
                <a:cs typeface="Times New Roman" panose="02020603050405020304" pitchFamily="18" charset="0"/>
              </a:rPr>
              <a:t> </a:t>
            </a:r>
            <a:r>
              <a:rPr lang="zh-CN" altLang="en-US" sz="2000" b="1" dirty="0" smtClean="0">
                <a:latin typeface="Times New Roman" panose="02020603050405020304" pitchFamily="18" charset="0"/>
                <a:ea typeface="仿宋" panose="02010609060101010101" charset="-122"/>
                <a:cs typeface="Times New Roman" panose="02020603050405020304" pitchFamily="18" charset="0"/>
              </a:rPr>
              <a:t>的值。</a:t>
            </a:r>
            <a:endParaRPr lang="zh-CN" altLang="en-US" sz="2000" b="1" dirty="0">
              <a:latin typeface="Times New Roman" panose="02020603050405020304" pitchFamily="18" charset="0"/>
              <a:ea typeface="仿宋" panose="02010609060101010101" charset="-122"/>
              <a:cs typeface="Times New Roman" panose="02020603050405020304" pitchFamily="18" charset="0"/>
            </a:endParaRPr>
          </a:p>
        </p:txBody>
      </p:sp>
      <p:sp>
        <p:nvSpPr>
          <p:cNvPr id="2" name="文本框 1"/>
          <p:cNvSpPr txBox="1"/>
          <p:nvPr/>
        </p:nvSpPr>
        <p:spPr>
          <a:xfrm>
            <a:off x="252095" y="875665"/>
            <a:ext cx="6767195" cy="398780"/>
          </a:xfrm>
          <a:prstGeom prst="rect">
            <a:avLst/>
          </a:prstGeom>
          <a:noFill/>
        </p:spPr>
        <p:txBody>
          <a:bodyPr wrap="square" rtlCol="0">
            <a:spAutoFit/>
          </a:bodyPr>
          <a:p>
            <a:pPr algn="l"/>
            <a:r>
              <a:rPr lang="zh-CN" altLang="en-US" sz="2000" b="1">
                <a:latin typeface="仿宋" panose="02010609060101010101" charset="-122"/>
                <a:ea typeface="仿宋" panose="02010609060101010101" charset="-122"/>
              </a:rPr>
              <a:t>由此可以得到形状因子与关联函数之间的关系：</a:t>
            </a:r>
            <a:endParaRPr lang="zh-CN" altLang="en-US" sz="2000" b="1">
              <a:latin typeface="仿宋" panose="02010609060101010101" charset="-122"/>
              <a:ea typeface="仿宋" panose="02010609060101010101" charset="-122"/>
            </a:endParaRPr>
          </a:p>
        </p:txBody>
      </p:sp>
      <p:pic>
        <p:nvPicPr>
          <p:cNvPr id="4" name="图片 3"/>
          <p:cNvPicPr>
            <a:picLocks noChangeAspect="1"/>
          </p:cNvPicPr>
          <p:nvPr/>
        </p:nvPicPr>
        <p:blipFill>
          <a:blip r:embed="rId2"/>
          <a:stretch>
            <a:fillRect/>
          </a:stretch>
        </p:blipFill>
        <p:spPr>
          <a:xfrm>
            <a:off x="1102995" y="1271905"/>
            <a:ext cx="6737350" cy="829310"/>
          </a:xfrm>
          <a:prstGeom prst="rect">
            <a:avLst/>
          </a:prstGeom>
        </p:spPr>
      </p:pic>
      <p:pic>
        <p:nvPicPr>
          <p:cNvPr id="5" name="图片 4"/>
          <p:cNvPicPr>
            <a:picLocks noChangeAspect="1"/>
          </p:cNvPicPr>
          <p:nvPr/>
        </p:nvPicPr>
        <p:blipFill>
          <a:blip r:embed="rId3"/>
          <a:stretch>
            <a:fillRect/>
          </a:stretch>
        </p:blipFill>
        <p:spPr>
          <a:xfrm>
            <a:off x="334010" y="2322195"/>
            <a:ext cx="8268970" cy="727075"/>
          </a:xfrm>
          <a:prstGeom prst="rect">
            <a:avLst/>
          </a:prstGeom>
        </p:spPr>
      </p:pic>
      <p:pic>
        <p:nvPicPr>
          <p:cNvPr id="1028" name="Picture 4"/>
          <p:cNvPicPr>
            <a:picLocks noChangeAspect="1" noChangeArrowheads="1"/>
          </p:cNvPicPr>
          <p:nvPr/>
        </p:nvPicPr>
        <p:blipFill>
          <a:blip r:embed="rId4" cstate="print"/>
          <a:srcRect/>
          <a:stretch>
            <a:fillRect/>
          </a:stretch>
        </p:blipFill>
        <p:spPr bwMode="auto">
          <a:xfrm>
            <a:off x="1357838" y="4164969"/>
            <a:ext cx="5977136" cy="1146776"/>
          </a:xfrm>
          <a:prstGeom prst="rect">
            <a:avLst/>
          </a:prstGeom>
          <a:noFill/>
          <a:ln w="9525">
            <a:noFill/>
            <a:miter lim="800000"/>
            <a:headEnd/>
            <a:tailEnd/>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blinds(horizontal)">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396548" y="836712"/>
            <a:ext cx="4176464" cy="398780"/>
          </a:xfrm>
          <a:prstGeom prst="rect">
            <a:avLst/>
          </a:prstGeom>
          <a:noFill/>
        </p:spPr>
        <p:txBody>
          <a:bodyPr wrap="square" rtlCol="0">
            <a:spAutoFit/>
          </a:bodyPr>
          <a:p>
            <a:r>
              <a:rPr lang="zh-CN" altLang="en-US" sz="2000" b="1" dirty="0" smtClean="0">
                <a:latin typeface="仿宋" panose="02010609060101010101" charset="-122"/>
                <a:ea typeface="仿宋" panose="02010609060101010101" charset="-122"/>
              </a:rPr>
              <a:t>形状因子与四动量满足如下的关系：</a:t>
            </a:r>
            <a:endParaRPr lang="zh-CN" altLang="en-US" sz="2000" b="1" dirty="0" smtClean="0">
              <a:latin typeface="仿宋" panose="02010609060101010101" charset="-122"/>
              <a:ea typeface="仿宋" panose="02010609060101010101" charset="-122"/>
            </a:endParaRPr>
          </a:p>
        </p:txBody>
      </p:sp>
      <p:sp>
        <p:nvSpPr>
          <p:cNvPr id="16" name="标题 15"/>
          <p:cNvSpPr>
            <a:spLocks noGrp="1"/>
          </p:cNvSpPr>
          <p:nvPr>
            <p:ph type="title"/>
            <p:custDataLst>
              <p:tags r:id="rId1"/>
            </p:custDataLst>
          </p:nvPr>
        </p:nvSpPr>
        <p:spPr>
          <a:xfrm>
            <a:off x="164465" y="209550"/>
            <a:ext cx="8827135" cy="555625"/>
          </a:xfrm>
          <a:solidFill>
            <a:schemeClr val="tx2"/>
          </a:solidFill>
          <a:effectLst>
            <a:glow rad="63500">
              <a:schemeClr val="accent1">
                <a:satMod val="175000"/>
                <a:alpha val="40000"/>
              </a:schemeClr>
            </a:glow>
            <a:outerShdw blurRad="50800" dist="38100" dir="18900000" algn="bl" rotWithShape="0">
              <a:prstClr val="black">
                <a:alpha val="40000"/>
              </a:prstClr>
            </a:outerShdw>
          </a:effectLst>
        </p:spPr>
        <p:txBody>
          <a:bodyPr>
            <a:normAutofit/>
          </a:bodyPr>
          <a:p>
            <a:pPr algn="ctr"/>
            <a:r>
              <a:rPr lang="zh-CN" altLang="zh-CN" dirty="0">
                <a:effectLst>
                  <a:outerShdw blurRad="38100" dist="38100" dir="2700000" algn="tl">
                    <a:srgbClr val="000000">
                      <a:alpha val="43137"/>
                    </a:srgbClr>
                  </a:outerShdw>
                </a:effectLst>
                <a:latin typeface="+mj-ea"/>
                <a:ea typeface="+mj-ea"/>
              </a:rPr>
              <a:t>理论介绍</a:t>
            </a:r>
            <a:endParaRPr lang="zh-CN" altLang="zh-CN" dirty="0">
              <a:effectLst>
                <a:outerShdw blurRad="38100" dist="38100" dir="2700000" algn="tl">
                  <a:srgbClr val="000000">
                    <a:alpha val="43137"/>
                  </a:srgbClr>
                </a:outerShdw>
              </a:effectLst>
              <a:latin typeface="+mj-ea"/>
              <a:ea typeface="+mj-ea"/>
            </a:endParaRPr>
          </a:p>
        </p:txBody>
      </p:sp>
      <p:pic>
        <p:nvPicPr>
          <p:cNvPr id="2" name="图片 1"/>
          <p:cNvPicPr>
            <a:picLocks noChangeAspect="1"/>
          </p:cNvPicPr>
          <p:nvPr/>
        </p:nvPicPr>
        <p:blipFill>
          <a:blip r:embed="rId2"/>
          <a:stretch>
            <a:fillRect/>
          </a:stretch>
        </p:blipFill>
        <p:spPr>
          <a:xfrm>
            <a:off x="1105535" y="1367155"/>
            <a:ext cx="2484120" cy="822960"/>
          </a:xfrm>
          <a:prstGeom prst="rect">
            <a:avLst/>
          </a:prstGeom>
        </p:spPr>
      </p:pic>
      <p:pic>
        <p:nvPicPr>
          <p:cNvPr id="3" name="图片 2"/>
          <p:cNvPicPr>
            <a:picLocks noChangeAspect="1"/>
          </p:cNvPicPr>
          <p:nvPr/>
        </p:nvPicPr>
        <p:blipFill>
          <a:blip r:embed="rId3"/>
          <a:stretch>
            <a:fillRect/>
          </a:stretch>
        </p:blipFill>
        <p:spPr>
          <a:xfrm>
            <a:off x="1368425" y="2564765"/>
            <a:ext cx="1958340" cy="723900"/>
          </a:xfrm>
          <a:prstGeom prst="rect">
            <a:avLst/>
          </a:prstGeom>
        </p:spPr>
      </p:pic>
      <p:cxnSp>
        <p:nvCxnSpPr>
          <p:cNvPr id="4" name="直接连接符 3"/>
          <p:cNvCxnSpPr/>
          <p:nvPr/>
        </p:nvCxnSpPr>
        <p:spPr>
          <a:xfrm>
            <a:off x="4572000" y="1341120"/>
            <a:ext cx="71755" cy="4608195"/>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4"/>
          <a:stretch>
            <a:fillRect/>
          </a:stretch>
        </p:blipFill>
        <p:spPr>
          <a:xfrm>
            <a:off x="986155" y="3714115"/>
            <a:ext cx="3009900" cy="434340"/>
          </a:xfrm>
          <a:prstGeom prst="rect">
            <a:avLst/>
          </a:prstGeom>
        </p:spPr>
      </p:pic>
      <p:pic>
        <p:nvPicPr>
          <p:cNvPr id="8" name="图片 7"/>
          <p:cNvPicPr>
            <a:picLocks noChangeAspect="1"/>
          </p:cNvPicPr>
          <p:nvPr/>
        </p:nvPicPr>
        <p:blipFill>
          <a:blip r:embed="rId5"/>
          <a:stretch>
            <a:fillRect/>
          </a:stretch>
        </p:blipFill>
        <p:spPr>
          <a:xfrm>
            <a:off x="5482590" y="1363345"/>
            <a:ext cx="2484120" cy="830580"/>
          </a:xfrm>
          <a:prstGeom prst="rect">
            <a:avLst/>
          </a:prstGeom>
        </p:spPr>
      </p:pic>
      <p:pic>
        <p:nvPicPr>
          <p:cNvPr id="10" name="图片 9"/>
          <p:cNvPicPr>
            <a:picLocks noChangeAspect="1"/>
          </p:cNvPicPr>
          <p:nvPr/>
        </p:nvPicPr>
        <p:blipFill>
          <a:blip r:embed="rId6"/>
          <a:stretch>
            <a:fillRect/>
          </a:stretch>
        </p:blipFill>
        <p:spPr>
          <a:xfrm>
            <a:off x="5718810" y="2560955"/>
            <a:ext cx="2011680" cy="731520"/>
          </a:xfrm>
          <a:prstGeom prst="rect">
            <a:avLst/>
          </a:prstGeom>
        </p:spPr>
      </p:pic>
      <p:pic>
        <p:nvPicPr>
          <p:cNvPr id="11" name="图片 10"/>
          <p:cNvPicPr>
            <a:picLocks noChangeAspect="1"/>
          </p:cNvPicPr>
          <p:nvPr/>
        </p:nvPicPr>
        <p:blipFill>
          <a:blip r:embed="rId7"/>
          <a:stretch>
            <a:fillRect/>
          </a:stretch>
        </p:blipFill>
        <p:spPr>
          <a:xfrm>
            <a:off x="5279390" y="3721735"/>
            <a:ext cx="3177540" cy="419100"/>
          </a:xfrm>
          <a:prstGeom prst="rect">
            <a:avLst/>
          </a:prstGeom>
        </p:spPr>
      </p:pic>
      <p:sp>
        <p:nvSpPr>
          <p:cNvPr id="12" name="文本框 11"/>
          <p:cNvSpPr txBox="1"/>
          <p:nvPr/>
        </p:nvSpPr>
        <p:spPr>
          <a:xfrm>
            <a:off x="554990" y="4451985"/>
            <a:ext cx="1431290" cy="368300"/>
          </a:xfrm>
          <a:prstGeom prst="rect">
            <a:avLst/>
          </a:prstGeom>
          <a:noFill/>
        </p:spPr>
        <p:txBody>
          <a:bodyPr wrap="square" rtlCol="0">
            <a:spAutoFit/>
          </a:bodyPr>
          <a:p>
            <a:r>
              <a:rPr lang="zh-CN" altLang="en-US">
                <a:solidFill>
                  <a:srgbClr val="FF0000"/>
                </a:solidFill>
              </a:rPr>
              <a:t>实际拟合：</a:t>
            </a:r>
            <a:endParaRPr lang="zh-CN" altLang="en-US">
              <a:solidFill>
                <a:srgbClr val="FF0000"/>
              </a:solidFill>
            </a:endParaRPr>
          </a:p>
        </p:txBody>
      </p:sp>
      <p:grpSp>
        <p:nvGrpSpPr>
          <p:cNvPr id="7" name="组合 6"/>
          <p:cNvGrpSpPr/>
          <p:nvPr/>
        </p:nvGrpSpPr>
        <p:grpSpPr>
          <a:xfrm>
            <a:off x="696595" y="5126355"/>
            <a:ext cx="3702050" cy="800100"/>
            <a:chOff x="193" y="7508"/>
            <a:chExt cx="5830" cy="1260"/>
          </a:xfrm>
        </p:grpSpPr>
        <p:pic>
          <p:nvPicPr>
            <p:cNvPr id="9" name="图片 8"/>
            <p:cNvPicPr>
              <a:picLocks noChangeAspect="1"/>
            </p:cNvPicPr>
            <p:nvPr/>
          </p:nvPicPr>
          <p:blipFill>
            <a:blip r:embed="rId8"/>
            <a:stretch>
              <a:fillRect/>
            </a:stretch>
          </p:blipFill>
          <p:spPr>
            <a:xfrm>
              <a:off x="193" y="7508"/>
              <a:ext cx="5830" cy="886"/>
            </a:xfrm>
            <a:prstGeom prst="rect">
              <a:avLst/>
            </a:prstGeom>
          </p:spPr>
        </p:pic>
        <p:pic>
          <p:nvPicPr>
            <p:cNvPr id="13" name="图片 12"/>
            <p:cNvPicPr>
              <a:picLocks noChangeAspect="1"/>
            </p:cNvPicPr>
            <p:nvPr/>
          </p:nvPicPr>
          <p:blipFill>
            <a:blip r:embed="rId9"/>
            <a:stretch>
              <a:fillRect/>
            </a:stretch>
          </p:blipFill>
          <p:spPr>
            <a:xfrm>
              <a:off x="1820" y="8468"/>
              <a:ext cx="2904" cy="300"/>
            </a:xfrm>
            <a:prstGeom prst="rect">
              <a:avLst/>
            </a:prstGeom>
          </p:spPr>
        </p:pic>
      </p:grpSp>
      <p:grpSp>
        <p:nvGrpSpPr>
          <p:cNvPr id="14" name="组合 13"/>
          <p:cNvGrpSpPr/>
          <p:nvPr/>
        </p:nvGrpSpPr>
        <p:grpSpPr>
          <a:xfrm>
            <a:off x="5250815" y="5201920"/>
            <a:ext cx="3347720" cy="743585"/>
            <a:chOff x="133" y="7740"/>
            <a:chExt cx="5118" cy="1051"/>
          </a:xfrm>
        </p:grpSpPr>
        <p:pic>
          <p:nvPicPr>
            <p:cNvPr id="18" name="图片 17"/>
            <p:cNvPicPr>
              <a:picLocks noChangeAspect="1"/>
            </p:cNvPicPr>
            <p:nvPr/>
          </p:nvPicPr>
          <p:blipFill>
            <a:blip r:embed="rId10"/>
            <a:stretch>
              <a:fillRect/>
            </a:stretch>
          </p:blipFill>
          <p:spPr>
            <a:xfrm>
              <a:off x="133" y="7740"/>
              <a:ext cx="5119" cy="662"/>
            </a:xfrm>
            <a:prstGeom prst="rect">
              <a:avLst/>
            </a:prstGeom>
          </p:spPr>
        </p:pic>
        <p:pic>
          <p:nvPicPr>
            <p:cNvPr id="19" name="图片 18"/>
            <p:cNvPicPr>
              <a:picLocks noChangeAspect="1"/>
            </p:cNvPicPr>
            <p:nvPr/>
          </p:nvPicPr>
          <p:blipFill>
            <a:blip r:embed="rId11"/>
            <a:stretch>
              <a:fillRect/>
            </a:stretch>
          </p:blipFill>
          <p:spPr>
            <a:xfrm>
              <a:off x="1622" y="8515"/>
              <a:ext cx="2140" cy="276"/>
            </a:xfrm>
            <a:prstGeom prst="rect">
              <a:avLst/>
            </a:prstGeom>
          </p:spPr>
        </p:pic>
      </p:grpSp>
      <p:sp>
        <p:nvSpPr>
          <p:cNvPr id="20" name="文本框 19"/>
          <p:cNvSpPr txBox="1"/>
          <p:nvPr/>
        </p:nvSpPr>
        <p:spPr>
          <a:xfrm>
            <a:off x="4915535" y="4435475"/>
            <a:ext cx="1431290" cy="368300"/>
          </a:xfrm>
          <a:prstGeom prst="rect">
            <a:avLst/>
          </a:prstGeom>
          <a:noFill/>
        </p:spPr>
        <p:txBody>
          <a:bodyPr wrap="square" rtlCol="0">
            <a:spAutoFit/>
          </a:bodyPr>
          <a:p>
            <a:r>
              <a:rPr lang="zh-CN" altLang="en-US">
                <a:solidFill>
                  <a:srgbClr val="FF0000"/>
                </a:solidFill>
              </a:rPr>
              <a:t>实际拟合：</a:t>
            </a:r>
            <a:endParaRPr lang="zh-CN" altLang="en-US">
              <a:solidFill>
                <a:srgbClr val="FF0000"/>
              </a:solidFill>
            </a:endParaRPr>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20"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MASTER_TYPE" val="1"/>
  <p:tag name="KSO_WM_TEMPLATE_COLOR_TYPE" val="1"/>
  <p:tag name="KSO_WM_TEMPLATE_MASTER_THUMB_INDEX" val="18"/>
  <p:tag name="KSO_WM_UNIT_SHOW_EDIT_AREA_INDICATION" val="0"/>
  <p:tag name="KSO_WM_TAG_VERSION" val="1.0"/>
  <p:tag name="KSO_WM_BEAUTIFY_FLAG" val="#wm#"/>
  <p:tag name="KSO_WM_TEMPLATE_CATEGORY" val="custom"/>
  <p:tag name="KSO_WM_TEMPLATE_INDEX" val="20202601"/>
  <p:tag name="KSO_WM_TEMPLATE_THUMBS_INDEX" val="1、4、7、8、9、10、11、13、14、15"/>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8.xml><?xml version="1.0" encoding="utf-8"?>
<p:tagLst xmlns:p="http://schemas.openxmlformats.org/presentationml/2006/main">
  <p:tag name="KSO_WM_TEMPLATE_SUBCATEGORY" val="0"/>
  <p:tag name="KSO_WM_TEMPLATE_MASTER_TYPE" val="1"/>
  <p:tag name="KSO_WM_TEMPLATE_COLOR_TYPE" val="1"/>
  <p:tag name="KSO_WM_TEMPLATE_MASTER_THUMB_INDEX" val="18"/>
  <p:tag name="KSO_WM_UNIT_SHOW_EDIT_AREA_INDICATION" val="0"/>
  <p:tag name="KSO_WM_TAG_VERSION" val="1.0"/>
  <p:tag name="KSO_WM_BEAUTIFY_FLAG" val="#wm#"/>
  <p:tag name="KSO_WM_TEMPLATE_CATEGORY" val="custom"/>
  <p:tag name="KSO_WM_TEMPLATE_INDEX" val="20202601"/>
  <p:tag name="KSO_WM_TEMPLATE_THUMBS_INDEX" val="1、4、7、8、9、10、11、13、14、15"/>
</p:tagLst>
</file>

<file path=ppt/tags/tag289.xml><?xml version="1.0" encoding="utf-8"?>
<p:tagLst xmlns:p="http://schemas.openxmlformats.org/presentationml/2006/main">
  <p:tag name="KSO_WM_UNIT_ISCONTENTSTITLE" val="0"/>
  <p:tag name="KSO_WM_UNIT_PRESET_TEXT" val="单击此处添加副标题"/>
  <p:tag name="KSO_WM_UNIT_NOCLEAR" val="0"/>
  <p:tag name="KSO_WM_UNIT_VALUE" val="19"/>
  <p:tag name="KSO_WM_UNIT_HIGHLIGHT" val="0"/>
  <p:tag name="KSO_WM_UNIT_COMPATIBLE" val="0"/>
  <p:tag name="KSO_WM_UNIT_DIAGRAM_ISNUMVISUAL" val="0"/>
  <p:tag name="KSO_WM_UNIT_DIAGRAM_ISREFERUNIT" val="0"/>
  <p:tag name="KSO_WM_UNIT_TYPE" val="b"/>
  <p:tag name="KSO_WM_UNIT_INDEX" val="1"/>
  <p:tag name="KSO_WM_UNIT_ID" val="custom20202601_1*b*1"/>
  <p:tag name="KSO_WM_TEMPLATE_CATEGORY" val="custom"/>
  <p:tag name="KSO_WM_TEMPLATE_INDEX" val="20202601"/>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ISCONTENTSTITLE" val="0"/>
  <p:tag name="KSO_WM_UNIT_PRESET_TEXT" val="简约工作汇报模板"/>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02601_1*a*1"/>
  <p:tag name="KSO_WM_TEMPLATE_CATEGORY" val="custom"/>
  <p:tag name="KSO_WM_TEMPLATE_INDEX" val="20202601"/>
  <p:tag name="KSO_WM_UNIT_LAYERLEVEL" val="1"/>
  <p:tag name="KSO_WM_TAG_VERSION" val="1.0"/>
  <p:tag name="KSO_WM_BEAUTIFY_FLAG" val="#wm#"/>
</p:tagLst>
</file>

<file path=ppt/tags/tag291.xml><?xml version="1.0" encoding="utf-8"?>
<p:tagLst xmlns:p="http://schemas.openxmlformats.org/presentationml/2006/main">
  <p:tag name="KSO_WM_UNIT_ISCONTENTSTITLE" val="0"/>
  <p:tag name="KSO_WM_UNIT_PRESET_TEXT" val="汇报人姓名"/>
  <p:tag name="KSO_WM_UNIT_NOCLEAR" val="0"/>
  <p:tag name="KSO_WM_UNIT_VALUE" val="5"/>
  <p:tag name="KSO_WM_UNIT_HIGHLIGHT" val="0"/>
  <p:tag name="KSO_WM_UNIT_COMPATIBLE" val="0"/>
  <p:tag name="KSO_WM_UNIT_DIAGRAM_ISNUMVISUAL" val="0"/>
  <p:tag name="KSO_WM_UNIT_DIAGRAM_ISREFERUNIT" val="0"/>
  <p:tag name="KSO_WM_UNIT_TYPE" val="b"/>
  <p:tag name="KSO_WM_UNIT_INDEX" val="2"/>
  <p:tag name="KSO_WM_UNIT_ID" val="custom20202601_1*b*2"/>
  <p:tag name="KSO_WM_TEMPLATE_CATEGORY" val="custom"/>
  <p:tag name="KSO_WM_TEMPLATE_INDEX" val="20202601"/>
  <p:tag name="KSO_WM_UNIT_LAYERLEVEL" val="1"/>
  <p:tag name="KSO_WM_TAG_VERSION" val="1.0"/>
  <p:tag name="KSO_WM_BEAUTIFY_FLAG" val="#wm#"/>
</p:tagLst>
</file>

<file path=ppt/tags/tag292.xml><?xml version="1.0" encoding="utf-8"?>
<p:tagLst xmlns:p="http://schemas.openxmlformats.org/presentationml/2006/main">
  <p:tag name="KSO_WM_UNIT_ISCONTENTSTITLE" val="0"/>
  <p:tag name="KSO_WM_UNIT_PRESET_TEXT" val="汇报日期"/>
  <p:tag name="KSO_WM_UNIT_NOCLEAR" val="0"/>
  <p:tag name="KSO_WM_UNIT_VALUE" val="5"/>
  <p:tag name="KSO_WM_UNIT_HIGHLIGHT" val="0"/>
  <p:tag name="KSO_WM_UNIT_COMPATIBLE" val="0"/>
  <p:tag name="KSO_WM_UNIT_DIAGRAM_ISNUMVISUAL" val="0"/>
  <p:tag name="KSO_WM_UNIT_DIAGRAM_ISREFERUNIT" val="0"/>
  <p:tag name="KSO_WM_UNIT_TYPE" val="b"/>
  <p:tag name="KSO_WM_UNIT_INDEX" val="3"/>
  <p:tag name="KSO_WM_UNIT_ID" val="custom20202601_1*b*3"/>
  <p:tag name="KSO_WM_TEMPLATE_CATEGORY" val="custom"/>
  <p:tag name="KSO_WM_TEMPLATE_INDEX" val="20202601"/>
  <p:tag name="KSO_WM_UNIT_LAYERLEVEL" val="1"/>
  <p:tag name="KSO_WM_TAG_VERSION" val="1.0"/>
  <p:tag name="KSO_WM_BEAUTIFY_FLAG" val="#wm#"/>
</p:tagLst>
</file>

<file path=ppt/tags/tag293.xml><?xml version="1.0" encoding="utf-8"?>
<p:tagLst xmlns:p="http://schemas.openxmlformats.org/presentationml/2006/main">
  <p:tag name="KSO_WM_SLIDE_ID" val="custom2020260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601"/>
  <p:tag name="KSO_WM_SLIDE_LAYOUT" val="a_b"/>
  <p:tag name="KSO_WM_SLIDE_LAYOUT_CNT" val="1_3"/>
  <p:tag name="KSO_WM_TEMPLATE_THUMBS_INDEX" val="1、4、7、8、9、10、11、13、14、15"/>
  <p:tag name="KSO_WM_TEMPLATE_MASTER_THUMB_INDEX" val="12"/>
</p:tagLst>
</file>

<file path=ppt/tags/tag294.xml><?xml version="1.0" encoding="utf-8"?>
<p:tagLst xmlns:p="http://schemas.openxmlformats.org/presentationml/2006/main">
  <p:tag name="KSO_WM_UNIT_VALUE" val="887*3051"/>
  <p:tag name="KSO_WM_UNIT_HIGHLIGHT" val="0"/>
  <p:tag name="KSO_WM_UNIT_COMPATIBLE" val="0"/>
  <p:tag name="KSO_WM_UNIT_DIAGRAM_ISNUMVISUAL" val="0"/>
  <p:tag name="KSO_WM_UNIT_DIAGRAM_ISREFERUNIT" val="0"/>
  <p:tag name="KSO_WM_UNIT_TYPE" val="d"/>
  <p:tag name="KSO_WM_UNIT_INDEX" val="1"/>
  <p:tag name="KSO_WM_UNIT_ID" val="custom20202601_12*d*1"/>
  <p:tag name="KSO_WM_TEMPLATE_CATEGORY" val="custom"/>
  <p:tag name="KSO_WM_TEMPLATE_INDEX" val="20202601"/>
  <p:tag name="KSO_WM_UNIT_LAYERLEVEL" val="1"/>
  <p:tag name="KSO_WM_TAG_VERSION" val="1.0"/>
  <p:tag name="KSO_WM_BEAUTIFY_FLAG" val="#wm#"/>
  <p:tag name="KSO_WM_UNIT_SUPPORT_UNIT_TYPE" val="[&quot;all&quot;]"/>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296.xml><?xml version="1.0" encoding="utf-8"?>
<p:tagLst xmlns:p="http://schemas.openxmlformats.org/presentationml/2006/main">
  <p:tag name="KSO_WM_SLIDE_ID" val="custom20202601_12"/>
  <p:tag name="KSO_WM_TEMPLATE_SUBCATEGORY" val="0"/>
  <p:tag name="KSO_WM_SLIDE_ITEM_CNT" val="0"/>
  <p:tag name="KSO_WM_SLIDE_INDEX" val="12"/>
  <p:tag name="KSO_WM_TAG_VERSION" val="1.0"/>
  <p:tag name="KSO_WM_BEAUTIFY_FLAG" val="#wm#"/>
  <p:tag name="KSO_WM_TEMPLATE_CATEGORY" val="custom"/>
  <p:tag name="KSO_WM_TEMPLATE_INDEX" val="20202601"/>
  <p:tag name="KSO_WM_SLIDE_LAYOUT" val="a_d_f"/>
  <p:tag name="KSO_WM_SLIDE_LAYOUT_CNT" val="1_1_1"/>
  <p:tag name="KSO_WM_SLIDE_TYPE" val="text"/>
  <p:tag name="KSO_WM_SLIDE_SUBTYPE" val="picTxt"/>
  <p:tag name="KSO_WM_SLIDE_SIZE" val="866*434"/>
  <p:tag name="KSO_WM_SLIDE_POSITION" val="46*52"/>
  <p:tag name="KSO_WM_TEMPLATE_MASTER_TYPE" val="1"/>
  <p:tag name="KSO_WM_TEMPLATE_COLOR_TYPE" val="1"/>
</p:tagLst>
</file>

<file path=ppt/tags/tag297.xml><?xml version="1.0" encoding="utf-8"?>
<p:tagLst xmlns:p="http://schemas.openxmlformats.org/presentationml/2006/main">
  <p:tag name="KSO_WM_UNIT_VALUE" val="887*3051"/>
  <p:tag name="KSO_WM_UNIT_HIGHLIGHT" val="0"/>
  <p:tag name="KSO_WM_UNIT_COMPATIBLE" val="0"/>
  <p:tag name="KSO_WM_UNIT_DIAGRAM_ISNUMVISUAL" val="0"/>
  <p:tag name="KSO_WM_UNIT_DIAGRAM_ISREFERUNIT" val="0"/>
  <p:tag name="KSO_WM_UNIT_TYPE" val="d"/>
  <p:tag name="KSO_WM_UNIT_INDEX" val="1"/>
  <p:tag name="KSO_WM_UNIT_ID" val="custom20202601_12*d*1"/>
  <p:tag name="KSO_WM_TEMPLATE_CATEGORY" val="custom"/>
  <p:tag name="KSO_WM_TEMPLATE_INDEX" val="20202601"/>
  <p:tag name="KSO_WM_UNIT_LAYERLEVEL" val="1"/>
  <p:tag name="KSO_WM_TAG_VERSION" val="1.0"/>
  <p:tag name="KSO_WM_BEAUTIFY_FLAG" val="#wm#"/>
  <p:tag name="KSO_WM_UNIT_SUPPORT_UNIT_TYPE" val="[&quot;all&quot;]"/>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299.xml><?xml version="1.0" encoding="utf-8"?>
<p:tagLst xmlns:p="http://schemas.openxmlformats.org/presentationml/2006/main">
  <p:tag name="KSO_WM_SLIDE_ID" val="custom20202601_12"/>
  <p:tag name="KSO_WM_TEMPLATE_SUBCATEGORY" val="0"/>
  <p:tag name="KSO_WM_SLIDE_ITEM_CNT" val="0"/>
  <p:tag name="KSO_WM_SLIDE_INDEX" val="12"/>
  <p:tag name="KSO_WM_TAG_VERSION" val="1.0"/>
  <p:tag name="KSO_WM_BEAUTIFY_FLAG" val="#wm#"/>
  <p:tag name="KSO_WM_TEMPLATE_CATEGORY" val="custom"/>
  <p:tag name="KSO_WM_TEMPLATE_INDEX" val="20202601"/>
  <p:tag name="KSO_WM_SLIDE_LAYOUT" val="a_d_f"/>
  <p:tag name="KSO_WM_SLIDE_LAYOUT_CNT" val="1_1_1"/>
  <p:tag name="KSO_WM_SLIDE_TYPE" val="text"/>
  <p:tag name="KSO_WM_SLIDE_SUBTYPE" val="picTxt"/>
  <p:tag name="KSO_WM_SLIDE_SIZE" val="866*434"/>
  <p:tag name="KSO_WM_SLIDE_POSITION" val="46*52"/>
  <p:tag name="KSO_WM_TEMPLATE_MASTER_TYPE" val="1"/>
  <p:tag name="KSO_WM_TEMPLATE_COLOR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01.xml><?xml version="1.0" encoding="utf-8"?>
<p:tagLst xmlns:p="http://schemas.openxmlformats.org/presentationml/2006/main">
  <p:tag name="KSO_WM_SLIDE_ID" val="custom20202601_9"/>
  <p:tag name="KSO_WM_TEMPLATE_SUBCATEGORY" val="0"/>
  <p:tag name="KSO_WM_SLIDE_ITEM_CNT" val="0"/>
  <p:tag name="KSO_WM_SLIDE_INDEX" val="9"/>
  <p:tag name="KSO_WM_TAG_VERSION" val="1.0"/>
  <p:tag name="KSO_WM_BEAUTIFY_FLAG" val="#wm#"/>
  <p:tag name="KSO_WM_TEMPLATE_CATEGORY" val="custom"/>
  <p:tag name="KSO_WM_TEMPLATE_INDEX" val="20202601"/>
  <p:tag name="KSO_WM_SLIDE_TYPE" val="text"/>
  <p:tag name="KSO_WM_SLIDE_SUBTYPE" val="pureTxt"/>
  <p:tag name="KSO_WM_SLIDE_SIZE" val="758*328"/>
  <p:tag name="KSO_WM_SLIDE_POSITION" val="100*98"/>
  <p:tag name="KSO_WM_SLIDE_LAYOUT" val="a_f"/>
  <p:tag name="KSO_WM_SLIDE_LAYOUT_CNT" val="1_1"/>
  <p:tag name="KSO_WM_TEMPLATE_MASTER_TYPE" val="1"/>
  <p:tag name="KSO_WM_TEMPLATE_COLOR_TYPE" val="1"/>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03.xml><?xml version="1.0" encoding="utf-8"?>
<p:tagLst xmlns:p="http://schemas.openxmlformats.org/presentationml/2006/main">
  <p:tag name="KSO_WM_SLIDE_ID" val="custom20202601_9"/>
  <p:tag name="KSO_WM_TEMPLATE_SUBCATEGORY" val="0"/>
  <p:tag name="KSO_WM_SLIDE_ITEM_CNT" val="0"/>
  <p:tag name="KSO_WM_SLIDE_INDEX" val="9"/>
  <p:tag name="KSO_WM_TAG_VERSION" val="1.0"/>
  <p:tag name="KSO_WM_BEAUTIFY_FLAG" val="#wm#"/>
  <p:tag name="KSO_WM_TEMPLATE_CATEGORY" val="custom"/>
  <p:tag name="KSO_WM_TEMPLATE_INDEX" val="20202601"/>
  <p:tag name="KSO_WM_SLIDE_TYPE" val="text"/>
  <p:tag name="KSO_WM_SLIDE_SUBTYPE" val="pureTxt"/>
  <p:tag name="KSO_WM_SLIDE_SIZE" val="758*328"/>
  <p:tag name="KSO_WM_SLIDE_POSITION" val="100*98"/>
  <p:tag name="KSO_WM_SLIDE_LAYOUT" val="a_f"/>
  <p:tag name="KSO_WM_SLIDE_LAYOUT_CNT" val="1_1"/>
  <p:tag name="KSO_WM_TEMPLATE_MASTER_TYPE" val="1"/>
  <p:tag name="KSO_WM_TEMPLATE_COLOR_TYPE" val="1"/>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05.xml><?xml version="1.0" encoding="utf-8"?>
<p:tagLst xmlns:p="http://schemas.openxmlformats.org/presentationml/2006/main">
  <p:tag name="KSO_WM_SLIDE_ID" val="custom20202601_9"/>
  <p:tag name="KSO_WM_TEMPLATE_SUBCATEGORY" val="0"/>
  <p:tag name="KSO_WM_SLIDE_ITEM_CNT" val="0"/>
  <p:tag name="KSO_WM_SLIDE_INDEX" val="9"/>
  <p:tag name="KSO_WM_TAG_VERSION" val="1.0"/>
  <p:tag name="KSO_WM_BEAUTIFY_FLAG" val="#wm#"/>
  <p:tag name="KSO_WM_TEMPLATE_CATEGORY" val="custom"/>
  <p:tag name="KSO_WM_TEMPLATE_INDEX" val="20202601"/>
  <p:tag name="KSO_WM_SLIDE_TYPE" val="text"/>
  <p:tag name="KSO_WM_SLIDE_SUBTYPE" val="pureTxt"/>
  <p:tag name="KSO_WM_SLIDE_SIZE" val="758*328"/>
  <p:tag name="KSO_WM_SLIDE_POSITION" val="100*98"/>
  <p:tag name="KSO_WM_SLIDE_LAYOUT" val="a_f"/>
  <p:tag name="KSO_WM_SLIDE_LAYOUT_CNT" val="1_1"/>
  <p:tag name="KSO_WM_TEMPLATE_MASTER_TYPE" val="1"/>
  <p:tag name="KSO_WM_TEMPLATE_COLOR_TYPE" val="1"/>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07.xml><?xml version="1.0" encoding="utf-8"?>
<p:tagLst xmlns:p="http://schemas.openxmlformats.org/presentationml/2006/main">
  <p:tag name="KSO_WM_SLIDE_ID" val="custom20202601_9"/>
  <p:tag name="KSO_WM_TEMPLATE_SUBCATEGORY" val="0"/>
  <p:tag name="KSO_WM_SLIDE_ITEM_CNT" val="0"/>
  <p:tag name="KSO_WM_SLIDE_INDEX" val="9"/>
  <p:tag name="KSO_WM_TAG_VERSION" val="1.0"/>
  <p:tag name="KSO_WM_BEAUTIFY_FLAG" val="#wm#"/>
  <p:tag name="KSO_WM_TEMPLATE_CATEGORY" val="custom"/>
  <p:tag name="KSO_WM_TEMPLATE_INDEX" val="20202601"/>
  <p:tag name="KSO_WM_SLIDE_TYPE" val="text"/>
  <p:tag name="KSO_WM_SLIDE_SUBTYPE" val="pureTxt"/>
  <p:tag name="KSO_WM_SLIDE_SIZE" val="758*328"/>
  <p:tag name="KSO_WM_SLIDE_POSITION" val="100*98"/>
  <p:tag name="KSO_WM_SLIDE_LAYOUT" val="a_f"/>
  <p:tag name="KSO_WM_SLIDE_LAYOUT_CNT" val="1_1"/>
  <p:tag name="KSO_WM_TEMPLATE_MASTER_TYPE" val="1"/>
  <p:tag name="KSO_WM_TEMPLATE_COLOR_TYPE" val="1"/>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09.xml><?xml version="1.0" encoding="utf-8"?>
<p:tagLst xmlns:p="http://schemas.openxmlformats.org/presentationml/2006/main">
  <p:tag name="KSO_WM_SLIDE_ID" val="custom20202601_9"/>
  <p:tag name="KSO_WM_TEMPLATE_SUBCATEGORY" val="0"/>
  <p:tag name="KSO_WM_SLIDE_ITEM_CNT" val="0"/>
  <p:tag name="KSO_WM_SLIDE_INDEX" val="9"/>
  <p:tag name="KSO_WM_TAG_VERSION" val="1.0"/>
  <p:tag name="KSO_WM_BEAUTIFY_FLAG" val="#wm#"/>
  <p:tag name="KSO_WM_TEMPLATE_CATEGORY" val="custom"/>
  <p:tag name="KSO_WM_TEMPLATE_INDEX" val="20202601"/>
  <p:tag name="KSO_WM_SLIDE_TYPE" val="text"/>
  <p:tag name="KSO_WM_SLIDE_SUBTYPE" val="pureTxt"/>
  <p:tag name="KSO_WM_SLIDE_SIZE" val="758*328"/>
  <p:tag name="KSO_WM_SLIDE_POSITION" val="100*98"/>
  <p:tag name="KSO_WM_SLIDE_LAYOUT" val="a_f"/>
  <p:tag name="KSO_WM_SLIDE_LAYOUT_CNT" val="1_1"/>
  <p:tag name="KSO_WM_TEMPLATE_MASTER_TYPE" val="1"/>
  <p:tag name="KSO_WM_TEMPLATE_COLOR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11.xml><?xml version="1.0" encoding="utf-8"?>
<p:tagLst xmlns:p="http://schemas.openxmlformats.org/presentationml/2006/main">
  <p:tag name="KSO_WM_SLIDE_ID" val="custom20202601_9"/>
  <p:tag name="KSO_WM_TEMPLATE_SUBCATEGORY" val="0"/>
  <p:tag name="KSO_WM_SLIDE_ITEM_CNT" val="0"/>
  <p:tag name="KSO_WM_SLIDE_INDEX" val="9"/>
  <p:tag name="KSO_WM_TAG_VERSION" val="1.0"/>
  <p:tag name="KSO_WM_BEAUTIFY_FLAG" val="#wm#"/>
  <p:tag name="KSO_WM_TEMPLATE_CATEGORY" val="custom"/>
  <p:tag name="KSO_WM_TEMPLATE_INDEX" val="20202601"/>
  <p:tag name="KSO_WM_SLIDE_TYPE" val="text"/>
  <p:tag name="KSO_WM_SLIDE_SUBTYPE" val="pureTxt"/>
  <p:tag name="KSO_WM_SLIDE_SIZE" val="758*328"/>
  <p:tag name="KSO_WM_SLIDE_POSITION" val="100*98"/>
  <p:tag name="KSO_WM_SLIDE_LAYOUT" val="a_f"/>
  <p:tag name="KSO_WM_SLIDE_LAYOUT_CNT" val="1_1"/>
  <p:tag name="KSO_WM_TEMPLATE_MASTER_TYPE" val="1"/>
  <p:tag name="KSO_WM_TEMPLATE_COLOR_TYPE" val="1"/>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13.xml><?xml version="1.0" encoding="utf-8"?>
<p:tagLst xmlns:p="http://schemas.openxmlformats.org/presentationml/2006/main">
  <p:tag name="KSO_WM_SLIDE_ID" val="custom20202601_9"/>
  <p:tag name="KSO_WM_TEMPLATE_SUBCATEGORY" val="0"/>
  <p:tag name="KSO_WM_SLIDE_ITEM_CNT" val="0"/>
  <p:tag name="KSO_WM_SLIDE_INDEX" val="9"/>
  <p:tag name="KSO_WM_TAG_VERSION" val="1.0"/>
  <p:tag name="KSO_WM_BEAUTIFY_FLAG" val="#wm#"/>
  <p:tag name="KSO_WM_TEMPLATE_CATEGORY" val="custom"/>
  <p:tag name="KSO_WM_TEMPLATE_INDEX" val="20202601"/>
  <p:tag name="KSO_WM_SLIDE_TYPE" val="text"/>
  <p:tag name="KSO_WM_SLIDE_SUBTYPE" val="pureTxt"/>
  <p:tag name="KSO_WM_SLIDE_SIZE" val="758*328"/>
  <p:tag name="KSO_WM_SLIDE_POSITION" val="100*98"/>
  <p:tag name="KSO_WM_SLIDE_LAYOUT" val="a_f"/>
  <p:tag name="KSO_WM_SLIDE_LAYOUT_CNT" val="1_1"/>
  <p:tag name="KSO_WM_TEMPLATE_MASTER_TYPE" val="1"/>
  <p:tag name="KSO_WM_TEMPLATE_COLOR_TYPE" val="1"/>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15.xml><?xml version="1.0" encoding="utf-8"?>
<p:tagLst xmlns:p="http://schemas.openxmlformats.org/presentationml/2006/main">
  <p:tag name="KSO_WM_SLIDE_ID" val="custom20202601_12"/>
  <p:tag name="KSO_WM_TEMPLATE_SUBCATEGORY" val="0"/>
  <p:tag name="KSO_WM_SLIDE_ITEM_CNT" val="0"/>
  <p:tag name="KSO_WM_SLIDE_INDEX" val="12"/>
  <p:tag name="KSO_WM_TAG_VERSION" val="1.0"/>
  <p:tag name="KSO_WM_BEAUTIFY_FLAG" val="#wm#"/>
  <p:tag name="KSO_WM_TEMPLATE_CATEGORY" val="custom"/>
  <p:tag name="KSO_WM_TEMPLATE_INDEX" val="20202601"/>
  <p:tag name="KSO_WM_SLIDE_LAYOUT" val="a_d_f"/>
  <p:tag name="KSO_WM_SLIDE_LAYOUT_CNT" val="1_1_1"/>
  <p:tag name="KSO_WM_SLIDE_TYPE" val="text"/>
  <p:tag name="KSO_WM_SLIDE_SUBTYPE" val="picTxt"/>
  <p:tag name="KSO_WM_SLIDE_SIZE" val="866*434"/>
  <p:tag name="KSO_WM_SLIDE_POSITION" val="46*52"/>
  <p:tag name="KSO_WM_TEMPLATE_MASTER_TYPE" val="1"/>
  <p:tag name="KSO_WM_TEMPLATE_COLOR_TYPE" val="1"/>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17.xml><?xml version="1.0" encoding="utf-8"?>
<p:tagLst xmlns:p="http://schemas.openxmlformats.org/presentationml/2006/main">
  <p:tag name="KSO_WM_SLIDE_ID" val="custom20202601_14"/>
  <p:tag name="KSO_WM_TEMPLATE_SUBCATEGORY" val="0"/>
  <p:tag name="KSO_WM_SLIDE_ITEM_CNT" val="0"/>
  <p:tag name="KSO_WM_SLIDE_INDEX" val="14"/>
  <p:tag name="KSO_WM_TAG_VERSION" val="1.0"/>
  <p:tag name="KSO_WM_BEAUTIFY_FLAG" val="#wm#"/>
  <p:tag name="KSO_WM_TEMPLATE_CATEGORY" val="custom"/>
  <p:tag name="KSO_WM_TEMPLATE_INDEX" val="20202601"/>
  <p:tag name="KSO_WM_SLIDE_TYPE" val="text"/>
  <p:tag name="KSO_WM_SLIDE_SUBTYPE" val="pureTxt"/>
  <p:tag name="KSO_WM_SLIDE_SIZE" val="720*329"/>
  <p:tag name="KSO_WM_SLIDE_POSITION" val="119*105"/>
  <p:tag name="KSO_WM_SLIDE_LAYOUT" val="a_f"/>
  <p:tag name="KSO_WM_SLIDE_LAYOUT_CNT" val="1_1"/>
  <p:tag name="KSO_WM_TEMPLATE_MASTER_TYPE" val="1"/>
  <p:tag name="KSO_WM_TEMPLATE_COLOR_TYPE" val="1"/>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19.xml><?xml version="1.0" encoding="utf-8"?>
<p:tagLst xmlns:p="http://schemas.openxmlformats.org/presentationml/2006/main">
  <p:tag name="KSO_WM_UNIT_TABLE_BEAUTIFY" val="smartTable{3ec4d208-28c0-4a1f-a1b4-22c85a817a8f}"/>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SLIDE_ID" val="custom20202601_14"/>
  <p:tag name="KSO_WM_TEMPLATE_SUBCATEGORY" val="0"/>
  <p:tag name="KSO_WM_SLIDE_ITEM_CNT" val="0"/>
  <p:tag name="KSO_WM_SLIDE_INDEX" val="14"/>
  <p:tag name="KSO_WM_TAG_VERSION" val="1.0"/>
  <p:tag name="KSO_WM_BEAUTIFY_FLAG" val="#wm#"/>
  <p:tag name="KSO_WM_TEMPLATE_CATEGORY" val="custom"/>
  <p:tag name="KSO_WM_TEMPLATE_INDEX" val="20202601"/>
  <p:tag name="KSO_WM_SLIDE_TYPE" val="text"/>
  <p:tag name="KSO_WM_SLIDE_SUBTYPE" val="pureTxt"/>
  <p:tag name="KSO_WM_SLIDE_SIZE" val="720*329"/>
  <p:tag name="KSO_WM_SLIDE_POSITION" val="119*105"/>
  <p:tag name="KSO_WM_SLIDE_LAYOUT" val="a_f"/>
  <p:tag name="KSO_WM_SLIDE_LAYOUT_CNT" val="1_1"/>
  <p:tag name="KSO_WM_TEMPLATE_MASTER_TYPE" val="1"/>
  <p:tag name="KSO_WM_TEMPLATE_COLOR_TYPE" val="1"/>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22.xml><?xml version="1.0" encoding="utf-8"?>
<p:tagLst xmlns:p="http://schemas.openxmlformats.org/presentationml/2006/main">
  <p:tag name="KSO_WM_SLIDE_ID" val="custom20202601_9"/>
  <p:tag name="KSO_WM_TEMPLATE_SUBCATEGORY" val="0"/>
  <p:tag name="KSO_WM_SLIDE_ITEM_CNT" val="0"/>
  <p:tag name="KSO_WM_SLIDE_INDEX" val="9"/>
  <p:tag name="KSO_WM_TAG_VERSION" val="1.0"/>
  <p:tag name="KSO_WM_BEAUTIFY_FLAG" val="#wm#"/>
  <p:tag name="KSO_WM_TEMPLATE_CATEGORY" val="custom"/>
  <p:tag name="KSO_WM_TEMPLATE_INDEX" val="20202601"/>
  <p:tag name="KSO_WM_SLIDE_TYPE" val="text"/>
  <p:tag name="KSO_WM_SLIDE_SUBTYPE" val="pureTxt"/>
  <p:tag name="KSO_WM_SLIDE_SIZE" val="758*328"/>
  <p:tag name="KSO_WM_SLIDE_POSITION" val="100*98"/>
  <p:tag name="KSO_WM_SLIDE_LAYOUT" val="a_f"/>
  <p:tag name="KSO_WM_SLIDE_LAYOUT_CNT" val="1_1"/>
  <p:tag name="KSO_WM_TEMPLATE_MASTER_TYPE" val="1"/>
  <p:tag name="KSO_WM_TEMPLATE_COLOR_TYPE" val="1"/>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24.xml><?xml version="1.0" encoding="utf-8"?>
<p:tagLst xmlns:p="http://schemas.openxmlformats.org/presentationml/2006/main">
  <p:tag name="KSO_WM_UNIT_PLACING_PICTURE_USER_VIEWPORT" val="{&quot;height&quot;:5511,&quot;width&quot;:7133}"/>
</p:tagLst>
</file>

<file path=ppt/tags/tag325.xml><?xml version="1.0" encoding="utf-8"?>
<p:tagLst xmlns:p="http://schemas.openxmlformats.org/presentationml/2006/main">
  <p:tag name="KSO_WM_UNIT_PLACING_PICTURE_USER_VIEWPORT" val="{&quot;height&quot;:5699,&quot;width&quot;:6986}"/>
</p:tagLst>
</file>

<file path=ppt/tags/tag326.xml><?xml version="1.0" encoding="utf-8"?>
<p:tagLst xmlns:p="http://schemas.openxmlformats.org/presentationml/2006/main">
  <p:tag name="KSO_WM_SLIDE_ID" val="custom20202601_9"/>
  <p:tag name="KSO_WM_TEMPLATE_SUBCATEGORY" val="0"/>
  <p:tag name="KSO_WM_SLIDE_ITEM_CNT" val="0"/>
  <p:tag name="KSO_WM_SLIDE_INDEX" val="9"/>
  <p:tag name="KSO_WM_TAG_VERSION" val="1.0"/>
  <p:tag name="KSO_WM_BEAUTIFY_FLAG" val="#wm#"/>
  <p:tag name="KSO_WM_TEMPLATE_CATEGORY" val="custom"/>
  <p:tag name="KSO_WM_TEMPLATE_INDEX" val="20202601"/>
  <p:tag name="KSO_WM_SLIDE_TYPE" val="text"/>
  <p:tag name="KSO_WM_SLIDE_SUBTYPE" val="pureTxt"/>
  <p:tag name="KSO_WM_SLIDE_SIZE" val="758*328"/>
  <p:tag name="KSO_WM_SLIDE_POSITION" val="100*98"/>
  <p:tag name="KSO_WM_SLIDE_LAYOUT" val="a_f"/>
  <p:tag name="KSO_WM_SLIDE_LAYOUT_CNT" val="1_1"/>
  <p:tag name="KSO_WM_TEMPLATE_MASTER_TYPE" val="1"/>
  <p:tag name="KSO_WM_TEMPLATE_COLOR_TYPE" val="1"/>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28.xml><?xml version="1.0" encoding="utf-8"?>
<p:tagLst xmlns:p="http://schemas.openxmlformats.org/presentationml/2006/main">
  <p:tag name="KSO_WM_SLIDE_ID" val="custom20202601_9"/>
  <p:tag name="KSO_WM_TEMPLATE_SUBCATEGORY" val="0"/>
  <p:tag name="KSO_WM_SLIDE_ITEM_CNT" val="0"/>
  <p:tag name="KSO_WM_SLIDE_INDEX" val="9"/>
  <p:tag name="KSO_WM_TAG_VERSION" val="1.0"/>
  <p:tag name="KSO_WM_BEAUTIFY_FLAG" val="#wm#"/>
  <p:tag name="KSO_WM_TEMPLATE_CATEGORY" val="custom"/>
  <p:tag name="KSO_WM_TEMPLATE_INDEX" val="20202601"/>
  <p:tag name="KSO_WM_SLIDE_TYPE" val="text"/>
  <p:tag name="KSO_WM_SLIDE_SUBTYPE" val="pureTxt"/>
  <p:tag name="KSO_WM_SLIDE_SIZE" val="758*328"/>
  <p:tag name="KSO_WM_SLIDE_POSITION" val="100*98"/>
  <p:tag name="KSO_WM_SLIDE_LAYOUT" val="a_f"/>
  <p:tag name="KSO_WM_SLIDE_LAYOUT_CNT" val="1_1"/>
  <p:tag name="KSO_WM_TEMPLATE_MASTER_TYPE" val="1"/>
  <p:tag name="KSO_WM_TEMPLATE_COLOR_TYPE" val="1"/>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SLIDE_ID" val="custom20202601_9"/>
  <p:tag name="KSO_WM_TEMPLATE_SUBCATEGORY" val="0"/>
  <p:tag name="KSO_WM_SLIDE_ITEM_CNT" val="0"/>
  <p:tag name="KSO_WM_SLIDE_INDEX" val="9"/>
  <p:tag name="KSO_WM_TAG_VERSION" val="1.0"/>
  <p:tag name="KSO_WM_BEAUTIFY_FLAG" val="#wm#"/>
  <p:tag name="KSO_WM_TEMPLATE_CATEGORY" val="custom"/>
  <p:tag name="KSO_WM_TEMPLATE_INDEX" val="20202601"/>
  <p:tag name="KSO_WM_SLIDE_TYPE" val="text"/>
  <p:tag name="KSO_WM_SLIDE_SUBTYPE" val="pureTxt"/>
  <p:tag name="KSO_WM_SLIDE_SIZE" val="758*328"/>
  <p:tag name="KSO_WM_SLIDE_POSITION" val="100*98"/>
  <p:tag name="KSO_WM_SLIDE_LAYOUT" val="a_f"/>
  <p:tag name="KSO_WM_SLIDE_LAYOUT_CNT" val="1_1"/>
  <p:tag name="KSO_WM_TEMPLATE_MASTER_TYPE" val="1"/>
  <p:tag name="KSO_WM_TEMPLATE_COLOR_TYPE" val="1"/>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32.xml><?xml version="1.0" encoding="utf-8"?>
<p:tagLst xmlns:p="http://schemas.openxmlformats.org/presentationml/2006/main">
  <p:tag name="KSO_WM_SLIDE_ID" val="custom20202601_9"/>
  <p:tag name="KSO_WM_TEMPLATE_SUBCATEGORY" val="0"/>
  <p:tag name="KSO_WM_SLIDE_ITEM_CNT" val="0"/>
  <p:tag name="KSO_WM_SLIDE_INDEX" val="9"/>
  <p:tag name="KSO_WM_TAG_VERSION" val="1.0"/>
  <p:tag name="KSO_WM_BEAUTIFY_FLAG" val="#wm#"/>
  <p:tag name="KSO_WM_TEMPLATE_CATEGORY" val="custom"/>
  <p:tag name="KSO_WM_TEMPLATE_INDEX" val="20202601"/>
  <p:tag name="KSO_WM_SLIDE_TYPE" val="text"/>
  <p:tag name="KSO_WM_SLIDE_SUBTYPE" val="pureTxt"/>
  <p:tag name="KSO_WM_SLIDE_SIZE" val="758*328"/>
  <p:tag name="KSO_WM_SLIDE_POSITION" val="100*98"/>
  <p:tag name="KSO_WM_SLIDE_LAYOUT" val="a_f"/>
  <p:tag name="KSO_WM_SLIDE_LAYOUT_CNT" val="1_1"/>
  <p:tag name="KSO_WM_TEMPLATE_MASTER_TYPE" val="1"/>
  <p:tag name="KSO_WM_TEMPLATE_COLOR_TYPE" val="1"/>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34.xml><?xml version="1.0" encoding="utf-8"?>
<p:tagLst xmlns:p="http://schemas.openxmlformats.org/presentationml/2006/main">
  <p:tag name="KSO_WM_SLIDE_ID" val="custom20202601_9"/>
  <p:tag name="KSO_WM_TEMPLATE_SUBCATEGORY" val="0"/>
  <p:tag name="KSO_WM_SLIDE_ITEM_CNT" val="0"/>
  <p:tag name="KSO_WM_SLIDE_INDEX" val="9"/>
  <p:tag name="KSO_WM_TAG_VERSION" val="1.0"/>
  <p:tag name="KSO_WM_BEAUTIFY_FLAG" val="#wm#"/>
  <p:tag name="KSO_WM_TEMPLATE_CATEGORY" val="custom"/>
  <p:tag name="KSO_WM_TEMPLATE_INDEX" val="20202601"/>
  <p:tag name="KSO_WM_SLIDE_TYPE" val="text"/>
  <p:tag name="KSO_WM_SLIDE_SUBTYPE" val="pureTxt"/>
  <p:tag name="KSO_WM_SLIDE_SIZE" val="758*328"/>
  <p:tag name="KSO_WM_SLIDE_POSITION" val="100*98"/>
  <p:tag name="KSO_WM_SLIDE_LAYOUT" val="a_f"/>
  <p:tag name="KSO_WM_SLIDE_LAYOUT_CNT" val="1_1"/>
  <p:tag name="KSO_WM_TEMPLATE_MASTER_TYPE" val="1"/>
  <p:tag name="KSO_WM_TEMPLATE_COLOR_TYPE" val="1"/>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36.xml><?xml version="1.0" encoding="utf-8"?>
<p:tagLst xmlns:p="http://schemas.openxmlformats.org/presentationml/2006/main">
  <p:tag name="KSO_WM_BEAUTIFY_FLAG" val="#wm#"/>
  <p:tag name="KSO_WM_TEMPLATE_CATEGORY" val="custom"/>
  <p:tag name="KSO_WM_TEMPLATE_INDEX" val="2020260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38.xml><?xml version="1.0" encoding="utf-8"?>
<p:tagLst xmlns:p="http://schemas.openxmlformats.org/presentationml/2006/main">
  <p:tag name="KSO_WM_BEAUTIFY_FLAG" val="#wm#"/>
  <p:tag name="KSO_WM_TEMPLATE_CATEGORY" val="custom"/>
  <p:tag name="KSO_WM_TEMPLATE_INDEX" val="20202601"/>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BEAUTIFY_FLAG" val="#wm#"/>
  <p:tag name="KSO_WM_TEMPLATE_CATEGORY" val="custom"/>
  <p:tag name="KSO_WM_TEMPLATE_INDEX" val="2020260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42.xml><?xml version="1.0" encoding="utf-8"?>
<p:tagLst xmlns:p="http://schemas.openxmlformats.org/presentationml/2006/main">
  <p:tag name="KSO_WM_BEAUTIFY_FLAG" val="#wm#"/>
  <p:tag name="KSO_WM_TEMPLATE_CATEGORY" val="custom"/>
  <p:tag name="KSO_WM_TEMPLATE_INDEX" val="2020260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44.xml><?xml version="1.0" encoding="utf-8"?>
<p:tagLst xmlns:p="http://schemas.openxmlformats.org/presentationml/2006/main">
  <p:tag name="KSO_WM_BEAUTIFY_FLAG" val="#wm#"/>
  <p:tag name="KSO_WM_TEMPLATE_CATEGORY" val="custom"/>
  <p:tag name="KSO_WM_TEMPLATE_INDEX" val="2020260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46.xml><?xml version="1.0" encoding="utf-8"?>
<p:tagLst xmlns:p="http://schemas.openxmlformats.org/presentationml/2006/main">
  <p:tag name="KSO_WM_BEAUTIFY_FLAG" val="#wm#"/>
  <p:tag name="KSO_WM_TEMPLATE_CATEGORY" val="custom"/>
  <p:tag name="KSO_WM_TEMPLATE_INDEX" val="2020260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48.xml><?xml version="1.0" encoding="utf-8"?>
<p:tagLst xmlns:p="http://schemas.openxmlformats.org/presentationml/2006/main">
  <p:tag name="KSO_WM_BEAUTIFY_FLAG" val="#wm#"/>
  <p:tag name="KSO_WM_TEMPLATE_CATEGORY" val="custom"/>
  <p:tag name="KSO_WM_TEMPLATE_INDEX" val="20202601"/>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BEAUTIFY_FLAG" val="#wm#"/>
  <p:tag name="KSO_WM_TEMPLATE_CATEGORY" val="custom"/>
  <p:tag name="KSO_WM_TEMPLATE_INDEX" val="20202601"/>
</p:tagLst>
</file>

<file path=ppt/tags/tag351.xml><?xml version="1.0" encoding="utf-8"?>
<p:tagLst xmlns:p="http://schemas.openxmlformats.org/presentationml/2006/main">
  <p:tag name="KSO_WM_UNIT_VALUE" val="1011*3045"/>
  <p:tag name="KSO_WM_UNIT_HIGHLIGHT" val="0"/>
  <p:tag name="KSO_WM_UNIT_COMPATIBLE" val="0"/>
  <p:tag name="KSO_WM_UNIT_DIAGRAM_ISNUMVISUAL" val="0"/>
  <p:tag name="KSO_WM_UNIT_DIAGRAM_ISREFERUNIT" val="0"/>
  <p:tag name="KSO_WM_UNIT_TYPE" val="d"/>
  <p:tag name="KSO_WM_UNIT_INDEX" val="1"/>
  <p:tag name="KSO_WM_UNIT_ID" val="custom20202601_8*d*1"/>
  <p:tag name="KSO_WM_TEMPLATE_CATEGORY" val="custom"/>
  <p:tag name="KSO_WM_TEMPLATE_INDEX" val="20202601"/>
  <p:tag name="KSO_WM_UNIT_LAYERLEVEL" val="1"/>
  <p:tag name="KSO_WM_TAG_VERSION" val="1.0"/>
  <p:tag name="KSO_WM_BEAUTIFY_FLAG" val="#wm#"/>
  <p:tag name="KSO_WM_UNIT_SUPPORT_UNIT_TYPE" val="[&quot;all&quot;]"/>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9*a*1"/>
  <p:tag name="KSO_WM_TEMPLATE_CATEGORY" val="custom"/>
  <p:tag name="KSO_WM_TEMPLATE_INDEX" val="20202601"/>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53.xml><?xml version="1.0" encoding="utf-8"?>
<p:tagLst xmlns:p="http://schemas.openxmlformats.org/presentationml/2006/main">
  <p:tag name="KSO_WM_SLIDE_ID" val="custom20202601_8"/>
  <p:tag name="KSO_WM_TEMPLATE_SUBCATEGORY" val="0"/>
  <p:tag name="KSO_WM_SLIDE_TYPE" val="text"/>
  <p:tag name="KSO_WM_SLIDE_SUBTYPE" val="picTxt"/>
  <p:tag name="KSO_WM_SLIDE_ITEM_CNT" val="0"/>
  <p:tag name="KSO_WM_SLIDE_INDEX" val="8"/>
  <p:tag name="KSO_WM_SLIDE_SIZE" val="864*443"/>
  <p:tag name="KSO_WM_SLIDE_POSITION" val="47*48"/>
  <p:tag name="KSO_WM_TAG_VERSION" val="1.0"/>
  <p:tag name="KSO_WM_BEAUTIFY_FLAG" val="#wm#"/>
  <p:tag name="KSO_WM_TEMPLATE_CATEGORY" val="custom"/>
  <p:tag name="KSO_WM_TEMPLATE_INDEX" val="20202601"/>
  <p:tag name="KSO_WM_SLIDE_LAYOUT" val="a_d_f"/>
  <p:tag name="KSO_WM_SLIDE_LAYOUT_CNT" val="1_1_1"/>
  <p:tag name="KSO_WM_TEMPLATE_MASTER_TYPE" val="1"/>
  <p:tag name="KSO_WM_TEMPLATE_COLOR_TYPE" val="1"/>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15*i*1"/>
  <p:tag name="KSO_WM_TEMPLATE_CATEGORY" val="custom"/>
  <p:tag name="KSO_WM_TEMPLATE_INDEX" val="20202601"/>
  <p:tag name="KSO_WM_UNIT_LAYERLEVEL" val="1"/>
  <p:tag name="KSO_WM_TAG_VERSION" val="1.0"/>
  <p:tag name="KSO_WM_BEAUTIFY_FLAG" val="#wm#"/>
  <p:tag name="KSO_WM_UNIT_ISCONTENTSTITLE" val="0"/>
  <p:tag name="KSO_WM_UNIT_NOCLEAR" val="0"/>
  <p:tag name="KSO_WM_UNIT_TYPE" val="i"/>
  <p:tag name="KSO_WM_UNIT_INDEX" val="1"/>
  <p:tag name="KSO_WM_UNIT_PRESET_TEXT" val="2019"/>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15*a*1"/>
  <p:tag name="KSO_WM_TEMPLATE_CATEGORY" val="custom"/>
  <p:tag name="KSO_WM_TEMPLATE_INDEX" val="20202601"/>
  <p:tag name="KSO_WM_UNIT_LAYERLEVEL" val="1"/>
  <p:tag name="KSO_WM_TAG_VERSION" val="1.0"/>
  <p:tag name="KSO_WM_BEAUTIFY_FLAG" val="#wm#"/>
  <p:tag name="KSO_WM_UNIT_ISCONTENTSTITLE" val="0"/>
  <p:tag name="KSO_WM_UNIT_PRESET_TEXT" val="谢谢观赏"/>
  <p:tag name="KSO_WM_UNIT_NOCLEAR" val="1"/>
  <p:tag name="KSO_WM_UNIT_VALUE" val="6"/>
  <p:tag name="KSO_WM_UNIT_TYPE" val="a"/>
  <p:tag name="KSO_WM_UNIT_INDEX" val="1"/>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15*b*1"/>
  <p:tag name="KSO_WM_TEMPLATE_CATEGORY" val="custom"/>
  <p:tag name="KSO_WM_TEMPLATE_INDEX" val="20202601"/>
  <p:tag name="KSO_WM_UNIT_LAYERLEVEL" val="1"/>
  <p:tag name="KSO_WM_TAG_VERSION" val="1.0"/>
  <p:tag name="KSO_WM_BEAUTIFY_FLAG" val="#wm#"/>
  <p:tag name="KSO_WM_UNIT_ISCONTENTSTITLE" val="0"/>
  <p:tag name="KSO_WM_UNIT_PRESET_TEXT" val="汇报人姓名"/>
  <p:tag name="KSO_WM_UNIT_NOCLEAR" val="0"/>
  <p:tag name="KSO_WM_UNIT_VALUE" val="5"/>
  <p:tag name="KSO_WM_UNIT_TYPE" val="b"/>
  <p:tag name="KSO_WM_UNIT_INDEX" val="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15*b*2"/>
  <p:tag name="KSO_WM_TEMPLATE_CATEGORY" val="custom"/>
  <p:tag name="KSO_WM_TEMPLATE_INDEX" val="20202601"/>
  <p:tag name="KSO_WM_UNIT_LAYERLEVEL" val="1"/>
  <p:tag name="KSO_WM_TAG_VERSION" val="1.0"/>
  <p:tag name="KSO_WM_BEAUTIFY_FLAG" val="#wm#"/>
  <p:tag name="KSO_WM_UNIT_ISCONTENTSTITLE" val="0"/>
  <p:tag name="KSO_WM_UNIT_PRESET_TEXT" val="汇报人日期"/>
  <p:tag name="KSO_WM_UNIT_NOCLEAR" val="0"/>
  <p:tag name="KSO_WM_UNIT_VALUE" val="5"/>
  <p:tag name="KSO_WM_UNIT_TYPE" val="b"/>
  <p:tag name="KSO_WM_UNIT_INDEX" val="2"/>
</p:tagLst>
</file>

<file path=ppt/tags/tag358.xml><?xml version="1.0" encoding="utf-8"?>
<p:tagLst xmlns:p="http://schemas.openxmlformats.org/presentationml/2006/main">
  <p:tag name="KSO_WM_SLIDE_ID" val="custom20202601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2601"/>
  <p:tag name="KSO_WM_SLIDE_LAYOUT" val="a_b"/>
  <p:tag name="KSO_WM_SLIDE_LAYOUT_CNT" val="1_2"/>
  <p:tag name="KSO_WM_SLIDE_TYPE" val="endPage"/>
  <p:tag name="KSO_WM_SLIDE_SUBTYPE" val="pureTxt"/>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Office 主题​​">
  <a:themeElements>
    <a:clrScheme name="自定义 25">
      <a:dk1>
        <a:srgbClr val="000000"/>
      </a:dk1>
      <a:lt1>
        <a:srgbClr val="FFFFFF"/>
      </a:lt1>
      <a:dk2>
        <a:srgbClr val="E9F3FA"/>
      </a:dk2>
      <a:lt2>
        <a:srgbClr val="FFFFFF"/>
      </a:lt2>
      <a:accent1>
        <a:srgbClr val="4472C4"/>
      </a:accent1>
      <a:accent2>
        <a:srgbClr val="2A8DD4"/>
      </a:accent2>
      <a:accent3>
        <a:srgbClr val="2FA1CF"/>
      </a:accent3>
      <a:accent4>
        <a:srgbClr val="33B2B2"/>
      </a:accent4>
      <a:accent5>
        <a:srgbClr val="35BD81"/>
      </a:accent5>
      <a:accent6>
        <a:srgbClr val="59C54F"/>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5">
      <a:dk1>
        <a:srgbClr val="000000"/>
      </a:dk1>
      <a:lt1>
        <a:srgbClr val="FFFFFF"/>
      </a:lt1>
      <a:dk2>
        <a:srgbClr val="E9F3FA"/>
      </a:dk2>
      <a:lt2>
        <a:srgbClr val="FFFFFF"/>
      </a:lt2>
      <a:accent1>
        <a:srgbClr val="4472C4"/>
      </a:accent1>
      <a:accent2>
        <a:srgbClr val="2A8DD4"/>
      </a:accent2>
      <a:accent3>
        <a:srgbClr val="2FA1CF"/>
      </a:accent3>
      <a:accent4>
        <a:srgbClr val="33B2B2"/>
      </a:accent4>
      <a:accent5>
        <a:srgbClr val="35BD81"/>
      </a:accent5>
      <a:accent6>
        <a:srgbClr val="59C54F"/>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2791</Words>
  <Application>WPS 演示</Application>
  <PresentationFormat>全屏显示(4:3)</PresentationFormat>
  <Paragraphs>253</Paragraphs>
  <Slides>29</Slides>
  <Notes>0</Notes>
  <HiddenSlides>0</HiddenSlides>
  <MMClips>0</MMClips>
  <ScaleCrop>false</ScaleCrop>
  <HeadingPairs>
    <vt:vector size="10" baseType="variant">
      <vt:variant>
        <vt:lpstr>已用的字体</vt:lpstr>
      </vt:variant>
      <vt:variant>
        <vt:i4>10</vt:i4>
      </vt:variant>
      <vt:variant>
        <vt:lpstr>主题</vt:lpstr>
      </vt:variant>
      <vt:variant>
        <vt:i4>2</vt:i4>
      </vt:variant>
      <vt:variant>
        <vt:lpstr>嵌入 OLE 服务器</vt:lpstr>
      </vt:variant>
      <vt:variant>
        <vt:i4>75</vt:i4>
      </vt:variant>
      <vt:variant>
        <vt:lpstr>幻灯片标题</vt:lpstr>
      </vt:variant>
      <vt:variant>
        <vt:i4>29</vt:i4>
      </vt:variant>
      <vt:variant>
        <vt:lpstr>自定义放映</vt:lpstr>
      </vt:variant>
      <vt:variant>
        <vt:i4>1</vt:i4>
      </vt:variant>
    </vt:vector>
  </HeadingPairs>
  <TitlesOfParts>
    <vt:vector size="117" baseType="lpstr">
      <vt:lpstr>Arial</vt:lpstr>
      <vt:lpstr>宋体</vt:lpstr>
      <vt:lpstr>Wingdings</vt:lpstr>
      <vt:lpstr>微软雅黑</vt:lpstr>
      <vt:lpstr>汉仪旗黑-85S</vt:lpstr>
      <vt:lpstr>Viner Hand ITC</vt:lpstr>
      <vt:lpstr>Times New Roman</vt:lpstr>
      <vt:lpstr>仿宋</vt:lpstr>
      <vt:lpstr>Arial Unicode MS</vt:lpstr>
      <vt:lpstr>Calibri</vt:lpstr>
      <vt:lpstr>Office 主题​​</vt:lpstr>
      <vt:lpstr>1_Office 主题​​</vt:lpstr>
      <vt:lpstr>Equation.KSEE3</vt:lpstr>
      <vt:lpstr>Equation.3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Equation.3</vt:lpstr>
      <vt:lpstr>Equation.3</vt:lpstr>
      <vt:lpstr>Equation.3</vt:lpstr>
      <vt:lpstr>Equation.3</vt:lpstr>
      <vt:lpstr>Equation.3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粲偶素到双光子衰变宽度的计算</vt:lpstr>
      <vt:lpstr>计算背景</vt:lpstr>
      <vt:lpstr>计算背景</vt:lpstr>
      <vt:lpstr>理论介绍</vt:lpstr>
      <vt:lpstr>理论介绍</vt:lpstr>
      <vt:lpstr>理论介绍</vt:lpstr>
      <vt:lpstr>理论介绍</vt:lpstr>
      <vt:lpstr>理论介绍</vt:lpstr>
      <vt:lpstr>理论介绍</vt:lpstr>
      <vt:lpstr>理论介绍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谢谢观赏</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388</cp:revision>
  <dcterms:created xsi:type="dcterms:W3CDTF">2017-08-26T23:23:00Z</dcterms:created>
  <dcterms:modified xsi:type="dcterms:W3CDTF">2019-10-11T00:59:09Z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