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62" r:id="rId6"/>
    <p:sldId id="263" r:id="rId7"/>
    <p:sldId id="264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/>
    <p:restoredTop sz="94712"/>
  </p:normalViewPr>
  <p:slideViewPr>
    <p:cSldViewPr snapToGrid="0" snapToObjects="1" showGuides="1">
      <p:cViewPr>
        <p:scale>
          <a:sx n="122" d="100"/>
          <a:sy n="122" d="100"/>
        </p:scale>
        <p:origin x="14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A487-E338-D245-87DF-6F3B5753D866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B415-C9ED-BA44-A878-55587673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                                        </a:t>
            </a:r>
            <a:r>
              <a:rPr lang="en-US" altLang="zh-CN" dirty="0" smtClean="0"/>
              <a:t>LFV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smtClean="0"/>
              <a:t>lepton flavor violation</a:t>
            </a:r>
            <a:r>
              <a:rPr lang="en-US" altLang="zh-CN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827" y="1419505"/>
            <a:ext cx="5792600" cy="4018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618" y="169068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tau</a:t>
            </a:r>
            <a:r>
              <a:rPr lang="en-US" dirty="0" smtClean="0"/>
              <a:t> lepton is a convenient </a:t>
            </a:r>
            <a:r>
              <a:rPr lang="en-US" dirty="0" smtClean="0">
                <a:solidFill>
                  <a:srgbClr val="FF0000"/>
                </a:solidFill>
              </a:rPr>
              <a:t>probe</a:t>
            </a:r>
            <a:r>
              <a:rPr lang="en-US" dirty="0" smtClean="0"/>
              <a:t> in the search for BSM physics.</a:t>
            </a:r>
          </a:p>
          <a:p>
            <a:endParaRPr lang="en-US" dirty="0"/>
          </a:p>
          <a:p>
            <a:r>
              <a:rPr lang="en-US" dirty="0" smtClean="0"/>
              <a:t>In SM, it is assumed that the electroweak couplings between the three generations of leptons are universal, and that the </a:t>
            </a:r>
            <a:r>
              <a:rPr lang="en-US" dirty="0" smtClean="0">
                <a:solidFill>
                  <a:srgbClr val="FF0000"/>
                </a:solidFill>
              </a:rPr>
              <a:t>three lepton family numbers are individually conserved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latter assumption is violated in the neutral sector by the observation of </a:t>
            </a:r>
            <a:r>
              <a:rPr lang="en-US" dirty="0">
                <a:solidFill>
                  <a:srgbClr val="FF0000"/>
                </a:solidFill>
              </a:rPr>
              <a:t>neutrino oscillations</a:t>
            </a:r>
            <a:r>
              <a:rPr lang="en-US" dirty="0"/>
              <a:t>. Via loop diagrams, this induces </a:t>
            </a:r>
            <a:r>
              <a:rPr lang="en-US" dirty="0">
                <a:solidFill>
                  <a:srgbClr val="FF0000"/>
                </a:solidFill>
              </a:rPr>
              <a:t>also lepton </a:t>
            </a:r>
            <a:r>
              <a:rPr lang="en-US" dirty="0" smtClean="0">
                <a:solidFill>
                  <a:srgbClr val="FF0000"/>
                </a:solidFill>
              </a:rPr>
              <a:t>flavor </a:t>
            </a:r>
            <a:r>
              <a:rPr lang="en-US" dirty="0">
                <a:solidFill>
                  <a:srgbClr val="FF0000"/>
                </a:solidFill>
              </a:rPr>
              <a:t>violation </a:t>
            </a:r>
            <a:r>
              <a:rPr lang="en-US" dirty="0"/>
              <a:t>among charged leptons (</a:t>
            </a:r>
            <a:r>
              <a:rPr lang="en-US" dirty="0" err="1"/>
              <a:t>cLFV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rates of such processes are however negligible, so that any observation of </a:t>
            </a:r>
            <a:r>
              <a:rPr lang="en-US" dirty="0" err="1"/>
              <a:t>cLFV</a:t>
            </a:r>
            <a:r>
              <a:rPr lang="en-US" dirty="0"/>
              <a:t> would be an unambiguous signal for BSM physics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Upper limits: 3/(N*</a:t>
            </a:r>
            <a:r>
              <a:rPr lang="en-US" altLang="zh-CN" dirty="0" err="1" smtClean="0"/>
              <a:t>eff_sig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信号：</a:t>
            </a:r>
            <a:endParaRPr lang="en-US" altLang="zh-CN" dirty="0" smtClean="0"/>
          </a:p>
          <a:p>
            <a:r>
              <a:rPr lang="zh-CN" altLang="en-US" dirty="0" smtClean="0"/>
              <a:t>𝝉</a:t>
            </a:r>
            <a:r>
              <a:rPr lang="en-US" altLang="zh-CN" dirty="0" smtClean="0"/>
              <a:t>+</a:t>
            </a:r>
            <a:r>
              <a:rPr lang="zh-CN" altLang="en-US" dirty="0" smtClean="0"/>
              <a:t>➝</a:t>
            </a:r>
            <a:r>
              <a:rPr lang="en-US" altLang="zh-CN" dirty="0" smtClean="0"/>
              <a:t>µ+</a:t>
            </a:r>
            <a:r>
              <a:rPr lang="zh-CN" altLang="en-US" dirty="0" smtClean="0"/>
              <a:t>𝛾    𝝉</a:t>
            </a:r>
            <a:r>
              <a:rPr lang="en-US" altLang="zh-CN" dirty="0" smtClean="0"/>
              <a:t>-</a:t>
            </a:r>
            <a:r>
              <a:rPr lang="zh-CN" altLang="en-US" dirty="0" smtClean="0"/>
              <a:t>➝</a:t>
            </a:r>
            <a:r>
              <a:rPr lang="en-US" altLang="zh-CN" dirty="0" smtClean="0"/>
              <a:t>Inclusive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本底：</a:t>
            </a:r>
            <a:endParaRPr lang="en-US" altLang="zh-CN" dirty="0" smtClean="0"/>
          </a:p>
          <a:p>
            <a:r>
              <a:rPr lang="zh-CN" altLang="en-US" dirty="0" smtClean="0"/>
              <a:t>𝝉</a:t>
            </a:r>
            <a:r>
              <a:rPr lang="en-US" altLang="zh-CN" dirty="0" smtClean="0"/>
              <a:t>+</a:t>
            </a:r>
            <a:r>
              <a:rPr lang="zh-CN" altLang="en-US" dirty="0" smtClean="0"/>
              <a:t>➝</a:t>
            </a:r>
            <a:r>
              <a:rPr lang="en-US" altLang="zh-CN" dirty="0" smtClean="0"/>
              <a:t>µ+</a:t>
            </a:r>
            <a:r>
              <a:rPr lang="zh-CN" altLang="en-US" dirty="0" smtClean="0"/>
              <a:t>𝜈𝜈    </a:t>
            </a:r>
            <a:r>
              <a:rPr lang="zh-CN" altLang="en-US" dirty="0" smtClean="0"/>
              <a:t>𝝉</a:t>
            </a:r>
            <a:r>
              <a:rPr lang="en-US" altLang="zh-CN" dirty="0"/>
              <a:t>-</a:t>
            </a:r>
            <a:r>
              <a:rPr lang="zh-CN" altLang="en-US" dirty="0" smtClean="0"/>
              <a:t>➝</a:t>
            </a:r>
            <a:r>
              <a:rPr lang="en-US" altLang="zh-CN" dirty="0" smtClean="0"/>
              <a:t>Inclusive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6" y="-14660"/>
            <a:ext cx="4415721" cy="367831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66" y="3671538"/>
            <a:ext cx="4415721" cy="29951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508" y="-14660"/>
            <a:ext cx="4173553" cy="38010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63309" y="2963917"/>
            <a:ext cx="18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M_mugamma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18180" y="2974427"/>
            <a:ext cx="134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Delta_R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07" y="1533033"/>
            <a:ext cx="4964921" cy="44053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66528" cy="4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7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643" y="1253331"/>
            <a:ext cx="4820906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74" y="1166647"/>
            <a:ext cx="4759553" cy="4330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7488" y="4624551"/>
            <a:ext cx="18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M_mugamma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9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275115"/>
            <a:ext cx="4843091" cy="430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38" y="1619771"/>
            <a:ext cx="4378428" cy="39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1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Need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pre-selection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Mu/gamma?</a:t>
            </a:r>
          </a:p>
          <a:p>
            <a:endParaRPr lang="en-US" dirty="0" smtClean="0"/>
          </a:p>
          <a:p>
            <a:r>
              <a:rPr lang="en-US" altLang="zh-CN" dirty="0" smtClean="0"/>
              <a:t>PYTHIA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6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05" y="704695"/>
            <a:ext cx="5658019" cy="51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152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DengXian</vt:lpstr>
      <vt:lpstr>DengXian Light</vt:lpstr>
      <vt:lpstr>Arial</vt:lpstr>
      <vt:lpstr>Office Theme</vt:lpstr>
      <vt:lpstr>Progress</vt:lpstr>
      <vt:lpstr>Motivation</vt:lpstr>
      <vt:lpstr>PowerPoint Presentation</vt:lpstr>
      <vt:lpstr>PowerPoint Presentation</vt:lpstr>
      <vt:lpstr>MC</vt:lpstr>
      <vt:lpstr>PowerPoint Presentation</vt:lpstr>
      <vt:lpstr>PowerPoint Presentation</vt:lpstr>
      <vt:lpstr>Next Step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 Yuqiao</dc:creator>
  <cp:lastModifiedBy>SHEN Yuqiao</cp:lastModifiedBy>
  <cp:revision>19</cp:revision>
  <dcterms:created xsi:type="dcterms:W3CDTF">2019-08-15T01:09:48Z</dcterms:created>
  <dcterms:modified xsi:type="dcterms:W3CDTF">2019-08-16T06:35:16Z</dcterms:modified>
</cp:coreProperties>
</file>