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2" r:id="rId4"/>
    <p:sldId id="259" r:id="rId5"/>
    <p:sldId id="279" r:id="rId6"/>
    <p:sldId id="265" r:id="rId7"/>
    <p:sldId id="278" r:id="rId8"/>
    <p:sldId id="277" r:id="rId9"/>
    <p:sldId id="281" r:id="rId10"/>
    <p:sldId id="282" r:id="rId11"/>
    <p:sldId id="275" r:id="rId12"/>
    <p:sldId id="274" r:id="rId13"/>
    <p:sldId id="284" r:id="rId14"/>
    <p:sldId id="286" r:id="rId15"/>
    <p:sldId id="283" r:id="rId16"/>
    <p:sldId id="262" r:id="rId17"/>
    <p:sldId id="260" r:id="rId18"/>
    <p:sldId id="28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4" autoAdjust="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高压响应曲线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flat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1"/>
            <c:dispEq val="1"/>
            <c:trendlineLbl>
              <c:layout>
                <c:manualLayout>
                  <c:x val="-0.29943115287211186"/>
                  <c:y val="9.93386022560544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600" baseline="0" dirty="0"/>
                      <a:t>y = 1.62E+05x - 8.43E+06</a:t>
                    </a:r>
                    <a:br>
                      <a:rPr lang="en-US" altLang="zh-CN" sz="1600" baseline="0" dirty="0"/>
                    </a:br>
                    <a:r>
                      <a:rPr lang="en-US" altLang="zh-CN" sz="1600" baseline="0" dirty="0"/>
                      <a:t>R² = 9.97E-01</a:t>
                    </a:r>
                    <a:endParaRPr lang="en-US" altLang="zh-CN" sz="1600" dirty="0"/>
                  </a:p>
                </c:rich>
              </c:tx>
              <c:numFmt formatCode="0.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HV!$B$10:$B$20</c:f>
              <c:numCache>
                <c:formatCode>General</c:formatCode>
                <c:ptCount val="11"/>
                <c:pt idx="0">
                  <c:v>57</c:v>
                </c:pt>
                <c:pt idx="1">
                  <c:v>57.5</c:v>
                </c:pt>
                <c:pt idx="2">
                  <c:v>58</c:v>
                </c:pt>
                <c:pt idx="3">
                  <c:v>58.5</c:v>
                </c:pt>
                <c:pt idx="4">
                  <c:v>59</c:v>
                </c:pt>
                <c:pt idx="5">
                  <c:v>59.5</c:v>
                </c:pt>
                <c:pt idx="6">
                  <c:v>60</c:v>
                </c:pt>
                <c:pt idx="7">
                  <c:v>60.5</c:v>
                </c:pt>
                <c:pt idx="8">
                  <c:v>61</c:v>
                </c:pt>
                <c:pt idx="9">
                  <c:v>61.5</c:v>
                </c:pt>
                <c:pt idx="10">
                  <c:v>62</c:v>
                </c:pt>
              </c:numCache>
            </c:numRef>
          </c:xVal>
          <c:yVal>
            <c:numRef>
              <c:f>HV!$C$10:$C$20</c:f>
              <c:numCache>
                <c:formatCode>General</c:formatCode>
                <c:ptCount val="11"/>
                <c:pt idx="0">
                  <c:v>793269</c:v>
                </c:pt>
                <c:pt idx="1">
                  <c:v>869428</c:v>
                </c:pt>
                <c:pt idx="2">
                  <c:v>969144</c:v>
                </c:pt>
                <c:pt idx="3" formatCode="0.00E+00">
                  <c:v>1065660</c:v>
                </c:pt>
                <c:pt idx="4" formatCode="0.00E+00">
                  <c:v>1130210</c:v>
                </c:pt>
                <c:pt idx="5" formatCode="0.00E+00">
                  <c:v>1199850</c:v>
                </c:pt>
                <c:pt idx="6" formatCode="0.00E+00">
                  <c:v>1304250</c:v>
                </c:pt>
                <c:pt idx="7" formatCode="0.00E+00">
                  <c:v>1386520</c:v>
                </c:pt>
                <c:pt idx="8" formatCode="0.00E+00">
                  <c:v>1461520</c:v>
                </c:pt>
                <c:pt idx="9" formatCode="0.00E+00">
                  <c:v>1512970</c:v>
                </c:pt>
                <c:pt idx="10" formatCode="0.00E+00">
                  <c:v>1601760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80-44CD-8F50-6595F625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18304"/>
        <c:axId val="473008112"/>
      </c:scatterChart>
      <c:valAx>
        <c:axId val="47301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400" dirty="0"/>
                  <a:t>电压</a:t>
                </a:r>
                <a:r>
                  <a:rPr lang="en-US" altLang="zh-CN" sz="1400" dirty="0"/>
                  <a:t>/V</a:t>
                </a:r>
                <a:endParaRPr lang="zh-CN" altLang="en-US" sz="1400" dirty="0"/>
              </a:p>
            </c:rich>
          </c:tx>
          <c:layout>
            <c:manualLayout>
              <c:xMode val="edge"/>
              <c:yMode val="edge"/>
              <c:x val="0.4597362212811984"/>
              <c:y val="0.912236303902677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3008112"/>
        <c:crosses val="autoZero"/>
        <c:crossBetween val="midCat"/>
      </c:valAx>
      <c:valAx>
        <c:axId val="473008112"/>
        <c:scaling>
          <c:orientation val="minMax"/>
          <c:min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400" dirty="0"/>
                  <a:t>增益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3018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温度响应曲线</a:t>
            </a:r>
            <a:endParaRPr lang="zh-CN"/>
          </a:p>
        </c:rich>
      </c:tx>
      <c:layout>
        <c:manualLayout>
          <c:xMode val="edge"/>
          <c:yMode val="edge"/>
          <c:x val="0.37777777777777777"/>
          <c:y val="5.0168845056059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2604111986001754E-2"/>
          <c:y val="0.14908746486889402"/>
          <c:w val="0.90972922134733158"/>
          <c:h val="0.71574876057159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flat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1"/>
            <c:dispEq val="1"/>
            <c:trendlineLbl>
              <c:layout>
                <c:manualLayout>
                  <c:x val="5.6244927542775873E-2"/>
                  <c:y val="-0.50097575338432354"/>
                </c:manualLayout>
              </c:layout>
              <c:numFmt formatCode="0.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temper!$B$3:$B$16</c:f>
              <c:numCache>
                <c:formatCode>General</c:formatCode>
                <c:ptCount val="14"/>
                <c:pt idx="0">
                  <c:v>-30</c:v>
                </c:pt>
                <c:pt idx="1">
                  <c:v>-25</c:v>
                </c:pt>
                <c:pt idx="2">
                  <c:v>-20</c:v>
                </c:pt>
                <c:pt idx="3">
                  <c:v>-15</c:v>
                </c:pt>
                <c:pt idx="4">
                  <c:v>-10</c:v>
                </c:pt>
                <c:pt idx="5">
                  <c:v>-5</c:v>
                </c:pt>
                <c:pt idx="6">
                  <c:v>0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  <c:pt idx="10">
                  <c:v>20</c:v>
                </c:pt>
                <c:pt idx="11">
                  <c:v>25</c:v>
                </c:pt>
                <c:pt idx="12">
                  <c:v>30</c:v>
                </c:pt>
                <c:pt idx="13">
                  <c:v>35</c:v>
                </c:pt>
              </c:numCache>
            </c:numRef>
          </c:xVal>
          <c:yVal>
            <c:numRef>
              <c:f>temper!$C$3:$C$16</c:f>
              <c:numCache>
                <c:formatCode>0.00E+00</c:formatCode>
                <c:ptCount val="14"/>
                <c:pt idx="0">
                  <c:v>1732350</c:v>
                </c:pt>
                <c:pt idx="1">
                  <c:v>1677720</c:v>
                </c:pt>
                <c:pt idx="2">
                  <c:v>1614560</c:v>
                </c:pt>
                <c:pt idx="3">
                  <c:v>1556910</c:v>
                </c:pt>
                <c:pt idx="4">
                  <c:v>1520310</c:v>
                </c:pt>
                <c:pt idx="5">
                  <c:v>1458970</c:v>
                </c:pt>
                <c:pt idx="6">
                  <c:v>1406640</c:v>
                </c:pt>
                <c:pt idx="7">
                  <c:v>1365140</c:v>
                </c:pt>
                <c:pt idx="8">
                  <c:v>1309300</c:v>
                </c:pt>
                <c:pt idx="9">
                  <c:v>1258950</c:v>
                </c:pt>
                <c:pt idx="10">
                  <c:v>1198270</c:v>
                </c:pt>
                <c:pt idx="11">
                  <c:v>1160130</c:v>
                </c:pt>
                <c:pt idx="12">
                  <c:v>1109540</c:v>
                </c:pt>
                <c:pt idx="13">
                  <c:v>1045720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02-4899-A79A-86B385F06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775088"/>
        <c:axId val="476770776"/>
      </c:scatterChart>
      <c:valAx>
        <c:axId val="47677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温度</a:t>
                </a:r>
                <a:r>
                  <a:rPr lang="en-US" altLang="zh-CN"/>
                  <a:t>/</a:t>
                </a:r>
                <a:r>
                  <a:rPr lang="zh-CN" altLang="en-US"/>
                  <a:t>℃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6770776"/>
        <c:crosses val="autoZero"/>
        <c:crossBetween val="midCat"/>
      </c:valAx>
      <c:valAx>
        <c:axId val="476770776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增益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6775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1.png"/><Relationship Id="rId1" Type="http://schemas.openxmlformats.org/officeDocument/2006/relationships/image" Target="../media/image4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3C5D9-0568-4010-864F-FE42C6A7AED6}" type="doc">
      <dgm:prSet loTypeId="urn:microsoft.com/office/officeart/2005/8/layout/hierarchy2" loCatId="hierarchy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E671051B-71F5-45B1-AD3B-765C023CC5F9}">
      <dgm:prSet phldrT="[文本]"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标定系统</a:t>
          </a:r>
        </a:p>
      </dgm:t>
    </dgm:pt>
    <dgm:pt modelId="{2ADEFACC-2735-4BBF-97B2-1822A72BD887}" type="parTrans" cxnId="{FCDEF24D-4F27-4C72-A2D7-D8D8E216C15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F44FA5-0503-461E-8048-BADFACCF5BBF}" type="sibTrans" cxnId="{FCDEF24D-4F27-4C72-A2D7-D8D8E216C15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FAA7A-620C-43E2-945C-32DBDBCFBC7D}">
      <dgm:prSet phldrT="[文本]"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rPr>
            <a:t>运动平台</a:t>
          </a:r>
        </a:p>
      </dgm:t>
    </dgm:pt>
    <dgm:pt modelId="{1A1751F6-5367-498E-8380-25996AC25129}" type="parTrans" cxnId="{67A07EB6-109E-412D-9CD8-9234DFBE559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2EF7C0-81BB-4851-A619-84E681083E3D}" type="sibTrans" cxnId="{67A07EB6-109E-412D-9CD8-9234DFBE559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BC57CD-4E4A-448B-A89F-7D6135FFFE95}">
      <dgm:prSet phldrT="[文本]"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标定探头</a:t>
          </a:r>
        </a:p>
      </dgm:t>
    </dgm:pt>
    <dgm:pt modelId="{77717E57-2235-481D-BF82-416E783FEF72}" type="parTrans" cxnId="{5CFE4364-F43E-48D4-8550-4AB235633EB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FC228B-D188-4828-8DF3-48E08D4600F8}" type="sibTrans" cxnId="{5CFE4364-F43E-48D4-8550-4AB235633EB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821B83-6477-4EF2-8BE0-ED741D6A0D43}">
      <dgm:prSet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读出放大电路</a:t>
          </a:r>
        </a:p>
      </dgm:t>
    </dgm:pt>
    <dgm:pt modelId="{9805F2A7-3056-42C7-A834-1EC974B83A7D}" type="parTrans" cxnId="{A246C96F-61D7-4B23-8132-CFD5A336655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128004-58BC-4B29-B541-5889C0DF1F25}" type="sibTrans" cxnId="{A246C96F-61D7-4B23-8132-CFD5A336655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DD4F36-DAAF-46C7-ABA3-90C809066208}">
      <dgm:prSet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相同型号</a:t>
          </a:r>
          <a:r>
            <a:rPr lang="en-US" altLang="zh-CN" sz="18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SiPM</a:t>
          </a:r>
          <a:endParaRPr lang="zh-CN" altLang="en-US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A83D7A-DC74-4487-B3A5-ED24ADF3942A}" type="parTrans" cxnId="{17B96D9A-F2BE-46B1-9D83-EA8266A68DD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8538B3-674A-4E24-B0C3-525089138279}" type="sibTrans" cxnId="{17B96D9A-F2BE-46B1-9D83-EA8266A68DD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8E9F09-0736-4C70-975B-A04ACC881697}">
      <dgm:prSet custT="1"/>
      <dgm:spPr>
        <a:noFill/>
        <a:ln w="28575">
          <a:solidFill>
            <a:srgbClr val="005826"/>
          </a:solidFill>
        </a:ln>
      </dgm:spPr>
      <dgm:t>
        <a:bodyPr/>
        <a:lstStyle/>
        <a:p>
          <a:r>
            <a: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rPr>
            <a:t>AD</a:t>
          </a:r>
          <a:r>
            <a: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rPr>
            <a:t>板</a:t>
          </a:r>
        </a:p>
      </dgm:t>
    </dgm:pt>
    <dgm:pt modelId="{C2C8A631-CDCE-47A0-92A2-FEF116920F2E}" type="parTrans" cxnId="{E6384CDE-07EA-4CEF-8BC8-261DA03FD47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68DA93-E141-4716-A607-B74C7CB784BB}" type="sibTrans" cxnId="{E6384CDE-07EA-4CEF-8BC8-261DA03FD47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E2F9A7-6D84-4D68-95F0-6BDAC72052CF}" type="pres">
      <dgm:prSet presAssocID="{7593C5D9-0568-4010-864F-FE42C6A7AE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61923B-A534-4838-B102-D4D37B06682F}" type="pres">
      <dgm:prSet presAssocID="{E671051B-71F5-45B1-AD3B-765C023CC5F9}" presName="root1" presStyleCnt="0"/>
      <dgm:spPr/>
    </dgm:pt>
    <dgm:pt modelId="{F62B5859-4CA4-4249-86AB-D36E0D83EF31}" type="pres">
      <dgm:prSet presAssocID="{E671051B-71F5-45B1-AD3B-765C023CC5F9}" presName="LevelOneTextNode" presStyleLbl="node0" presStyleIdx="0" presStyleCnt="1">
        <dgm:presLayoutVars>
          <dgm:chPref val="3"/>
        </dgm:presLayoutVars>
      </dgm:prSet>
      <dgm:spPr/>
    </dgm:pt>
    <dgm:pt modelId="{E0D8CABB-9B24-4628-AC07-A82AC04B9274}" type="pres">
      <dgm:prSet presAssocID="{E671051B-71F5-45B1-AD3B-765C023CC5F9}" presName="level2hierChild" presStyleCnt="0"/>
      <dgm:spPr/>
    </dgm:pt>
    <dgm:pt modelId="{714A72CB-B6B4-4D32-8539-56BE83714A14}" type="pres">
      <dgm:prSet presAssocID="{1A1751F6-5367-498E-8380-25996AC25129}" presName="conn2-1" presStyleLbl="parChTrans1D2" presStyleIdx="0" presStyleCnt="3"/>
      <dgm:spPr/>
    </dgm:pt>
    <dgm:pt modelId="{F38ECF75-78AA-4F27-B3EF-F721523ADE9A}" type="pres">
      <dgm:prSet presAssocID="{1A1751F6-5367-498E-8380-25996AC25129}" presName="connTx" presStyleLbl="parChTrans1D2" presStyleIdx="0" presStyleCnt="3"/>
      <dgm:spPr/>
    </dgm:pt>
    <dgm:pt modelId="{DA33690A-434E-460A-B6C9-1BC61CD36A2C}" type="pres">
      <dgm:prSet presAssocID="{CD1FAA7A-620C-43E2-945C-32DBDBCFBC7D}" presName="root2" presStyleCnt="0"/>
      <dgm:spPr/>
    </dgm:pt>
    <dgm:pt modelId="{D77A7A79-951B-42B4-9CD3-A099247C05B1}" type="pres">
      <dgm:prSet presAssocID="{CD1FAA7A-620C-43E2-945C-32DBDBCFBC7D}" presName="LevelTwoTextNode" presStyleLbl="node2" presStyleIdx="0" presStyleCnt="3">
        <dgm:presLayoutVars>
          <dgm:chPref val="3"/>
        </dgm:presLayoutVars>
      </dgm:prSet>
      <dgm:spPr/>
    </dgm:pt>
    <dgm:pt modelId="{C028FE2D-DE27-4E3F-9151-42126A54C794}" type="pres">
      <dgm:prSet presAssocID="{CD1FAA7A-620C-43E2-945C-32DBDBCFBC7D}" presName="level3hierChild" presStyleCnt="0"/>
      <dgm:spPr/>
    </dgm:pt>
    <dgm:pt modelId="{EE204FB6-06C8-48C9-AF8E-74FC3D831B60}" type="pres">
      <dgm:prSet presAssocID="{77717E57-2235-481D-BF82-416E783FEF72}" presName="conn2-1" presStyleLbl="parChTrans1D2" presStyleIdx="1" presStyleCnt="3"/>
      <dgm:spPr/>
    </dgm:pt>
    <dgm:pt modelId="{7ED63950-0CED-4FE6-8B47-79C40DB41B76}" type="pres">
      <dgm:prSet presAssocID="{77717E57-2235-481D-BF82-416E783FEF72}" presName="connTx" presStyleLbl="parChTrans1D2" presStyleIdx="1" presStyleCnt="3"/>
      <dgm:spPr/>
    </dgm:pt>
    <dgm:pt modelId="{BEC171AD-4D54-4D9D-9482-6B1E7209CE0A}" type="pres">
      <dgm:prSet presAssocID="{20BC57CD-4E4A-448B-A89F-7D6135FFFE95}" presName="root2" presStyleCnt="0"/>
      <dgm:spPr/>
    </dgm:pt>
    <dgm:pt modelId="{34102B62-B644-46B5-97AD-DD416F5D14F0}" type="pres">
      <dgm:prSet presAssocID="{20BC57CD-4E4A-448B-A89F-7D6135FFFE95}" presName="LevelTwoTextNode" presStyleLbl="node2" presStyleIdx="1" presStyleCnt="3" custScaleX="199044">
        <dgm:presLayoutVars>
          <dgm:chPref val="3"/>
        </dgm:presLayoutVars>
      </dgm:prSet>
      <dgm:spPr/>
    </dgm:pt>
    <dgm:pt modelId="{062ACCA9-2BB2-45DC-9C24-FDBB33F0FACE}" type="pres">
      <dgm:prSet presAssocID="{20BC57CD-4E4A-448B-A89F-7D6135FFFE95}" presName="level3hierChild" presStyleCnt="0"/>
      <dgm:spPr/>
    </dgm:pt>
    <dgm:pt modelId="{67EA91A2-9392-4BEC-A31B-3D48AC8073BB}" type="pres">
      <dgm:prSet presAssocID="{9805F2A7-3056-42C7-A834-1EC974B83A7D}" presName="conn2-1" presStyleLbl="parChTrans1D3" presStyleIdx="0" presStyleCnt="2"/>
      <dgm:spPr/>
    </dgm:pt>
    <dgm:pt modelId="{3F2F20A1-FE2F-422F-B414-E6A2F136B77B}" type="pres">
      <dgm:prSet presAssocID="{9805F2A7-3056-42C7-A834-1EC974B83A7D}" presName="connTx" presStyleLbl="parChTrans1D3" presStyleIdx="0" presStyleCnt="2"/>
      <dgm:spPr/>
    </dgm:pt>
    <dgm:pt modelId="{056172B6-24E8-4CC7-AB67-DE6846ADB892}" type="pres">
      <dgm:prSet presAssocID="{61821B83-6477-4EF2-8BE0-ED741D6A0D43}" presName="root2" presStyleCnt="0"/>
      <dgm:spPr/>
    </dgm:pt>
    <dgm:pt modelId="{40C90709-2A59-4A78-B750-5E95F2162D80}" type="pres">
      <dgm:prSet presAssocID="{61821B83-6477-4EF2-8BE0-ED741D6A0D43}" presName="LevelTwoTextNode" presStyleLbl="node3" presStyleIdx="0" presStyleCnt="2" custScaleX="144896">
        <dgm:presLayoutVars>
          <dgm:chPref val="3"/>
        </dgm:presLayoutVars>
      </dgm:prSet>
      <dgm:spPr/>
    </dgm:pt>
    <dgm:pt modelId="{516B092B-C206-40CE-ABFA-4D3CDEC8EFAC}" type="pres">
      <dgm:prSet presAssocID="{61821B83-6477-4EF2-8BE0-ED741D6A0D43}" presName="level3hierChild" presStyleCnt="0"/>
      <dgm:spPr/>
    </dgm:pt>
    <dgm:pt modelId="{BEFAF2DB-5221-486E-9D03-45920EBF9FCC}" type="pres">
      <dgm:prSet presAssocID="{2DA83D7A-DC74-4487-B3A5-ED24ADF3942A}" presName="conn2-1" presStyleLbl="parChTrans1D3" presStyleIdx="1" presStyleCnt="2"/>
      <dgm:spPr/>
    </dgm:pt>
    <dgm:pt modelId="{9B4F16AE-0B33-4523-8FA8-D86C7CA44AF3}" type="pres">
      <dgm:prSet presAssocID="{2DA83D7A-DC74-4487-B3A5-ED24ADF3942A}" presName="connTx" presStyleLbl="parChTrans1D3" presStyleIdx="1" presStyleCnt="2"/>
      <dgm:spPr/>
    </dgm:pt>
    <dgm:pt modelId="{10CE8736-C567-4247-9974-6D491B947C1F}" type="pres">
      <dgm:prSet presAssocID="{CCDD4F36-DAAF-46C7-ABA3-90C809066208}" presName="root2" presStyleCnt="0"/>
      <dgm:spPr/>
    </dgm:pt>
    <dgm:pt modelId="{F7E9EFF2-A1D3-43BA-BA3D-B021F497F639}" type="pres">
      <dgm:prSet presAssocID="{CCDD4F36-DAAF-46C7-ABA3-90C809066208}" presName="LevelTwoTextNode" presStyleLbl="node3" presStyleIdx="1" presStyleCnt="2" custScaleX="144896">
        <dgm:presLayoutVars>
          <dgm:chPref val="3"/>
        </dgm:presLayoutVars>
      </dgm:prSet>
      <dgm:spPr/>
    </dgm:pt>
    <dgm:pt modelId="{784CFD3B-8411-4143-B091-A519DF44E229}" type="pres">
      <dgm:prSet presAssocID="{CCDD4F36-DAAF-46C7-ABA3-90C809066208}" presName="level3hierChild" presStyleCnt="0"/>
      <dgm:spPr/>
    </dgm:pt>
    <dgm:pt modelId="{1D3A2F40-8C60-4F0E-A17A-82DB42B2E9A9}" type="pres">
      <dgm:prSet presAssocID="{C2C8A631-CDCE-47A0-92A2-FEF116920F2E}" presName="conn2-1" presStyleLbl="parChTrans1D2" presStyleIdx="2" presStyleCnt="3"/>
      <dgm:spPr/>
    </dgm:pt>
    <dgm:pt modelId="{C2E131FD-8D0A-4503-9826-82A93E8CFF3C}" type="pres">
      <dgm:prSet presAssocID="{C2C8A631-CDCE-47A0-92A2-FEF116920F2E}" presName="connTx" presStyleLbl="parChTrans1D2" presStyleIdx="2" presStyleCnt="3"/>
      <dgm:spPr/>
    </dgm:pt>
    <dgm:pt modelId="{829CFDFE-4299-420A-B643-B62F5DC74F86}" type="pres">
      <dgm:prSet presAssocID="{B88E9F09-0736-4C70-975B-A04ACC881697}" presName="root2" presStyleCnt="0"/>
      <dgm:spPr/>
    </dgm:pt>
    <dgm:pt modelId="{8CAABB1F-82A6-44AC-B9BE-48F8138FFF03}" type="pres">
      <dgm:prSet presAssocID="{B88E9F09-0736-4C70-975B-A04ACC881697}" presName="LevelTwoTextNode" presStyleLbl="node2" presStyleIdx="2" presStyleCnt="3">
        <dgm:presLayoutVars>
          <dgm:chPref val="3"/>
        </dgm:presLayoutVars>
      </dgm:prSet>
      <dgm:spPr/>
    </dgm:pt>
    <dgm:pt modelId="{B240CFF9-74FC-45BA-8D93-D7B772AFCACB}" type="pres">
      <dgm:prSet presAssocID="{B88E9F09-0736-4C70-975B-A04ACC881697}" presName="level3hierChild" presStyleCnt="0"/>
      <dgm:spPr/>
    </dgm:pt>
  </dgm:ptLst>
  <dgm:cxnLst>
    <dgm:cxn modelId="{C876D20C-176C-4694-B61F-D2A622DEAE51}" type="presOf" srcId="{C2C8A631-CDCE-47A0-92A2-FEF116920F2E}" destId="{C2E131FD-8D0A-4503-9826-82A93E8CFF3C}" srcOrd="1" destOrd="0" presId="urn:microsoft.com/office/officeart/2005/8/layout/hierarchy2"/>
    <dgm:cxn modelId="{3F863E16-7346-4F28-8ED7-FD3971D273A6}" type="presOf" srcId="{20BC57CD-4E4A-448B-A89F-7D6135FFFE95}" destId="{34102B62-B644-46B5-97AD-DD416F5D14F0}" srcOrd="0" destOrd="0" presId="urn:microsoft.com/office/officeart/2005/8/layout/hierarchy2"/>
    <dgm:cxn modelId="{D39F7018-E1A0-4667-8C30-9BB93ADE2088}" type="presOf" srcId="{CD1FAA7A-620C-43E2-945C-32DBDBCFBC7D}" destId="{D77A7A79-951B-42B4-9CD3-A099247C05B1}" srcOrd="0" destOrd="0" presId="urn:microsoft.com/office/officeart/2005/8/layout/hierarchy2"/>
    <dgm:cxn modelId="{BB17E626-DB13-4FED-BABC-F08C50D67392}" type="presOf" srcId="{E671051B-71F5-45B1-AD3B-765C023CC5F9}" destId="{F62B5859-4CA4-4249-86AB-D36E0D83EF31}" srcOrd="0" destOrd="0" presId="urn:microsoft.com/office/officeart/2005/8/layout/hierarchy2"/>
    <dgm:cxn modelId="{D8BC3935-8B1D-4E2E-8B15-203D7733D216}" type="presOf" srcId="{2DA83D7A-DC74-4487-B3A5-ED24ADF3942A}" destId="{9B4F16AE-0B33-4523-8FA8-D86C7CA44AF3}" srcOrd="1" destOrd="0" presId="urn:microsoft.com/office/officeart/2005/8/layout/hierarchy2"/>
    <dgm:cxn modelId="{AFDDC742-AA3B-45CF-803D-2A573C673472}" type="presOf" srcId="{1A1751F6-5367-498E-8380-25996AC25129}" destId="{F38ECF75-78AA-4F27-B3EF-F721523ADE9A}" srcOrd="1" destOrd="0" presId="urn:microsoft.com/office/officeart/2005/8/layout/hierarchy2"/>
    <dgm:cxn modelId="{5CFE4364-F43E-48D4-8550-4AB235633EBD}" srcId="{E671051B-71F5-45B1-AD3B-765C023CC5F9}" destId="{20BC57CD-4E4A-448B-A89F-7D6135FFFE95}" srcOrd="1" destOrd="0" parTransId="{77717E57-2235-481D-BF82-416E783FEF72}" sibTransId="{0CFC228B-D188-4828-8DF3-48E08D4600F8}"/>
    <dgm:cxn modelId="{2DFCBA6B-E868-4182-9281-340C4A64B65B}" type="presOf" srcId="{61821B83-6477-4EF2-8BE0-ED741D6A0D43}" destId="{40C90709-2A59-4A78-B750-5E95F2162D80}" srcOrd="0" destOrd="0" presId="urn:microsoft.com/office/officeart/2005/8/layout/hierarchy2"/>
    <dgm:cxn modelId="{FCDEF24D-4F27-4C72-A2D7-D8D8E216C15F}" srcId="{7593C5D9-0568-4010-864F-FE42C6A7AED6}" destId="{E671051B-71F5-45B1-AD3B-765C023CC5F9}" srcOrd="0" destOrd="0" parTransId="{2ADEFACC-2735-4BBF-97B2-1822A72BD887}" sibTransId="{71F44FA5-0503-461E-8048-BADFACCF5BBF}"/>
    <dgm:cxn modelId="{A246C96F-61D7-4B23-8132-CFD5A3366558}" srcId="{20BC57CD-4E4A-448B-A89F-7D6135FFFE95}" destId="{61821B83-6477-4EF2-8BE0-ED741D6A0D43}" srcOrd="0" destOrd="0" parTransId="{9805F2A7-3056-42C7-A834-1EC974B83A7D}" sibTransId="{79128004-58BC-4B29-B541-5889C0DF1F25}"/>
    <dgm:cxn modelId="{25A17257-D721-4124-B603-73D33961168C}" type="presOf" srcId="{77717E57-2235-481D-BF82-416E783FEF72}" destId="{EE204FB6-06C8-48C9-AF8E-74FC3D831B60}" srcOrd="0" destOrd="0" presId="urn:microsoft.com/office/officeart/2005/8/layout/hierarchy2"/>
    <dgm:cxn modelId="{6B259C7C-1544-4F23-9396-A3C70DE23089}" type="presOf" srcId="{C2C8A631-CDCE-47A0-92A2-FEF116920F2E}" destId="{1D3A2F40-8C60-4F0E-A17A-82DB42B2E9A9}" srcOrd="0" destOrd="0" presId="urn:microsoft.com/office/officeart/2005/8/layout/hierarchy2"/>
    <dgm:cxn modelId="{FF45D97D-5FA1-4420-A375-49A3224FC40F}" type="presOf" srcId="{B88E9F09-0736-4C70-975B-A04ACC881697}" destId="{8CAABB1F-82A6-44AC-B9BE-48F8138FFF03}" srcOrd="0" destOrd="0" presId="urn:microsoft.com/office/officeart/2005/8/layout/hierarchy2"/>
    <dgm:cxn modelId="{9AAC1D83-63B1-4F12-9414-4AF79B7B23D2}" type="presOf" srcId="{CCDD4F36-DAAF-46C7-ABA3-90C809066208}" destId="{F7E9EFF2-A1D3-43BA-BA3D-B021F497F639}" srcOrd="0" destOrd="0" presId="urn:microsoft.com/office/officeart/2005/8/layout/hierarchy2"/>
    <dgm:cxn modelId="{C86ED785-602E-4EDA-B3BA-7E9DF7664370}" type="presOf" srcId="{1A1751F6-5367-498E-8380-25996AC25129}" destId="{714A72CB-B6B4-4D32-8539-56BE83714A14}" srcOrd="0" destOrd="0" presId="urn:microsoft.com/office/officeart/2005/8/layout/hierarchy2"/>
    <dgm:cxn modelId="{17B96D9A-F2BE-46B1-9D83-EA8266A68DDD}" srcId="{20BC57CD-4E4A-448B-A89F-7D6135FFFE95}" destId="{CCDD4F36-DAAF-46C7-ABA3-90C809066208}" srcOrd="1" destOrd="0" parTransId="{2DA83D7A-DC74-4487-B3A5-ED24ADF3942A}" sibTransId="{618538B3-674A-4E24-B0C3-525089138279}"/>
    <dgm:cxn modelId="{4CF71AA7-F564-4AFF-8A0C-BCEC6B9C8539}" type="presOf" srcId="{9805F2A7-3056-42C7-A834-1EC974B83A7D}" destId="{67EA91A2-9392-4BEC-A31B-3D48AC8073BB}" srcOrd="0" destOrd="0" presId="urn:microsoft.com/office/officeart/2005/8/layout/hierarchy2"/>
    <dgm:cxn modelId="{138F9CA8-4116-44CF-A1B8-94DEEF2EF730}" type="presOf" srcId="{9805F2A7-3056-42C7-A834-1EC974B83A7D}" destId="{3F2F20A1-FE2F-422F-B414-E6A2F136B77B}" srcOrd="1" destOrd="0" presId="urn:microsoft.com/office/officeart/2005/8/layout/hierarchy2"/>
    <dgm:cxn modelId="{67A07EB6-109E-412D-9CD8-9234DFBE559F}" srcId="{E671051B-71F5-45B1-AD3B-765C023CC5F9}" destId="{CD1FAA7A-620C-43E2-945C-32DBDBCFBC7D}" srcOrd="0" destOrd="0" parTransId="{1A1751F6-5367-498E-8380-25996AC25129}" sibTransId="{AC2EF7C0-81BB-4851-A619-84E681083E3D}"/>
    <dgm:cxn modelId="{1BBE7FB7-30E3-486C-B532-71195C00DEAB}" type="presOf" srcId="{77717E57-2235-481D-BF82-416E783FEF72}" destId="{7ED63950-0CED-4FE6-8B47-79C40DB41B76}" srcOrd="1" destOrd="0" presId="urn:microsoft.com/office/officeart/2005/8/layout/hierarchy2"/>
    <dgm:cxn modelId="{97B89DC5-8C60-4305-8699-3E334D2AE24B}" type="presOf" srcId="{7593C5D9-0568-4010-864F-FE42C6A7AED6}" destId="{3BE2F9A7-6D84-4D68-95F0-6BDAC72052CF}" srcOrd="0" destOrd="0" presId="urn:microsoft.com/office/officeart/2005/8/layout/hierarchy2"/>
    <dgm:cxn modelId="{E6384CDE-07EA-4CEF-8BC8-261DA03FD47D}" srcId="{E671051B-71F5-45B1-AD3B-765C023CC5F9}" destId="{B88E9F09-0736-4C70-975B-A04ACC881697}" srcOrd="2" destOrd="0" parTransId="{C2C8A631-CDCE-47A0-92A2-FEF116920F2E}" sibTransId="{B168DA93-E141-4716-A607-B74C7CB784BB}"/>
    <dgm:cxn modelId="{56DFDDEE-909E-4914-B208-E4EC2390688F}" type="presOf" srcId="{2DA83D7A-DC74-4487-B3A5-ED24ADF3942A}" destId="{BEFAF2DB-5221-486E-9D03-45920EBF9FCC}" srcOrd="0" destOrd="0" presId="urn:microsoft.com/office/officeart/2005/8/layout/hierarchy2"/>
    <dgm:cxn modelId="{BD36938B-64BA-4371-85B0-1F72C6C868FF}" type="presParOf" srcId="{3BE2F9A7-6D84-4D68-95F0-6BDAC72052CF}" destId="{F761923B-A534-4838-B102-D4D37B06682F}" srcOrd="0" destOrd="0" presId="urn:microsoft.com/office/officeart/2005/8/layout/hierarchy2"/>
    <dgm:cxn modelId="{92B73745-4F51-460A-821C-B69280264F8E}" type="presParOf" srcId="{F761923B-A534-4838-B102-D4D37B06682F}" destId="{F62B5859-4CA4-4249-86AB-D36E0D83EF31}" srcOrd="0" destOrd="0" presId="urn:microsoft.com/office/officeart/2005/8/layout/hierarchy2"/>
    <dgm:cxn modelId="{2B9E3150-AE05-4E87-92B4-820AEC4C6A7B}" type="presParOf" srcId="{F761923B-A534-4838-B102-D4D37B06682F}" destId="{E0D8CABB-9B24-4628-AC07-A82AC04B9274}" srcOrd="1" destOrd="0" presId="urn:microsoft.com/office/officeart/2005/8/layout/hierarchy2"/>
    <dgm:cxn modelId="{2E50D51E-FCBA-4ED4-83BF-CB519773CE58}" type="presParOf" srcId="{E0D8CABB-9B24-4628-AC07-A82AC04B9274}" destId="{714A72CB-B6B4-4D32-8539-56BE83714A14}" srcOrd="0" destOrd="0" presId="urn:microsoft.com/office/officeart/2005/8/layout/hierarchy2"/>
    <dgm:cxn modelId="{9ECFC774-B6B5-4AD1-B3F5-6046A62C8678}" type="presParOf" srcId="{714A72CB-B6B4-4D32-8539-56BE83714A14}" destId="{F38ECF75-78AA-4F27-B3EF-F721523ADE9A}" srcOrd="0" destOrd="0" presId="urn:microsoft.com/office/officeart/2005/8/layout/hierarchy2"/>
    <dgm:cxn modelId="{66540968-9CF3-4471-88C5-4131B502EF57}" type="presParOf" srcId="{E0D8CABB-9B24-4628-AC07-A82AC04B9274}" destId="{DA33690A-434E-460A-B6C9-1BC61CD36A2C}" srcOrd="1" destOrd="0" presId="urn:microsoft.com/office/officeart/2005/8/layout/hierarchy2"/>
    <dgm:cxn modelId="{D3340720-3B88-47A2-A6B9-4A54AB87A768}" type="presParOf" srcId="{DA33690A-434E-460A-B6C9-1BC61CD36A2C}" destId="{D77A7A79-951B-42B4-9CD3-A099247C05B1}" srcOrd="0" destOrd="0" presId="urn:microsoft.com/office/officeart/2005/8/layout/hierarchy2"/>
    <dgm:cxn modelId="{53180E89-285D-4307-84A4-755D50A45C5E}" type="presParOf" srcId="{DA33690A-434E-460A-B6C9-1BC61CD36A2C}" destId="{C028FE2D-DE27-4E3F-9151-42126A54C794}" srcOrd="1" destOrd="0" presId="urn:microsoft.com/office/officeart/2005/8/layout/hierarchy2"/>
    <dgm:cxn modelId="{611C13B5-2A33-425A-9799-ED7C29469CF2}" type="presParOf" srcId="{E0D8CABB-9B24-4628-AC07-A82AC04B9274}" destId="{EE204FB6-06C8-48C9-AF8E-74FC3D831B60}" srcOrd="2" destOrd="0" presId="urn:microsoft.com/office/officeart/2005/8/layout/hierarchy2"/>
    <dgm:cxn modelId="{40202183-D91C-4A4E-B3B1-29E0C3E93112}" type="presParOf" srcId="{EE204FB6-06C8-48C9-AF8E-74FC3D831B60}" destId="{7ED63950-0CED-4FE6-8B47-79C40DB41B76}" srcOrd="0" destOrd="0" presId="urn:microsoft.com/office/officeart/2005/8/layout/hierarchy2"/>
    <dgm:cxn modelId="{BF101DC2-4DFC-4FD9-9F78-9FFCBC43D34A}" type="presParOf" srcId="{E0D8CABB-9B24-4628-AC07-A82AC04B9274}" destId="{BEC171AD-4D54-4D9D-9482-6B1E7209CE0A}" srcOrd="3" destOrd="0" presId="urn:microsoft.com/office/officeart/2005/8/layout/hierarchy2"/>
    <dgm:cxn modelId="{8A770A2C-CE3F-448E-9E4E-3340A100477C}" type="presParOf" srcId="{BEC171AD-4D54-4D9D-9482-6B1E7209CE0A}" destId="{34102B62-B644-46B5-97AD-DD416F5D14F0}" srcOrd="0" destOrd="0" presId="urn:microsoft.com/office/officeart/2005/8/layout/hierarchy2"/>
    <dgm:cxn modelId="{29B54D94-2615-4B59-859B-94875CA36B5A}" type="presParOf" srcId="{BEC171AD-4D54-4D9D-9482-6B1E7209CE0A}" destId="{062ACCA9-2BB2-45DC-9C24-FDBB33F0FACE}" srcOrd="1" destOrd="0" presId="urn:microsoft.com/office/officeart/2005/8/layout/hierarchy2"/>
    <dgm:cxn modelId="{DADD6E75-0C32-453A-946A-E829A72CDDB6}" type="presParOf" srcId="{062ACCA9-2BB2-45DC-9C24-FDBB33F0FACE}" destId="{67EA91A2-9392-4BEC-A31B-3D48AC8073BB}" srcOrd="0" destOrd="0" presId="urn:microsoft.com/office/officeart/2005/8/layout/hierarchy2"/>
    <dgm:cxn modelId="{661D85BD-2265-4F4B-9520-D64914D60500}" type="presParOf" srcId="{67EA91A2-9392-4BEC-A31B-3D48AC8073BB}" destId="{3F2F20A1-FE2F-422F-B414-E6A2F136B77B}" srcOrd="0" destOrd="0" presId="urn:microsoft.com/office/officeart/2005/8/layout/hierarchy2"/>
    <dgm:cxn modelId="{2645E8AC-D1A6-47BB-BAF9-8F370839E9B6}" type="presParOf" srcId="{062ACCA9-2BB2-45DC-9C24-FDBB33F0FACE}" destId="{056172B6-24E8-4CC7-AB67-DE6846ADB892}" srcOrd="1" destOrd="0" presId="urn:microsoft.com/office/officeart/2005/8/layout/hierarchy2"/>
    <dgm:cxn modelId="{CFA6A0E1-356E-42AD-900E-3B95F158C3BE}" type="presParOf" srcId="{056172B6-24E8-4CC7-AB67-DE6846ADB892}" destId="{40C90709-2A59-4A78-B750-5E95F2162D80}" srcOrd="0" destOrd="0" presId="urn:microsoft.com/office/officeart/2005/8/layout/hierarchy2"/>
    <dgm:cxn modelId="{5CE6368C-958C-484E-A48D-9B7CA2061551}" type="presParOf" srcId="{056172B6-24E8-4CC7-AB67-DE6846ADB892}" destId="{516B092B-C206-40CE-ABFA-4D3CDEC8EFAC}" srcOrd="1" destOrd="0" presId="urn:microsoft.com/office/officeart/2005/8/layout/hierarchy2"/>
    <dgm:cxn modelId="{03F315CF-2053-4DE6-92BC-3B57405B8CEA}" type="presParOf" srcId="{062ACCA9-2BB2-45DC-9C24-FDBB33F0FACE}" destId="{BEFAF2DB-5221-486E-9D03-45920EBF9FCC}" srcOrd="2" destOrd="0" presId="urn:microsoft.com/office/officeart/2005/8/layout/hierarchy2"/>
    <dgm:cxn modelId="{888A9697-FD7F-43F9-B496-7ABAC9976A97}" type="presParOf" srcId="{BEFAF2DB-5221-486E-9D03-45920EBF9FCC}" destId="{9B4F16AE-0B33-4523-8FA8-D86C7CA44AF3}" srcOrd="0" destOrd="0" presId="urn:microsoft.com/office/officeart/2005/8/layout/hierarchy2"/>
    <dgm:cxn modelId="{55246BA2-C5B6-46DF-8951-797AC43B4D0B}" type="presParOf" srcId="{062ACCA9-2BB2-45DC-9C24-FDBB33F0FACE}" destId="{10CE8736-C567-4247-9974-6D491B947C1F}" srcOrd="3" destOrd="0" presId="urn:microsoft.com/office/officeart/2005/8/layout/hierarchy2"/>
    <dgm:cxn modelId="{6C3C7FE2-A5CA-44F2-9FE9-C5BE1DA943D3}" type="presParOf" srcId="{10CE8736-C567-4247-9974-6D491B947C1F}" destId="{F7E9EFF2-A1D3-43BA-BA3D-B021F497F639}" srcOrd="0" destOrd="0" presId="urn:microsoft.com/office/officeart/2005/8/layout/hierarchy2"/>
    <dgm:cxn modelId="{4DDFE267-8E36-4D84-832E-07F2FF4A8A9D}" type="presParOf" srcId="{10CE8736-C567-4247-9974-6D491B947C1F}" destId="{784CFD3B-8411-4143-B091-A519DF44E229}" srcOrd="1" destOrd="0" presId="urn:microsoft.com/office/officeart/2005/8/layout/hierarchy2"/>
    <dgm:cxn modelId="{7AB627D0-D3F0-4A95-A0A5-57A4C3C4C8DD}" type="presParOf" srcId="{E0D8CABB-9B24-4628-AC07-A82AC04B9274}" destId="{1D3A2F40-8C60-4F0E-A17A-82DB42B2E9A9}" srcOrd="4" destOrd="0" presId="urn:microsoft.com/office/officeart/2005/8/layout/hierarchy2"/>
    <dgm:cxn modelId="{37149911-EFD6-4502-8719-9BFCB0974829}" type="presParOf" srcId="{1D3A2F40-8C60-4F0E-A17A-82DB42B2E9A9}" destId="{C2E131FD-8D0A-4503-9826-82A93E8CFF3C}" srcOrd="0" destOrd="0" presId="urn:microsoft.com/office/officeart/2005/8/layout/hierarchy2"/>
    <dgm:cxn modelId="{AED884CA-AC8A-4053-A5AB-52F34F29ECF0}" type="presParOf" srcId="{E0D8CABB-9B24-4628-AC07-A82AC04B9274}" destId="{829CFDFE-4299-420A-B643-B62F5DC74F86}" srcOrd="5" destOrd="0" presId="urn:microsoft.com/office/officeart/2005/8/layout/hierarchy2"/>
    <dgm:cxn modelId="{88E1216B-9698-44A9-9B80-F3BD0DD459B7}" type="presParOf" srcId="{829CFDFE-4299-420A-B643-B62F5DC74F86}" destId="{8CAABB1F-82A6-44AC-B9BE-48F8138FFF03}" srcOrd="0" destOrd="0" presId="urn:microsoft.com/office/officeart/2005/8/layout/hierarchy2"/>
    <dgm:cxn modelId="{729CA452-A6AF-4073-9C42-37DC9C5392EC}" type="presParOf" srcId="{829CFDFE-4299-420A-B643-B62F5DC74F86}" destId="{B240CFF9-74FC-45BA-8D93-D7B772AFC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A49AB-29B6-4E24-8B44-50C06E14DA35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7BC263-602F-4542-B925-6C4ED74368C2}">
      <dgm:prSet phldrT="[文本]"/>
      <dgm:spPr>
        <a:solidFill>
          <a:srgbClr val="00582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dirty="0"/>
        </a:p>
      </dgm:t>
    </dgm:pt>
    <dgm:pt modelId="{03B1F28A-E207-4A7D-8AE8-CC33BABDAA01}" type="par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24141226-803A-41F5-89D4-BC265A1D468F}" type="sib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E250300D-8274-49B7-A864-DC4ABFA9FD27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读出电路设计（杨明洁）</a:t>
          </a:r>
          <a:endParaRPr lang="zh-CN" altLang="en-US" dirty="0"/>
        </a:p>
      </dgm:t>
    </dgm:pt>
    <dgm:pt modelId="{B67278C3-A23B-479A-89B3-58D11DFBB03B}" type="par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F0AFC5D0-C02E-4C12-86AB-978E53533D15}" type="sib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9EB52A00-6103-4FD9-818A-6199EEB16F2E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读出电路板调试</a:t>
          </a:r>
          <a:endParaRPr lang="zh-CN" altLang="en-US" dirty="0"/>
        </a:p>
      </dgm:t>
    </dgm:pt>
    <dgm:pt modelId="{AC74CAB7-99B7-49C3-B9E7-E1124559DDFE}" type="par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90ADEF35-36B7-4976-88A2-E8D54EA1AFDD}" type="sib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058A0FA7-4768-4AFF-B5BC-9756E1F97F9A}">
      <dgm:prSet phldrT="[文本]"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dirty="0"/>
        </a:p>
      </dgm:t>
    </dgm:pt>
    <dgm:pt modelId="{C5017CB6-4495-4EC7-B6B7-E39B9967EC31}" type="par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B12CA5F6-A4D5-4057-B187-5ADEF52FEB6E}" type="sibTrans" cxnId="{13CCD95F-A72E-4363-A4BF-A5CB25329AA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4DAC40A-17BF-4D1C-8EFE-D004576AE37B}">
          <dgm:prSet phldrT="[文本]"/>
          <dgm:spPr/>
          <dgm:t>
            <a:bodyPr/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</a:t>
              </a:r>
              <a14:m>
                <m:oMath xmlns:m="http://schemas.openxmlformats.org/officeDocument/2006/math">
                  <m:r>
                    <a:rPr lang="en-US" altLang="zh-CN" i="1" dirty="0" smtClean="0"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𝑆𝑖𝑃𝑀</m:t>
                  </m:r>
                </m:oMath>
              </a14:m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  <a:endParaRPr lang="zh-CN" altLang="en-US" dirty="0"/>
            </a:p>
          </dgm:t>
        </dgm:pt>
      </mc:Choice>
      <mc:Fallback xmlns="">
        <dgm:pt modelId="{34DAC40A-17BF-4D1C-8EFE-D004576AE37B}">
          <dgm:prSet phldrT="[文本]"/>
          <dgm:spPr/>
          <dgm:t>
            <a:bodyPr/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</a:t>
              </a:r>
              <a:r>
                <a:rPr lang="en-US" altLang="zh-CN" i="0" dirty="0" smtClean="0">
                  <a:latin typeface="Cambria Math" panose="02040503050406030204" pitchFamily="18" charset="0"/>
                  <a:ea typeface="微软雅黑" panose="020B0503020204020204" pitchFamily="34" charset="-122"/>
                </a:rPr>
                <a:t>𝑆𝑖𝑃𝑀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  <a:endParaRPr lang="zh-CN" altLang="en-US" dirty="0"/>
            </a:p>
          </dgm:t>
        </dgm:pt>
      </mc:Fallback>
    </mc:AlternateContent>
    <dgm:pt modelId="{582A1189-B95A-40DA-AA7B-787D576716A7}" type="par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EEE15E26-CFC3-4AC9-A8F8-9019F035B12F}" type="sib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80048271-1D22-4DD8-B18D-D2F3CEB8BDC7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温度响应曲线</a:t>
          </a:r>
          <a:endParaRPr lang="zh-CN" altLang="en-US" dirty="0"/>
        </a:p>
      </dgm:t>
    </dgm:pt>
    <dgm:pt modelId="{21D8F136-0020-4A40-AD47-BB4F9D631A21}" type="par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C3615BF2-5C62-4B47-91CC-74125D50262E}" type="sib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34115460-5C3D-4B43-A7EA-53779A6A628F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高压响应曲线</a:t>
          </a:r>
          <a:endParaRPr lang="zh-CN" altLang="en-US" dirty="0"/>
        </a:p>
      </dgm:t>
    </dgm:pt>
    <dgm:pt modelId="{7E779027-C0D0-4157-B171-1C01D0631C59}" type="par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6C447C56-CF4E-4A24-AA55-8A155841FB5F}" type="sib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C5172350-BAD6-4F48-87B4-F7E13CA7E955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电子学增益标定</a:t>
          </a:r>
        </a:p>
      </dgm:t>
    </dgm:pt>
    <dgm:pt modelId="{668B57D5-BB61-4F97-A52B-90BFF885DF14}" type="sib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754C0B8A-B501-468C-97A1-FFF6C54C7696}" type="par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48283072-F03F-4636-B071-C3B55F7306BA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定制电源验收</a:t>
          </a:r>
        </a:p>
      </dgm:t>
    </dgm:pt>
    <dgm:pt modelId="{71707AF2-5F1D-4306-83E7-F8F568CF4B6E}" type="par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92F42C79-BB23-4712-9AD5-13EFDE3DDD03}" type="sib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75C3B0EE-58BA-48D2-B332-1627A5A2F564}">
      <dgm:prSet/>
      <dgm:spPr/>
      <dgm:t>
        <a:bodyPr/>
        <a:lstStyle/>
        <a:p>
          <a:endParaRPr lang="zh-CN" altLang="en-US" dirty="0"/>
        </a:p>
      </dgm:t>
    </dgm:pt>
    <dgm:pt modelId="{26C3BBCA-9037-47D2-B817-53CA24F46483}" type="par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0B39CBC7-DE82-4278-A271-7B2150EA1FE1}" type="sibTrans" cxnId="{C2CBF9E6-2DA7-4FCB-97EB-FEF5D6CB392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5FD2709-5B40-4521-A3C6-CC9683C2BDAF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altLang="en-US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𝐴𝐷</m:t>
                  </m:r>
                </m:oMath>
              </a14:m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板对接联调</a:t>
              </a:r>
            </a:p>
          </dgm:t>
        </dgm:pt>
      </mc:Choice>
      <mc:Fallback xmlns="">
        <dgm:pt modelId="{75FD2709-5B40-4521-A3C6-CC9683C2BDAF}">
          <dgm:prSet/>
          <dgm:spPr/>
          <dgm:t>
            <a:bodyPr/>
            <a:lstStyle/>
            <a:p>
              <a:r>
                <a:rPr lang="en-US" altLang="en-US" i="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𝐴𝐷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板对接联调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Fallback>
    </mc:AlternateContent>
    <dgm:pt modelId="{02F166C9-1751-4E62-876E-7BB84DC862D3}" type="par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3BA2E365-08D9-408B-B9DA-4E542F22D461}" type="sib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408C8D3E-664B-4875-8334-0C083D7FB18A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gm:t>
    </dgm:pt>
    <dgm:pt modelId="{F95FCE7B-C816-4469-BCD7-FFC0B6A0C9D6}" type="par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7E7747B3-C18C-4F6A-B22C-EBC36C688F05}" type="sib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2160773C-1A61-4BC4-8F2F-661CF5279E30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标准探测器封装一体化</a:t>
          </a:r>
        </a:p>
      </dgm:t>
    </dgm:pt>
    <dgm:pt modelId="{4DA944E8-2F7D-4A65-97CE-97396625D4B6}" type="par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660A12B2-0C0A-429F-BCEC-0D6D83D0EE43}" type="sibTrans" cxnId="{A467E946-A254-4294-B409-C9A7A859243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A78E3C7-36F6-4947-B9B6-238716947323}">
          <dgm:prSet/>
          <dgm:spPr/>
          <dgm:t>
            <a:bodyPr/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中国计量科学研究院多波长标定</a:t>
              </a:r>
              <a14:m>
                <m:oMath xmlns:m="http://schemas.openxmlformats.org/officeDocument/2006/math">
                  <m:r>
                    <a:rPr lang="en-US" altLang="zh-CN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𝑃𝐷𝐸</m:t>
                  </m:r>
                </m:oMath>
              </a14:m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Choice>
      <mc:Fallback xmlns="">
        <dgm:pt modelId="{0A78E3C7-36F6-4947-B9B6-238716947323}">
          <dgm:prSet/>
          <dgm:spPr/>
          <dgm:t>
            <a:bodyPr/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中国计量科学研究院多波长标定</a:t>
              </a:r>
              <a:r>
                <a:rPr lang="en-US" altLang="zh-CN" i="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𝑃𝐷𝐸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Fallback>
    </mc:AlternateContent>
    <dgm:pt modelId="{8C3238AE-DD0F-46B6-BF49-7D07BBB320D3}" type="par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47AB5C8B-0105-4FAE-8164-1CE41F826E33}" type="sib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898CB5D8-2302-4C4F-927F-A9F94437D45B}">
      <dgm:prSet/>
      <dgm:spPr/>
      <dgm:t>
        <a:bodyPr/>
        <a:lstStyle/>
        <a:p>
          <a:endParaRPr lang="zh-CN" altLang="en-US" dirty="0"/>
        </a:p>
      </dgm:t>
    </dgm:pt>
    <dgm:pt modelId="{42F79F60-FA35-4009-B0FB-DE5159E7F67D}" type="par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52C98D79-3389-44CA-A465-77FAAAA6CF0B}" type="sib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43CFE992-4E17-4D53-8ABD-0BC8CC2FBF14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LHAASO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现场标定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1AEDB6-99E4-4565-BC7E-893986541101}" type="par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02A16C5C-2694-43B8-8765-E03A4E7E1030}" type="sib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38785328-667A-4D33-8CC8-C619A6308E1A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</a:p>
      </dgm:t>
    </dgm:pt>
    <dgm:pt modelId="{2AE6275B-D08A-4143-BAF7-55CAC11DB8EE}" type="par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A296A1FA-61AE-4142-A8FD-44EB597C6F37}" type="sib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FD2096F1-BCE1-479C-A229-DC9569B821D8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</dgm:t>
    </dgm:pt>
    <dgm:pt modelId="{F2F2BC15-CC36-40EC-B364-F9D3B8CE6A1A}" type="par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5129FE5B-D9D1-45C9-A81F-B452842B92A9}" type="sib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90195E54-4392-4829-BA92-95E9B4EBDA2F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</a:p>
      </dgm:t>
    </dgm:pt>
    <dgm:pt modelId="{21716873-54A3-441E-AE94-70069000125F}" type="par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859A39A2-BF9B-4E6F-BE1C-F15899819CDB}" type="sib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75DEFC2E-876D-4CEF-B98E-69DAB0679493}" type="pres">
      <dgm:prSet presAssocID="{FACA49AB-29B6-4E24-8B44-50C06E14DA35}" presName="Name0" presStyleCnt="0">
        <dgm:presLayoutVars>
          <dgm:dir/>
          <dgm:animLvl val="lvl"/>
          <dgm:resizeHandles val="exact"/>
        </dgm:presLayoutVars>
      </dgm:prSet>
      <dgm:spPr/>
    </dgm:pt>
    <dgm:pt modelId="{8DA4DCF6-85CC-4907-B2D3-427C90F7873B}" type="pres">
      <dgm:prSet presAssocID="{FD7BC263-602F-4542-B925-6C4ED74368C2}" presName="composite" presStyleCnt="0"/>
      <dgm:spPr/>
    </dgm:pt>
    <dgm:pt modelId="{BAAB9CA6-22A2-45D7-A270-7AD2FEF44E76}" type="pres">
      <dgm:prSet presAssocID="{FD7BC263-602F-4542-B925-6C4ED74368C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98E742E-EC47-48D5-8E82-44C1934BE19A}" type="pres">
      <dgm:prSet presAssocID="{FD7BC263-602F-4542-B925-6C4ED74368C2}" presName="desTx" presStyleLbl="alignAccFollowNode1" presStyleIdx="0" presStyleCnt="4">
        <dgm:presLayoutVars>
          <dgm:bulletEnabled val="1"/>
        </dgm:presLayoutVars>
      </dgm:prSet>
      <dgm:spPr/>
    </dgm:pt>
    <dgm:pt modelId="{51526091-F3FB-4333-8416-F408D39E053B}" type="pres">
      <dgm:prSet presAssocID="{24141226-803A-41F5-89D4-BC265A1D468F}" presName="space" presStyleCnt="0"/>
      <dgm:spPr/>
    </dgm:pt>
    <dgm:pt modelId="{9342FA62-E6B9-454E-8926-71671B1C74D6}" type="pres">
      <dgm:prSet presAssocID="{058A0FA7-4768-4AFF-B5BC-9756E1F97F9A}" presName="composite" presStyleCnt="0"/>
      <dgm:spPr/>
    </dgm:pt>
    <dgm:pt modelId="{61A0EEB5-58B8-44A0-B7E0-DAB66D3DF2D6}" type="pres">
      <dgm:prSet presAssocID="{058A0FA7-4768-4AFF-B5BC-9756E1F97F9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A188415-4A1E-42C0-A545-63F2C03F1DCB}" type="pres">
      <dgm:prSet presAssocID="{058A0FA7-4768-4AFF-B5BC-9756E1F97F9A}" presName="desTx" presStyleLbl="alignAccFollowNode1" presStyleIdx="1" presStyleCnt="4">
        <dgm:presLayoutVars>
          <dgm:bulletEnabled val="1"/>
        </dgm:presLayoutVars>
      </dgm:prSet>
      <dgm:spPr/>
    </dgm:pt>
    <dgm:pt modelId="{45288369-EAAE-4BBB-BE6C-9716C883DB4A}" type="pres">
      <dgm:prSet presAssocID="{B12CA5F6-A4D5-4057-B187-5ADEF52FEB6E}" presName="space" presStyleCnt="0"/>
      <dgm:spPr/>
    </dgm:pt>
    <dgm:pt modelId="{2BAE1047-CD3E-43D7-8036-C7AE4B4F662A}" type="pres">
      <dgm:prSet presAssocID="{408C8D3E-664B-4875-8334-0C083D7FB18A}" presName="composite" presStyleCnt="0"/>
      <dgm:spPr/>
    </dgm:pt>
    <dgm:pt modelId="{77E0BC57-E05D-4DED-B26F-0CE5116175CC}" type="pres">
      <dgm:prSet presAssocID="{408C8D3E-664B-4875-8334-0C083D7FB1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D886C80-2EA4-4916-973A-E785CC241A8D}" type="pres">
      <dgm:prSet presAssocID="{408C8D3E-664B-4875-8334-0C083D7FB18A}" presName="desTx" presStyleLbl="alignAccFollowNode1" presStyleIdx="2" presStyleCnt="4">
        <dgm:presLayoutVars>
          <dgm:bulletEnabled val="1"/>
        </dgm:presLayoutVars>
      </dgm:prSet>
      <dgm:spPr/>
    </dgm:pt>
    <dgm:pt modelId="{D94D1767-38CA-4E6E-B3E9-CA6DA2FCDD3F}" type="pres">
      <dgm:prSet presAssocID="{7E7747B3-C18C-4F6A-B22C-EBC36C688F05}" presName="space" presStyleCnt="0"/>
      <dgm:spPr/>
    </dgm:pt>
    <dgm:pt modelId="{19AC9416-3B3C-4796-8198-8AED282FD2CB}" type="pres">
      <dgm:prSet presAssocID="{43CFE992-4E17-4D53-8ABD-0BC8CC2FBF14}" presName="composite" presStyleCnt="0"/>
      <dgm:spPr/>
    </dgm:pt>
    <dgm:pt modelId="{B27E57B2-CDD3-4F43-97CB-941AAB60515A}" type="pres">
      <dgm:prSet presAssocID="{43CFE992-4E17-4D53-8ABD-0BC8CC2FBF1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00C386B-F13A-4829-83B5-64C8BEE9EB87}" type="pres">
      <dgm:prSet presAssocID="{43CFE992-4E17-4D53-8ABD-0BC8CC2FBF1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4BF2705-2889-4BC4-AD9D-66A777D721CD}" type="presOf" srcId="{80048271-1D22-4DD8-B18D-D2F3CEB8BDC7}" destId="{7A188415-4A1E-42C0-A545-63F2C03F1DCB}" srcOrd="0" destOrd="0" presId="urn:microsoft.com/office/officeart/2005/8/layout/hList1"/>
    <dgm:cxn modelId="{C7238810-8334-4395-9BFA-4D2EA5D8AB36}" type="presOf" srcId="{898CB5D8-2302-4C4F-927F-A9F94437D45B}" destId="{6D886C80-2EA4-4916-973A-E785CC241A8D}" srcOrd="0" destOrd="2" presId="urn:microsoft.com/office/officeart/2005/8/layout/hList1"/>
    <dgm:cxn modelId="{69993913-326E-44C3-AABC-21E4F17CCEE3}" srcId="{43CFE992-4E17-4D53-8ABD-0BC8CC2FBF14}" destId="{90195E54-4392-4829-BA92-95E9B4EBDA2F}" srcOrd="2" destOrd="0" parTransId="{21716873-54A3-441E-AE94-70069000125F}" sibTransId="{859A39A2-BF9B-4E6F-BE1C-F15899819CDB}"/>
    <dgm:cxn modelId="{4838F41A-1FEB-44BA-AF0B-744B9B6208BF}" type="presOf" srcId="{FD2096F1-BCE1-479C-A229-DC9569B821D8}" destId="{100C386B-F13A-4829-83B5-64C8BEE9EB87}" srcOrd="0" destOrd="1" presId="urn:microsoft.com/office/officeart/2005/8/layout/hList1"/>
    <dgm:cxn modelId="{818E391D-E43A-4989-82F7-3F7FFEF228E2}" type="presOf" srcId="{E250300D-8274-49B7-A864-DC4ABFA9FD27}" destId="{B98E742E-EC47-48D5-8E82-44C1934BE19A}" srcOrd="0" destOrd="0" presId="urn:microsoft.com/office/officeart/2005/8/layout/hList1"/>
    <dgm:cxn modelId="{95A8602B-7022-45FC-AA2F-79B47A878928}" type="presOf" srcId="{90195E54-4392-4829-BA92-95E9B4EBDA2F}" destId="{100C386B-F13A-4829-83B5-64C8BEE9EB87}" srcOrd="0" destOrd="2" presId="urn:microsoft.com/office/officeart/2005/8/layout/hList1"/>
    <dgm:cxn modelId="{3615433D-EEA0-467D-9C8D-687CEA9DEF58}" type="presOf" srcId="{9EB52A00-6103-4FD9-818A-6199EEB16F2E}" destId="{B98E742E-EC47-48D5-8E82-44C1934BE19A}" srcOrd="0" destOrd="1" presId="urn:microsoft.com/office/officeart/2005/8/layout/hList1"/>
    <dgm:cxn modelId="{0DD6D45D-D1B8-413D-86FF-19EFA7DB6928}" srcId="{FACA49AB-29B6-4E24-8B44-50C06E14DA35}" destId="{FD7BC263-602F-4542-B925-6C4ED74368C2}" srcOrd="0" destOrd="0" parTransId="{03B1F28A-E207-4A7D-8AE8-CC33BABDAA01}" sibTransId="{24141226-803A-41F5-89D4-BC265A1D468F}"/>
    <dgm:cxn modelId="{13CCD95F-A72E-4363-A4BF-A5CB25329AA7}" srcId="{FACA49AB-29B6-4E24-8B44-50C06E14DA35}" destId="{058A0FA7-4768-4AFF-B5BC-9756E1F97F9A}" srcOrd="1" destOrd="0" parTransId="{C5017CB6-4495-4EC7-B6B7-E39B9967EC31}" sibTransId="{B12CA5F6-A4D5-4057-B187-5ADEF52FEB6E}"/>
    <dgm:cxn modelId="{A467E946-A254-4294-B409-C9A7A8592439}" srcId="{408C8D3E-664B-4875-8334-0C083D7FB18A}" destId="{2160773C-1A61-4BC4-8F2F-661CF5279E30}" srcOrd="0" destOrd="0" parTransId="{4DA944E8-2F7D-4A65-97CE-97396625D4B6}" sibTransId="{660A12B2-0C0A-429F-BCEC-0D6D83D0EE43}"/>
    <dgm:cxn modelId="{5734A04B-D7A6-4272-80D6-36B246D04D4B}" srcId="{408C8D3E-664B-4875-8334-0C083D7FB18A}" destId="{898CB5D8-2302-4C4F-927F-A9F94437D45B}" srcOrd="2" destOrd="0" parTransId="{42F79F60-FA35-4009-B0FB-DE5159E7F67D}" sibTransId="{52C98D79-3389-44CA-A465-77FAAAA6CF0B}"/>
    <dgm:cxn modelId="{24858F6D-FB86-4B63-8465-FC77F5BB4354}" type="presOf" srcId="{43CFE992-4E17-4D53-8ABD-0BC8CC2FBF14}" destId="{B27E57B2-CDD3-4F43-97CB-941AAB60515A}" srcOrd="0" destOrd="0" presId="urn:microsoft.com/office/officeart/2005/8/layout/hList1"/>
    <dgm:cxn modelId="{89672971-16C7-429D-AAE9-66F4F34F8059}" type="presOf" srcId="{48283072-F03F-4636-B071-C3B55F7306BA}" destId="{7A188415-4A1E-42C0-A545-63F2C03F1DCB}" srcOrd="0" destOrd="4" presId="urn:microsoft.com/office/officeart/2005/8/layout/hList1"/>
    <dgm:cxn modelId="{A5C7E052-D40A-4FAF-86D3-7992CC06B160}" srcId="{058A0FA7-4768-4AFF-B5BC-9756E1F97F9A}" destId="{34115460-5C3D-4B43-A7EA-53779A6A628F}" srcOrd="1" destOrd="0" parTransId="{7E779027-C0D0-4157-B171-1C01D0631C59}" sibTransId="{6C447C56-CF4E-4A24-AA55-8A155841FB5F}"/>
    <dgm:cxn modelId="{3E5A1E74-0106-4C3D-A4A1-AF2FD6FD8304}" type="presOf" srcId="{34115460-5C3D-4B43-A7EA-53779A6A628F}" destId="{7A188415-4A1E-42C0-A545-63F2C03F1DCB}" srcOrd="0" destOrd="1" presId="urn:microsoft.com/office/officeart/2005/8/layout/hList1"/>
    <dgm:cxn modelId="{FA725D74-80D6-4891-893B-D29E41F1AE2B}" srcId="{058A0FA7-4768-4AFF-B5BC-9756E1F97F9A}" destId="{80048271-1D22-4DD8-B18D-D2F3CEB8BDC7}" srcOrd="0" destOrd="0" parTransId="{21D8F136-0020-4A40-AD47-BB4F9D631A21}" sibTransId="{C3615BF2-5C62-4B47-91CC-74125D50262E}"/>
    <dgm:cxn modelId="{98D86574-36F9-4FC2-98A5-524EADEB67B9}" srcId="{43CFE992-4E17-4D53-8ABD-0BC8CC2FBF14}" destId="{FD2096F1-BCE1-479C-A229-DC9569B821D8}" srcOrd="1" destOrd="0" parTransId="{F2F2BC15-CC36-40EC-B364-F9D3B8CE6A1A}" sibTransId="{5129FE5B-D9D1-45C9-A81F-B452842B92A9}"/>
    <dgm:cxn modelId="{D06E0055-103A-4C49-833C-84399A6213E1}" srcId="{FD7BC263-602F-4542-B925-6C4ED74368C2}" destId="{34DAC40A-17BF-4D1C-8EFE-D004576AE37B}" srcOrd="2" destOrd="0" parTransId="{582A1189-B95A-40DA-AA7B-787D576716A7}" sibTransId="{EEE15E26-CFC3-4AC9-A8F8-9019F035B12F}"/>
    <dgm:cxn modelId="{92481855-54FD-45B8-A56C-E26659F956DE}" type="presOf" srcId="{75C3B0EE-58BA-48D2-B332-1627A5A2F564}" destId="{7A188415-4A1E-42C0-A545-63F2C03F1DCB}" srcOrd="0" destOrd="5" presId="urn:microsoft.com/office/officeart/2005/8/layout/hList1"/>
    <dgm:cxn modelId="{0D56C275-AB66-44FA-89EA-019D020CEAFD}" type="presOf" srcId="{408C8D3E-664B-4875-8334-0C083D7FB18A}" destId="{77E0BC57-E05D-4DED-B26F-0CE5116175CC}" srcOrd="0" destOrd="0" presId="urn:microsoft.com/office/officeart/2005/8/layout/hList1"/>
    <dgm:cxn modelId="{92B1D957-E2D6-4EFF-BBFE-1B27732D94E9}" srcId="{FACA49AB-29B6-4E24-8B44-50C06E14DA35}" destId="{43CFE992-4E17-4D53-8ABD-0BC8CC2FBF14}" srcOrd="3" destOrd="0" parTransId="{121AEDB6-99E4-4565-BC7E-893986541101}" sibTransId="{02A16C5C-2694-43B8-8765-E03A4E7E1030}"/>
    <dgm:cxn modelId="{899C3979-2E75-4E56-9F56-CFB54511AE2D}" srcId="{058A0FA7-4768-4AFF-B5BC-9756E1F97F9A}" destId="{48283072-F03F-4636-B071-C3B55F7306BA}" srcOrd="4" destOrd="0" parTransId="{71707AF2-5F1D-4306-83E7-F8F568CF4B6E}" sibTransId="{92F42C79-BB23-4712-9AD5-13EFDE3DDD03}"/>
    <dgm:cxn modelId="{9674095A-1D57-4831-9A6B-6864557EB077}" srcId="{058A0FA7-4768-4AFF-B5BC-9756E1F97F9A}" destId="{C5172350-BAD6-4F48-87B4-F7E13CA7E955}" srcOrd="3" destOrd="0" parTransId="{754C0B8A-B501-468C-97A1-FFF6C54C7696}" sibTransId="{668B57D5-BB61-4F97-A52B-90BFF885DF14}"/>
    <dgm:cxn modelId="{9087EC7B-DDF9-40DF-AAFB-2C1E181891A3}" srcId="{058A0FA7-4768-4AFF-B5BC-9756E1F97F9A}" destId="{75FD2709-5B40-4521-A3C6-CC9683C2BDAF}" srcOrd="2" destOrd="0" parTransId="{02F166C9-1751-4E62-876E-7BB84DC862D3}" sibTransId="{3BA2E365-08D9-408B-B9DA-4E542F22D461}"/>
    <dgm:cxn modelId="{2A1D3E87-0C75-4405-952C-2C16B5A11A1D}" type="presOf" srcId="{C5172350-BAD6-4F48-87B4-F7E13CA7E955}" destId="{7A188415-4A1E-42C0-A545-63F2C03F1DCB}" srcOrd="0" destOrd="3" presId="urn:microsoft.com/office/officeart/2005/8/layout/hList1"/>
    <dgm:cxn modelId="{446B7C93-8E5F-458B-A762-06E677BD3545}" srcId="{FD7BC263-602F-4542-B925-6C4ED74368C2}" destId="{E250300D-8274-49B7-A864-DC4ABFA9FD27}" srcOrd="0" destOrd="0" parTransId="{B67278C3-A23B-479A-89B3-58D11DFBB03B}" sibTransId="{F0AFC5D0-C02E-4C12-86AB-978E53533D15}"/>
    <dgm:cxn modelId="{636B0A97-E437-4FD6-9316-1BD6DEFFAD51}" type="presOf" srcId="{058A0FA7-4768-4AFF-B5BC-9756E1F97F9A}" destId="{61A0EEB5-58B8-44A0-B7E0-DAB66D3DF2D6}" srcOrd="0" destOrd="0" presId="urn:microsoft.com/office/officeart/2005/8/layout/hList1"/>
    <dgm:cxn modelId="{414A3F9A-0693-4B28-A3DB-23CD6252CED6}" type="presOf" srcId="{0A78E3C7-36F6-4947-B9B6-238716947323}" destId="{6D886C80-2EA4-4916-973A-E785CC241A8D}" srcOrd="0" destOrd="1" presId="urn:microsoft.com/office/officeart/2005/8/layout/hList1"/>
    <dgm:cxn modelId="{3FA9279B-5225-4D55-89E3-7BDD67673678}" srcId="{FD7BC263-602F-4542-B925-6C4ED74368C2}" destId="{9EB52A00-6103-4FD9-818A-6199EEB16F2E}" srcOrd="1" destOrd="0" parTransId="{AC74CAB7-99B7-49C3-B9E7-E1124559DDFE}" sibTransId="{90ADEF35-36B7-4976-88A2-E8D54EA1AFDD}"/>
    <dgm:cxn modelId="{5DFB5E9D-04C5-44AD-AB1B-12477F4D2FCC}" type="presOf" srcId="{2160773C-1A61-4BC4-8F2F-661CF5279E30}" destId="{6D886C80-2EA4-4916-973A-E785CC241A8D}" srcOrd="0" destOrd="0" presId="urn:microsoft.com/office/officeart/2005/8/layout/hList1"/>
    <dgm:cxn modelId="{17CD4C9D-AA42-4940-BFE0-1BF5247F2973}" srcId="{408C8D3E-664B-4875-8334-0C083D7FB18A}" destId="{0A78E3C7-36F6-4947-B9B6-238716947323}" srcOrd="1" destOrd="0" parTransId="{8C3238AE-DD0F-46B6-BF49-7D07BBB320D3}" sibTransId="{47AB5C8B-0105-4FAE-8164-1CE41F826E33}"/>
    <dgm:cxn modelId="{A5F06D9D-41DF-407A-BDB8-27961DF89A20}" type="presOf" srcId="{FACA49AB-29B6-4E24-8B44-50C06E14DA35}" destId="{75DEFC2E-876D-4CEF-B98E-69DAB0679493}" srcOrd="0" destOrd="0" presId="urn:microsoft.com/office/officeart/2005/8/layout/hList1"/>
    <dgm:cxn modelId="{681E4FB3-6021-4AC0-8628-0AF279597B54}" type="presOf" srcId="{38785328-667A-4D33-8CC8-C619A6308E1A}" destId="{100C386B-F13A-4829-83B5-64C8BEE9EB87}" srcOrd="0" destOrd="0" presId="urn:microsoft.com/office/officeart/2005/8/layout/hList1"/>
    <dgm:cxn modelId="{F23FE1B3-9353-4B33-9743-17DBDD13E1A3}" srcId="{43CFE992-4E17-4D53-8ABD-0BC8CC2FBF14}" destId="{38785328-667A-4D33-8CC8-C619A6308E1A}" srcOrd="0" destOrd="0" parTransId="{2AE6275B-D08A-4143-BAF7-55CAC11DB8EE}" sibTransId="{A296A1FA-61AE-4142-A8FD-44EB597C6F37}"/>
    <dgm:cxn modelId="{3C8514BD-7C75-4403-B4CB-4FC2A8B1A9BA}" type="presOf" srcId="{34DAC40A-17BF-4D1C-8EFE-D004576AE37B}" destId="{B98E742E-EC47-48D5-8E82-44C1934BE19A}" srcOrd="0" destOrd="2" presId="urn:microsoft.com/office/officeart/2005/8/layout/hList1"/>
    <dgm:cxn modelId="{0D9B03C1-5D74-4AF9-9281-858B59DA5C55}" type="presOf" srcId="{FD7BC263-602F-4542-B925-6C4ED74368C2}" destId="{BAAB9CA6-22A2-45D7-A270-7AD2FEF44E76}" srcOrd="0" destOrd="0" presId="urn:microsoft.com/office/officeart/2005/8/layout/hList1"/>
    <dgm:cxn modelId="{346F62CE-5F39-446B-B5EC-C2C0D3E92A48}" type="presOf" srcId="{75FD2709-5B40-4521-A3C6-CC9683C2BDAF}" destId="{7A188415-4A1E-42C0-A545-63F2C03F1DCB}" srcOrd="0" destOrd="2" presId="urn:microsoft.com/office/officeart/2005/8/layout/hList1"/>
    <dgm:cxn modelId="{C2CBF9E6-2DA7-4FCB-97EB-FEF5D6CB3929}" srcId="{058A0FA7-4768-4AFF-B5BC-9756E1F97F9A}" destId="{75C3B0EE-58BA-48D2-B332-1627A5A2F564}" srcOrd="5" destOrd="0" parTransId="{26C3BBCA-9037-47D2-B817-53CA24F46483}" sibTransId="{0B39CBC7-DE82-4278-A271-7B2150EA1FE1}"/>
    <dgm:cxn modelId="{FBC7DCF8-2602-42F4-B68E-B76557B5330D}" srcId="{FACA49AB-29B6-4E24-8B44-50C06E14DA35}" destId="{408C8D3E-664B-4875-8334-0C083D7FB18A}" srcOrd="2" destOrd="0" parTransId="{F95FCE7B-C816-4469-BCD7-FFC0B6A0C9D6}" sibTransId="{7E7747B3-C18C-4F6A-B22C-EBC36C688F05}"/>
    <dgm:cxn modelId="{9FB72C02-2837-4542-AA70-073509F2B676}" type="presParOf" srcId="{75DEFC2E-876D-4CEF-B98E-69DAB0679493}" destId="{8DA4DCF6-85CC-4907-B2D3-427C90F7873B}" srcOrd="0" destOrd="0" presId="urn:microsoft.com/office/officeart/2005/8/layout/hList1"/>
    <dgm:cxn modelId="{533EF2CD-25AF-4861-970B-C29536C719DF}" type="presParOf" srcId="{8DA4DCF6-85CC-4907-B2D3-427C90F7873B}" destId="{BAAB9CA6-22A2-45D7-A270-7AD2FEF44E76}" srcOrd="0" destOrd="0" presId="urn:microsoft.com/office/officeart/2005/8/layout/hList1"/>
    <dgm:cxn modelId="{1ACDD14B-7DC2-4206-9216-37AF94AB87B6}" type="presParOf" srcId="{8DA4DCF6-85CC-4907-B2D3-427C90F7873B}" destId="{B98E742E-EC47-48D5-8E82-44C1934BE19A}" srcOrd="1" destOrd="0" presId="urn:microsoft.com/office/officeart/2005/8/layout/hList1"/>
    <dgm:cxn modelId="{8693715F-33FB-4B32-BDE1-EC1BBD7647E4}" type="presParOf" srcId="{75DEFC2E-876D-4CEF-B98E-69DAB0679493}" destId="{51526091-F3FB-4333-8416-F408D39E053B}" srcOrd="1" destOrd="0" presId="urn:microsoft.com/office/officeart/2005/8/layout/hList1"/>
    <dgm:cxn modelId="{446A06F9-D7D9-41E3-83F3-00CC8D425B65}" type="presParOf" srcId="{75DEFC2E-876D-4CEF-B98E-69DAB0679493}" destId="{9342FA62-E6B9-454E-8926-71671B1C74D6}" srcOrd="2" destOrd="0" presId="urn:microsoft.com/office/officeart/2005/8/layout/hList1"/>
    <dgm:cxn modelId="{B9429567-6EF4-474D-8B80-B2810BB913D2}" type="presParOf" srcId="{9342FA62-E6B9-454E-8926-71671B1C74D6}" destId="{61A0EEB5-58B8-44A0-B7E0-DAB66D3DF2D6}" srcOrd="0" destOrd="0" presId="urn:microsoft.com/office/officeart/2005/8/layout/hList1"/>
    <dgm:cxn modelId="{0CA11759-F818-4FB1-A026-D52DD47EABA6}" type="presParOf" srcId="{9342FA62-E6B9-454E-8926-71671B1C74D6}" destId="{7A188415-4A1E-42C0-A545-63F2C03F1DCB}" srcOrd="1" destOrd="0" presId="urn:microsoft.com/office/officeart/2005/8/layout/hList1"/>
    <dgm:cxn modelId="{167A2D69-2349-4ED7-83A3-9DF88C7DA89D}" type="presParOf" srcId="{75DEFC2E-876D-4CEF-B98E-69DAB0679493}" destId="{45288369-EAAE-4BBB-BE6C-9716C883DB4A}" srcOrd="3" destOrd="0" presId="urn:microsoft.com/office/officeart/2005/8/layout/hList1"/>
    <dgm:cxn modelId="{E629A6E8-09D1-46DD-AE47-CE264710BC05}" type="presParOf" srcId="{75DEFC2E-876D-4CEF-B98E-69DAB0679493}" destId="{2BAE1047-CD3E-43D7-8036-C7AE4B4F662A}" srcOrd="4" destOrd="0" presId="urn:microsoft.com/office/officeart/2005/8/layout/hList1"/>
    <dgm:cxn modelId="{34E067F7-B6C6-447F-9B4A-899FC37BB08A}" type="presParOf" srcId="{2BAE1047-CD3E-43D7-8036-C7AE4B4F662A}" destId="{77E0BC57-E05D-4DED-B26F-0CE5116175CC}" srcOrd="0" destOrd="0" presId="urn:microsoft.com/office/officeart/2005/8/layout/hList1"/>
    <dgm:cxn modelId="{7A060245-2B29-4AF7-9FC6-0F3E8060728A}" type="presParOf" srcId="{2BAE1047-CD3E-43D7-8036-C7AE4B4F662A}" destId="{6D886C80-2EA4-4916-973A-E785CC241A8D}" srcOrd="1" destOrd="0" presId="urn:microsoft.com/office/officeart/2005/8/layout/hList1"/>
    <dgm:cxn modelId="{9AD93FF3-6523-406F-BBCD-74D4229E2DE2}" type="presParOf" srcId="{75DEFC2E-876D-4CEF-B98E-69DAB0679493}" destId="{D94D1767-38CA-4E6E-B3E9-CA6DA2FCDD3F}" srcOrd="5" destOrd="0" presId="urn:microsoft.com/office/officeart/2005/8/layout/hList1"/>
    <dgm:cxn modelId="{356DCB81-AC7C-45F0-86F6-8A0CBE627CF9}" type="presParOf" srcId="{75DEFC2E-876D-4CEF-B98E-69DAB0679493}" destId="{19AC9416-3B3C-4796-8198-8AED282FD2CB}" srcOrd="6" destOrd="0" presId="urn:microsoft.com/office/officeart/2005/8/layout/hList1"/>
    <dgm:cxn modelId="{C25C824E-9EA0-452C-93F9-EB06207457E5}" type="presParOf" srcId="{19AC9416-3B3C-4796-8198-8AED282FD2CB}" destId="{B27E57B2-CDD3-4F43-97CB-941AAB60515A}" srcOrd="0" destOrd="0" presId="urn:microsoft.com/office/officeart/2005/8/layout/hList1"/>
    <dgm:cxn modelId="{8B31C8EF-5618-45EC-BD7F-828411FAAA58}" type="presParOf" srcId="{19AC9416-3B3C-4796-8198-8AED282FD2CB}" destId="{100C386B-F13A-4829-83B5-64C8BEE9EB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A49AB-29B6-4E24-8B44-50C06E14DA35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7BC263-602F-4542-B925-6C4ED74368C2}">
      <dgm:prSet phldrT="[文本]"/>
      <dgm:spPr>
        <a:solidFill>
          <a:srgbClr val="00582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dirty="0"/>
        </a:p>
      </dgm:t>
    </dgm:pt>
    <dgm:pt modelId="{03B1F28A-E207-4A7D-8AE8-CC33BABDAA01}" type="par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24141226-803A-41F5-89D4-BC265A1D468F}" type="sib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E250300D-8274-49B7-A864-DC4ABFA9FD27}">
      <dgm:prSet phldrT="[文本]"/>
      <dgm:spPr>
        <a:blipFill>
          <a:blip xmlns:r="http://schemas.openxmlformats.org/officeDocument/2006/relationships" r:embed="rId1"/>
          <a:stretch>
            <a:fillRect l="-3695" t="-1053" r="-8128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67278C3-A23B-479A-89B3-58D11DFBB03B}" type="par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F0AFC5D0-C02E-4C12-86AB-978E53533D15}" type="sib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9EB52A00-6103-4FD9-818A-6199EEB16F2E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C74CAB7-99B7-49C3-B9E7-E1124559DDFE}" type="par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90ADEF35-36B7-4976-88A2-E8D54EA1AFDD}" type="sib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058A0FA7-4768-4AFF-B5BC-9756E1F97F9A}">
      <dgm:prSet phldrT="[文本]"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dirty="0"/>
        </a:p>
      </dgm:t>
    </dgm:pt>
    <dgm:pt modelId="{C5017CB6-4495-4EC7-B6B7-E39B9967EC31}" type="par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B12CA5F6-A4D5-4057-B187-5ADEF52FEB6E}" type="sib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34DAC40A-17BF-4D1C-8EFE-D004576AE37B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82A1189-B95A-40DA-AA7B-787D576716A7}" type="par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EEE15E26-CFC3-4AC9-A8F8-9019F035B12F}" type="sib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80048271-1D22-4DD8-B18D-D2F3CEB8BDC7}">
      <dgm:prSet/>
      <dgm:spPr>
        <a:blipFill>
          <a:blip xmlns:r="http://schemas.openxmlformats.org/officeDocument/2006/relationships" r:embed="rId2"/>
          <a:stretch>
            <a:fillRect l="-3448" t="-105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1D8F136-0020-4A40-AD47-BB4F9D631A21}" type="par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C3615BF2-5C62-4B47-91CC-74125D50262E}" type="sib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34115460-5C3D-4B43-A7EA-53779A6A628F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E779027-C0D0-4157-B171-1C01D0631C59}" type="par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6C447C56-CF4E-4A24-AA55-8A155841FB5F}" type="sib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C5172350-BAD6-4F48-87B4-F7E13CA7E955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68B57D5-BB61-4F97-A52B-90BFF885DF14}" type="sib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754C0B8A-B501-468C-97A1-FFF6C54C7696}" type="par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48283072-F03F-4636-B071-C3B55F7306BA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1707AF2-5F1D-4306-83E7-F8F568CF4B6E}" type="par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92F42C79-BB23-4712-9AD5-13EFDE3DDD03}" type="sib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75C3B0EE-58BA-48D2-B332-1627A5A2F564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6C3BBCA-9037-47D2-B817-53CA24F46483}" type="par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0B39CBC7-DE82-4278-A271-7B2150EA1FE1}" type="sib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75FD2709-5B40-4521-A3C6-CC9683C2BDAF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2F166C9-1751-4E62-876E-7BB84DC862D3}" type="par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3BA2E365-08D9-408B-B9DA-4E542F22D461}" type="sib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408C8D3E-664B-4875-8334-0C083D7FB18A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gm:t>
    </dgm:pt>
    <dgm:pt modelId="{F95FCE7B-C816-4469-BCD7-FFC0B6A0C9D6}" type="par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7E7747B3-C18C-4F6A-B22C-EBC36C688F05}" type="sib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2160773C-1A61-4BC4-8F2F-661CF5279E30}">
      <dgm:prSet/>
      <dgm:spPr>
        <a:blipFill>
          <a:blip xmlns:r="http://schemas.openxmlformats.org/officeDocument/2006/relationships" r:embed="rId3"/>
          <a:stretch>
            <a:fillRect l="-3448" t="-105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DA944E8-2F7D-4A65-97CE-97396625D4B6}" type="par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660A12B2-0C0A-429F-BCEC-0D6D83D0EE43}" type="sib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0A78E3C7-36F6-4947-B9B6-238716947323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8C3238AE-DD0F-46B6-BF49-7D07BBB320D3}" type="par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47AB5C8B-0105-4FAE-8164-1CE41F826E33}" type="sib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898CB5D8-2302-4C4F-927F-A9F94437D45B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2F79F60-FA35-4009-B0FB-DE5159E7F67D}" type="par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52C98D79-3389-44CA-A465-77FAAAA6CF0B}" type="sib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43CFE992-4E17-4D53-8ABD-0BC8CC2FBF14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LHAASO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现场标定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1AEDB6-99E4-4565-BC7E-893986541101}" type="par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02A16C5C-2694-43B8-8765-E03A4E7E1030}" type="sib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38785328-667A-4D33-8CC8-C619A6308E1A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</a:p>
      </dgm:t>
    </dgm:pt>
    <dgm:pt modelId="{2AE6275B-D08A-4143-BAF7-55CAC11DB8EE}" type="par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A296A1FA-61AE-4142-A8FD-44EB597C6F37}" type="sib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FD2096F1-BCE1-479C-A229-DC9569B821D8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</dgm:t>
    </dgm:pt>
    <dgm:pt modelId="{F2F2BC15-CC36-40EC-B364-F9D3B8CE6A1A}" type="par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5129FE5B-D9D1-45C9-A81F-B452842B92A9}" type="sib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90195E54-4392-4829-BA92-95E9B4EBDA2F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</a:p>
      </dgm:t>
    </dgm:pt>
    <dgm:pt modelId="{21716873-54A3-441E-AE94-70069000125F}" type="par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859A39A2-BF9B-4E6F-BE1C-F15899819CDB}" type="sib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75DEFC2E-876D-4CEF-B98E-69DAB0679493}" type="pres">
      <dgm:prSet presAssocID="{FACA49AB-29B6-4E24-8B44-50C06E14DA35}" presName="Name0" presStyleCnt="0">
        <dgm:presLayoutVars>
          <dgm:dir/>
          <dgm:animLvl val="lvl"/>
          <dgm:resizeHandles val="exact"/>
        </dgm:presLayoutVars>
      </dgm:prSet>
      <dgm:spPr/>
    </dgm:pt>
    <dgm:pt modelId="{8DA4DCF6-85CC-4907-B2D3-427C90F7873B}" type="pres">
      <dgm:prSet presAssocID="{FD7BC263-602F-4542-B925-6C4ED74368C2}" presName="composite" presStyleCnt="0"/>
      <dgm:spPr/>
    </dgm:pt>
    <dgm:pt modelId="{BAAB9CA6-22A2-45D7-A270-7AD2FEF44E76}" type="pres">
      <dgm:prSet presAssocID="{FD7BC263-602F-4542-B925-6C4ED74368C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98E742E-EC47-48D5-8E82-44C1934BE19A}" type="pres">
      <dgm:prSet presAssocID="{FD7BC263-602F-4542-B925-6C4ED74368C2}" presName="desTx" presStyleLbl="alignAccFollowNode1" presStyleIdx="0" presStyleCnt="4">
        <dgm:presLayoutVars>
          <dgm:bulletEnabled val="1"/>
        </dgm:presLayoutVars>
      </dgm:prSet>
      <dgm:spPr/>
    </dgm:pt>
    <dgm:pt modelId="{51526091-F3FB-4333-8416-F408D39E053B}" type="pres">
      <dgm:prSet presAssocID="{24141226-803A-41F5-89D4-BC265A1D468F}" presName="space" presStyleCnt="0"/>
      <dgm:spPr/>
    </dgm:pt>
    <dgm:pt modelId="{9342FA62-E6B9-454E-8926-71671B1C74D6}" type="pres">
      <dgm:prSet presAssocID="{058A0FA7-4768-4AFF-B5BC-9756E1F97F9A}" presName="composite" presStyleCnt="0"/>
      <dgm:spPr/>
    </dgm:pt>
    <dgm:pt modelId="{61A0EEB5-58B8-44A0-B7E0-DAB66D3DF2D6}" type="pres">
      <dgm:prSet presAssocID="{058A0FA7-4768-4AFF-B5BC-9756E1F97F9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A188415-4A1E-42C0-A545-63F2C03F1DCB}" type="pres">
      <dgm:prSet presAssocID="{058A0FA7-4768-4AFF-B5BC-9756E1F97F9A}" presName="desTx" presStyleLbl="alignAccFollowNode1" presStyleIdx="1" presStyleCnt="4">
        <dgm:presLayoutVars>
          <dgm:bulletEnabled val="1"/>
        </dgm:presLayoutVars>
      </dgm:prSet>
      <dgm:spPr/>
    </dgm:pt>
    <dgm:pt modelId="{45288369-EAAE-4BBB-BE6C-9716C883DB4A}" type="pres">
      <dgm:prSet presAssocID="{B12CA5F6-A4D5-4057-B187-5ADEF52FEB6E}" presName="space" presStyleCnt="0"/>
      <dgm:spPr/>
    </dgm:pt>
    <dgm:pt modelId="{2BAE1047-CD3E-43D7-8036-C7AE4B4F662A}" type="pres">
      <dgm:prSet presAssocID="{408C8D3E-664B-4875-8334-0C083D7FB18A}" presName="composite" presStyleCnt="0"/>
      <dgm:spPr/>
    </dgm:pt>
    <dgm:pt modelId="{77E0BC57-E05D-4DED-B26F-0CE5116175CC}" type="pres">
      <dgm:prSet presAssocID="{408C8D3E-664B-4875-8334-0C083D7FB1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D886C80-2EA4-4916-973A-E785CC241A8D}" type="pres">
      <dgm:prSet presAssocID="{408C8D3E-664B-4875-8334-0C083D7FB18A}" presName="desTx" presStyleLbl="alignAccFollowNode1" presStyleIdx="2" presStyleCnt="4">
        <dgm:presLayoutVars>
          <dgm:bulletEnabled val="1"/>
        </dgm:presLayoutVars>
      </dgm:prSet>
      <dgm:spPr/>
    </dgm:pt>
    <dgm:pt modelId="{D94D1767-38CA-4E6E-B3E9-CA6DA2FCDD3F}" type="pres">
      <dgm:prSet presAssocID="{7E7747B3-C18C-4F6A-B22C-EBC36C688F05}" presName="space" presStyleCnt="0"/>
      <dgm:spPr/>
    </dgm:pt>
    <dgm:pt modelId="{19AC9416-3B3C-4796-8198-8AED282FD2CB}" type="pres">
      <dgm:prSet presAssocID="{43CFE992-4E17-4D53-8ABD-0BC8CC2FBF14}" presName="composite" presStyleCnt="0"/>
      <dgm:spPr/>
    </dgm:pt>
    <dgm:pt modelId="{B27E57B2-CDD3-4F43-97CB-941AAB60515A}" type="pres">
      <dgm:prSet presAssocID="{43CFE992-4E17-4D53-8ABD-0BC8CC2FBF1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00C386B-F13A-4829-83B5-64C8BEE9EB87}" type="pres">
      <dgm:prSet presAssocID="{43CFE992-4E17-4D53-8ABD-0BC8CC2FBF1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4BF2705-2889-4BC4-AD9D-66A777D721CD}" type="presOf" srcId="{80048271-1D22-4DD8-B18D-D2F3CEB8BDC7}" destId="{7A188415-4A1E-42C0-A545-63F2C03F1DCB}" srcOrd="0" destOrd="0" presId="urn:microsoft.com/office/officeart/2005/8/layout/hList1"/>
    <dgm:cxn modelId="{C7238810-8334-4395-9BFA-4D2EA5D8AB36}" type="presOf" srcId="{898CB5D8-2302-4C4F-927F-A9F94437D45B}" destId="{6D886C80-2EA4-4916-973A-E785CC241A8D}" srcOrd="0" destOrd="2" presId="urn:microsoft.com/office/officeart/2005/8/layout/hList1"/>
    <dgm:cxn modelId="{69993913-326E-44C3-AABC-21E4F17CCEE3}" srcId="{43CFE992-4E17-4D53-8ABD-0BC8CC2FBF14}" destId="{90195E54-4392-4829-BA92-95E9B4EBDA2F}" srcOrd="2" destOrd="0" parTransId="{21716873-54A3-441E-AE94-70069000125F}" sibTransId="{859A39A2-BF9B-4E6F-BE1C-F15899819CDB}"/>
    <dgm:cxn modelId="{4838F41A-1FEB-44BA-AF0B-744B9B6208BF}" type="presOf" srcId="{FD2096F1-BCE1-479C-A229-DC9569B821D8}" destId="{100C386B-F13A-4829-83B5-64C8BEE9EB87}" srcOrd="0" destOrd="1" presId="urn:microsoft.com/office/officeart/2005/8/layout/hList1"/>
    <dgm:cxn modelId="{818E391D-E43A-4989-82F7-3F7FFEF228E2}" type="presOf" srcId="{E250300D-8274-49B7-A864-DC4ABFA9FD27}" destId="{B98E742E-EC47-48D5-8E82-44C1934BE19A}" srcOrd="0" destOrd="0" presId="urn:microsoft.com/office/officeart/2005/8/layout/hList1"/>
    <dgm:cxn modelId="{95A8602B-7022-45FC-AA2F-79B47A878928}" type="presOf" srcId="{90195E54-4392-4829-BA92-95E9B4EBDA2F}" destId="{100C386B-F13A-4829-83B5-64C8BEE9EB87}" srcOrd="0" destOrd="2" presId="urn:microsoft.com/office/officeart/2005/8/layout/hList1"/>
    <dgm:cxn modelId="{3615433D-EEA0-467D-9C8D-687CEA9DEF58}" type="presOf" srcId="{9EB52A00-6103-4FD9-818A-6199EEB16F2E}" destId="{B98E742E-EC47-48D5-8E82-44C1934BE19A}" srcOrd="0" destOrd="1" presId="urn:microsoft.com/office/officeart/2005/8/layout/hList1"/>
    <dgm:cxn modelId="{0DD6D45D-D1B8-413D-86FF-19EFA7DB6928}" srcId="{FACA49AB-29B6-4E24-8B44-50C06E14DA35}" destId="{FD7BC263-602F-4542-B925-6C4ED74368C2}" srcOrd="0" destOrd="0" parTransId="{03B1F28A-E207-4A7D-8AE8-CC33BABDAA01}" sibTransId="{24141226-803A-41F5-89D4-BC265A1D468F}"/>
    <dgm:cxn modelId="{13CCD95F-A72E-4363-A4BF-A5CB25329AA7}" srcId="{FACA49AB-29B6-4E24-8B44-50C06E14DA35}" destId="{058A0FA7-4768-4AFF-B5BC-9756E1F97F9A}" srcOrd="1" destOrd="0" parTransId="{C5017CB6-4495-4EC7-B6B7-E39B9967EC31}" sibTransId="{B12CA5F6-A4D5-4057-B187-5ADEF52FEB6E}"/>
    <dgm:cxn modelId="{A467E946-A254-4294-B409-C9A7A8592439}" srcId="{408C8D3E-664B-4875-8334-0C083D7FB18A}" destId="{2160773C-1A61-4BC4-8F2F-661CF5279E30}" srcOrd="0" destOrd="0" parTransId="{4DA944E8-2F7D-4A65-97CE-97396625D4B6}" sibTransId="{660A12B2-0C0A-429F-BCEC-0D6D83D0EE43}"/>
    <dgm:cxn modelId="{5734A04B-D7A6-4272-80D6-36B246D04D4B}" srcId="{408C8D3E-664B-4875-8334-0C083D7FB18A}" destId="{898CB5D8-2302-4C4F-927F-A9F94437D45B}" srcOrd="2" destOrd="0" parTransId="{42F79F60-FA35-4009-B0FB-DE5159E7F67D}" sibTransId="{52C98D79-3389-44CA-A465-77FAAAA6CF0B}"/>
    <dgm:cxn modelId="{24858F6D-FB86-4B63-8465-FC77F5BB4354}" type="presOf" srcId="{43CFE992-4E17-4D53-8ABD-0BC8CC2FBF14}" destId="{B27E57B2-CDD3-4F43-97CB-941AAB60515A}" srcOrd="0" destOrd="0" presId="urn:microsoft.com/office/officeart/2005/8/layout/hList1"/>
    <dgm:cxn modelId="{89672971-16C7-429D-AAE9-66F4F34F8059}" type="presOf" srcId="{48283072-F03F-4636-B071-C3B55F7306BA}" destId="{7A188415-4A1E-42C0-A545-63F2C03F1DCB}" srcOrd="0" destOrd="4" presId="urn:microsoft.com/office/officeart/2005/8/layout/hList1"/>
    <dgm:cxn modelId="{A5C7E052-D40A-4FAF-86D3-7992CC06B160}" srcId="{058A0FA7-4768-4AFF-B5BC-9756E1F97F9A}" destId="{34115460-5C3D-4B43-A7EA-53779A6A628F}" srcOrd="1" destOrd="0" parTransId="{7E779027-C0D0-4157-B171-1C01D0631C59}" sibTransId="{6C447C56-CF4E-4A24-AA55-8A155841FB5F}"/>
    <dgm:cxn modelId="{3E5A1E74-0106-4C3D-A4A1-AF2FD6FD8304}" type="presOf" srcId="{34115460-5C3D-4B43-A7EA-53779A6A628F}" destId="{7A188415-4A1E-42C0-A545-63F2C03F1DCB}" srcOrd="0" destOrd="1" presId="urn:microsoft.com/office/officeart/2005/8/layout/hList1"/>
    <dgm:cxn modelId="{FA725D74-80D6-4891-893B-D29E41F1AE2B}" srcId="{058A0FA7-4768-4AFF-B5BC-9756E1F97F9A}" destId="{80048271-1D22-4DD8-B18D-D2F3CEB8BDC7}" srcOrd="0" destOrd="0" parTransId="{21D8F136-0020-4A40-AD47-BB4F9D631A21}" sibTransId="{C3615BF2-5C62-4B47-91CC-74125D50262E}"/>
    <dgm:cxn modelId="{98D86574-36F9-4FC2-98A5-524EADEB67B9}" srcId="{43CFE992-4E17-4D53-8ABD-0BC8CC2FBF14}" destId="{FD2096F1-BCE1-479C-A229-DC9569B821D8}" srcOrd="1" destOrd="0" parTransId="{F2F2BC15-CC36-40EC-B364-F9D3B8CE6A1A}" sibTransId="{5129FE5B-D9D1-45C9-A81F-B452842B92A9}"/>
    <dgm:cxn modelId="{D06E0055-103A-4C49-833C-84399A6213E1}" srcId="{FD7BC263-602F-4542-B925-6C4ED74368C2}" destId="{34DAC40A-17BF-4D1C-8EFE-D004576AE37B}" srcOrd="2" destOrd="0" parTransId="{582A1189-B95A-40DA-AA7B-787D576716A7}" sibTransId="{EEE15E26-CFC3-4AC9-A8F8-9019F035B12F}"/>
    <dgm:cxn modelId="{92481855-54FD-45B8-A56C-E26659F956DE}" type="presOf" srcId="{75C3B0EE-58BA-48D2-B332-1627A5A2F564}" destId="{7A188415-4A1E-42C0-A545-63F2C03F1DCB}" srcOrd="0" destOrd="5" presId="urn:microsoft.com/office/officeart/2005/8/layout/hList1"/>
    <dgm:cxn modelId="{0D56C275-AB66-44FA-89EA-019D020CEAFD}" type="presOf" srcId="{408C8D3E-664B-4875-8334-0C083D7FB18A}" destId="{77E0BC57-E05D-4DED-B26F-0CE5116175CC}" srcOrd="0" destOrd="0" presId="urn:microsoft.com/office/officeart/2005/8/layout/hList1"/>
    <dgm:cxn modelId="{92B1D957-E2D6-4EFF-BBFE-1B27732D94E9}" srcId="{FACA49AB-29B6-4E24-8B44-50C06E14DA35}" destId="{43CFE992-4E17-4D53-8ABD-0BC8CC2FBF14}" srcOrd="3" destOrd="0" parTransId="{121AEDB6-99E4-4565-BC7E-893986541101}" sibTransId="{02A16C5C-2694-43B8-8765-E03A4E7E1030}"/>
    <dgm:cxn modelId="{899C3979-2E75-4E56-9F56-CFB54511AE2D}" srcId="{058A0FA7-4768-4AFF-B5BC-9756E1F97F9A}" destId="{48283072-F03F-4636-B071-C3B55F7306BA}" srcOrd="4" destOrd="0" parTransId="{71707AF2-5F1D-4306-83E7-F8F568CF4B6E}" sibTransId="{92F42C79-BB23-4712-9AD5-13EFDE3DDD03}"/>
    <dgm:cxn modelId="{9674095A-1D57-4831-9A6B-6864557EB077}" srcId="{058A0FA7-4768-4AFF-B5BC-9756E1F97F9A}" destId="{C5172350-BAD6-4F48-87B4-F7E13CA7E955}" srcOrd="3" destOrd="0" parTransId="{754C0B8A-B501-468C-97A1-FFF6C54C7696}" sibTransId="{668B57D5-BB61-4F97-A52B-90BFF885DF14}"/>
    <dgm:cxn modelId="{9087EC7B-DDF9-40DF-AAFB-2C1E181891A3}" srcId="{058A0FA7-4768-4AFF-B5BC-9756E1F97F9A}" destId="{75FD2709-5B40-4521-A3C6-CC9683C2BDAF}" srcOrd="2" destOrd="0" parTransId="{02F166C9-1751-4E62-876E-7BB84DC862D3}" sibTransId="{3BA2E365-08D9-408B-B9DA-4E542F22D461}"/>
    <dgm:cxn modelId="{2A1D3E87-0C75-4405-952C-2C16B5A11A1D}" type="presOf" srcId="{C5172350-BAD6-4F48-87B4-F7E13CA7E955}" destId="{7A188415-4A1E-42C0-A545-63F2C03F1DCB}" srcOrd="0" destOrd="3" presId="urn:microsoft.com/office/officeart/2005/8/layout/hList1"/>
    <dgm:cxn modelId="{446B7C93-8E5F-458B-A762-06E677BD3545}" srcId="{FD7BC263-602F-4542-B925-6C4ED74368C2}" destId="{E250300D-8274-49B7-A864-DC4ABFA9FD27}" srcOrd="0" destOrd="0" parTransId="{B67278C3-A23B-479A-89B3-58D11DFBB03B}" sibTransId="{F0AFC5D0-C02E-4C12-86AB-978E53533D15}"/>
    <dgm:cxn modelId="{636B0A97-E437-4FD6-9316-1BD6DEFFAD51}" type="presOf" srcId="{058A0FA7-4768-4AFF-B5BC-9756E1F97F9A}" destId="{61A0EEB5-58B8-44A0-B7E0-DAB66D3DF2D6}" srcOrd="0" destOrd="0" presId="urn:microsoft.com/office/officeart/2005/8/layout/hList1"/>
    <dgm:cxn modelId="{414A3F9A-0693-4B28-A3DB-23CD6252CED6}" type="presOf" srcId="{0A78E3C7-36F6-4947-B9B6-238716947323}" destId="{6D886C80-2EA4-4916-973A-E785CC241A8D}" srcOrd="0" destOrd="1" presId="urn:microsoft.com/office/officeart/2005/8/layout/hList1"/>
    <dgm:cxn modelId="{3FA9279B-5225-4D55-89E3-7BDD67673678}" srcId="{FD7BC263-602F-4542-B925-6C4ED74368C2}" destId="{9EB52A00-6103-4FD9-818A-6199EEB16F2E}" srcOrd="1" destOrd="0" parTransId="{AC74CAB7-99B7-49C3-B9E7-E1124559DDFE}" sibTransId="{90ADEF35-36B7-4976-88A2-E8D54EA1AFDD}"/>
    <dgm:cxn modelId="{5DFB5E9D-04C5-44AD-AB1B-12477F4D2FCC}" type="presOf" srcId="{2160773C-1A61-4BC4-8F2F-661CF5279E30}" destId="{6D886C80-2EA4-4916-973A-E785CC241A8D}" srcOrd="0" destOrd="0" presId="urn:microsoft.com/office/officeart/2005/8/layout/hList1"/>
    <dgm:cxn modelId="{17CD4C9D-AA42-4940-BFE0-1BF5247F2973}" srcId="{408C8D3E-664B-4875-8334-0C083D7FB18A}" destId="{0A78E3C7-36F6-4947-B9B6-238716947323}" srcOrd="1" destOrd="0" parTransId="{8C3238AE-DD0F-46B6-BF49-7D07BBB320D3}" sibTransId="{47AB5C8B-0105-4FAE-8164-1CE41F826E33}"/>
    <dgm:cxn modelId="{A5F06D9D-41DF-407A-BDB8-27961DF89A20}" type="presOf" srcId="{FACA49AB-29B6-4E24-8B44-50C06E14DA35}" destId="{75DEFC2E-876D-4CEF-B98E-69DAB0679493}" srcOrd="0" destOrd="0" presId="urn:microsoft.com/office/officeart/2005/8/layout/hList1"/>
    <dgm:cxn modelId="{681E4FB3-6021-4AC0-8628-0AF279597B54}" type="presOf" srcId="{38785328-667A-4D33-8CC8-C619A6308E1A}" destId="{100C386B-F13A-4829-83B5-64C8BEE9EB87}" srcOrd="0" destOrd="0" presId="urn:microsoft.com/office/officeart/2005/8/layout/hList1"/>
    <dgm:cxn modelId="{F23FE1B3-9353-4B33-9743-17DBDD13E1A3}" srcId="{43CFE992-4E17-4D53-8ABD-0BC8CC2FBF14}" destId="{38785328-667A-4D33-8CC8-C619A6308E1A}" srcOrd="0" destOrd="0" parTransId="{2AE6275B-D08A-4143-BAF7-55CAC11DB8EE}" sibTransId="{A296A1FA-61AE-4142-A8FD-44EB597C6F37}"/>
    <dgm:cxn modelId="{3C8514BD-7C75-4403-B4CB-4FC2A8B1A9BA}" type="presOf" srcId="{34DAC40A-17BF-4D1C-8EFE-D004576AE37B}" destId="{B98E742E-EC47-48D5-8E82-44C1934BE19A}" srcOrd="0" destOrd="2" presId="urn:microsoft.com/office/officeart/2005/8/layout/hList1"/>
    <dgm:cxn modelId="{0D9B03C1-5D74-4AF9-9281-858B59DA5C55}" type="presOf" srcId="{FD7BC263-602F-4542-B925-6C4ED74368C2}" destId="{BAAB9CA6-22A2-45D7-A270-7AD2FEF44E76}" srcOrd="0" destOrd="0" presId="urn:microsoft.com/office/officeart/2005/8/layout/hList1"/>
    <dgm:cxn modelId="{346F62CE-5F39-446B-B5EC-C2C0D3E92A48}" type="presOf" srcId="{75FD2709-5B40-4521-A3C6-CC9683C2BDAF}" destId="{7A188415-4A1E-42C0-A545-63F2C03F1DCB}" srcOrd="0" destOrd="2" presId="urn:microsoft.com/office/officeart/2005/8/layout/hList1"/>
    <dgm:cxn modelId="{C2CBF9E6-2DA7-4FCB-97EB-FEF5D6CB3929}" srcId="{058A0FA7-4768-4AFF-B5BC-9756E1F97F9A}" destId="{75C3B0EE-58BA-48D2-B332-1627A5A2F564}" srcOrd="5" destOrd="0" parTransId="{26C3BBCA-9037-47D2-B817-53CA24F46483}" sibTransId="{0B39CBC7-DE82-4278-A271-7B2150EA1FE1}"/>
    <dgm:cxn modelId="{FBC7DCF8-2602-42F4-B68E-B76557B5330D}" srcId="{FACA49AB-29B6-4E24-8B44-50C06E14DA35}" destId="{408C8D3E-664B-4875-8334-0C083D7FB18A}" srcOrd="2" destOrd="0" parTransId="{F95FCE7B-C816-4469-BCD7-FFC0B6A0C9D6}" sibTransId="{7E7747B3-C18C-4F6A-B22C-EBC36C688F05}"/>
    <dgm:cxn modelId="{9FB72C02-2837-4542-AA70-073509F2B676}" type="presParOf" srcId="{75DEFC2E-876D-4CEF-B98E-69DAB0679493}" destId="{8DA4DCF6-85CC-4907-B2D3-427C90F7873B}" srcOrd="0" destOrd="0" presId="urn:microsoft.com/office/officeart/2005/8/layout/hList1"/>
    <dgm:cxn modelId="{533EF2CD-25AF-4861-970B-C29536C719DF}" type="presParOf" srcId="{8DA4DCF6-85CC-4907-B2D3-427C90F7873B}" destId="{BAAB9CA6-22A2-45D7-A270-7AD2FEF44E76}" srcOrd="0" destOrd="0" presId="urn:microsoft.com/office/officeart/2005/8/layout/hList1"/>
    <dgm:cxn modelId="{1ACDD14B-7DC2-4206-9216-37AF94AB87B6}" type="presParOf" srcId="{8DA4DCF6-85CC-4907-B2D3-427C90F7873B}" destId="{B98E742E-EC47-48D5-8E82-44C1934BE19A}" srcOrd="1" destOrd="0" presId="urn:microsoft.com/office/officeart/2005/8/layout/hList1"/>
    <dgm:cxn modelId="{8693715F-33FB-4B32-BDE1-EC1BBD7647E4}" type="presParOf" srcId="{75DEFC2E-876D-4CEF-B98E-69DAB0679493}" destId="{51526091-F3FB-4333-8416-F408D39E053B}" srcOrd="1" destOrd="0" presId="urn:microsoft.com/office/officeart/2005/8/layout/hList1"/>
    <dgm:cxn modelId="{446A06F9-D7D9-41E3-83F3-00CC8D425B65}" type="presParOf" srcId="{75DEFC2E-876D-4CEF-B98E-69DAB0679493}" destId="{9342FA62-E6B9-454E-8926-71671B1C74D6}" srcOrd="2" destOrd="0" presId="urn:microsoft.com/office/officeart/2005/8/layout/hList1"/>
    <dgm:cxn modelId="{B9429567-6EF4-474D-8B80-B2810BB913D2}" type="presParOf" srcId="{9342FA62-E6B9-454E-8926-71671B1C74D6}" destId="{61A0EEB5-58B8-44A0-B7E0-DAB66D3DF2D6}" srcOrd="0" destOrd="0" presId="urn:microsoft.com/office/officeart/2005/8/layout/hList1"/>
    <dgm:cxn modelId="{0CA11759-F818-4FB1-A026-D52DD47EABA6}" type="presParOf" srcId="{9342FA62-E6B9-454E-8926-71671B1C74D6}" destId="{7A188415-4A1E-42C0-A545-63F2C03F1DCB}" srcOrd="1" destOrd="0" presId="urn:microsoft.com/office/officeart/2005/8/layout/hList1"/>
    <dgm:cxn modelId="{167A2D69-2349-4ED7-83A3-9DF88C7DA89D}" type="presParOf" srcId="{75DEFC2E-876D-4CEF-B98E-69DAB0679493}" destId="{45288369-EAAE-4BBB-BE6C-9716C883DB4A}" srcOrd="3" destOrd="0" presId="urn:microsoft.com/office/officeart/2005/8/layout/hList1"/>
    <dgm:cxn modelId="{E629A6E8-09D1-46DD-AE47-CE264710BC05}" type="presParOf" srcId="{75DEFC2E-876D-4CEF-B98E-69DAB0679493}" destId="{2BAE1047-CD3E-43D7-8036-C7AE4B4F662A}" srcOrd="4" destOrd="0" presId="urn:microsoft.com/office/officeart/2005/8/layout/hList1"/>
    <dgm:cxn modelId="{34E067F7-B6C6-447F-9B4A-899FC37BB08A}" type="presParOf" srcId="{2BAE1047-CD3E-43D7-8036-C7AE4B4F662A}" destId="{77E0BC57-E05D-4DED-B26F-0CE5116175CC}" srcOrd="0" destOrd="0" presId="urn:microsoft.com/office/officeart/2005/8/layout/hList1"/>
    <dgm:cxn modelId="{7A060245-2B29-4AF7-9FC6-0F3E8060728A}" type="presParOf" srcId="{2BAE1047-CD3E-43D7-8036-C7AE4B4F662A}" destId="{6D886C80-2EA4-4916-973A-E785CC241A8D}" srcOrd="1" destOrd="0" presId="urn:microsoft.com/office/officeart/2005/8/layout/hList1"/>
    <dgm:cxn modelId="{9AD93FF3-6523-406F-BBCD-74D4229E2DE2}" type="presParOf" srcId="{75DEFC2E-876D-4CEF-B98E-69DAB0679493}" destId="{D94D1767-38CA-4E6E-B3E9-CA6DA2FCDD3F}" srcOrd="5" destOrd="0" presId="urn:microsoft.com/office/officeart/2005/8/layout/hList1"/>
    <dgm:cxn modelId="{356DCB81-AC7C-45F0-86F6-8A0CBE627CF9}" type="presParOf" srcId="{75DEFC2E-876D-4CEF-B98E-69DAB0679493}" destId="{19AC9416-3B3C-4796-8198-8AED282FD2CB}" srcOrd="6" destOrd="0" presId="urn:microsoft.com/office/officeart/2005/8/layout/hList1"/>
    <dgm:cxn modelId="{C25C824E-9EA0-452C-93F9-EB06207457E5}" type="presParOf" srcId="{19AC9416-3B3C-4796-8198-8AED282FD2CB}" destId="{B27E57B2-CDD3-4F43-97CB-941AAB60515A}" srcOrd="0" destOrd="0" presId="urn:microsoft.com/office/officeart/2005/8/layout/hList1"/>
    <dgm:cxn modelId="{8B31C8EF-5618-45EC-BD7F-828411FAAA58}" type="presParOf" srcId="{19AC9416-3B3C-4796-8198-8AED282FD2CB}" destId="{100C386B-F13A-4829-83B5-64C8BEE9EB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A49AB-29B6-4E24-8B44-50C06E14DA35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7BC263-602F-4542-B925-6C4ED74368C2}">
      <dgm:prSet phldrT="[文本]"/>
      <dgm:spPr>
        <a:solidFill>
          <a:srgbClr val="00582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dirty="0"/>
        </a:p>
      </dgm:t>
    </dgm:pt>
    <dgm:pt modelId="{03B1F28A-E207-4A7D-8AE8-CC33BABDAA01}" type="par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24141226-803A-41F5-89D4-BC265A1D468F}" type="sib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E250300D-8274-49B7-A864-DC4ABFA9FD27}">
      <dgm:prSet phldrT="[文本]"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读出电路设计（杨明洁）</a:t>
          </a:r>
        </a:p>
      </dgm:t>
    </dgm:pt>
    <dgm:pt modelId="{B67278C3-A23B-479A-89B3-58D11DFBB03B}" type="par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F0AFC5D0-C02E-4C12-86AB-978E53533D15}" type="sib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9EB52A00-6103-4FD9-818A-6199EEB16F2E}">
      <dgm:prSet phldrT="[文本]"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读出电路板调试</a:t>
          </a:r>
        </a:p>
      </dgm:t>
    </dgm:pt>
    <dgm:pt modelId="{AC74CAB7-99B7-49C3-B9E7-E1124559DDFE}" type="par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90ADEF35-36B7-4976-88A2-E8D54EA1AFDD}" type="sib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058A0FA7-4768-4AFF-B5BC-9756E1F97F9A}">
      <dgm:prSet phldrT="[文本]"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dirty="0"/>
        </a:p>
      </dgm:t>
    </dgm:pt>
    <dgm:pt modelId="{C5017CB6-4495-4EC7-B6B7-E39B9967EC31}" type="par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B12CA5F6-A4D5-4057-B187-5ADEF52FEB6E}" type="sibTrans" cxnId="{13CCD95F-A72E-4363-A4BF-A5CB25329AA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4DAC40A-17BF-4D1C-8EFE-D004576AE37B}">
          <dgm:prSet phldrT="[文本]"/>
          <dgm:spPr/>
          <dgm:t>
            <a:bodyPr/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</a:t>
              </a:r>
              <a14:m>
                <m:oMath xmlns:m="http://schemas.openxmlformats.org/officeDocument/2006/math">
                  <m:r>
                    <a:rPr lang="en-US" altLang="zh-CN" dirty="0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𝑆𝑖𝑃𝑀</m:t>
                  </m:r>
                </m:oMath>
              </a14:m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</a:p>
          </dgm:t>
        </dgm:pt>
      </mc:Choice>
      <mc:Fallback xmlns="">
        <dgm:pt modelId="{34DAC40A-17BF-4D1C-8EFE-D004576AE37B}">
          <dgm:prSet phldrT="[文本]"/>
          <dgm:spPr/>
          <dgm:t>
            <a:bodyPr/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</a:t>
              </a:r>
              <a:r>
                <a:rPr lang="en-US" altLang="zh-CN" i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𝑆𝑖𝑃𝑀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增益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Fallback>
    </mc:AlternateContent>
    <dgm:pt modelId="{582A1189-B95A-40DA-AA7B-787D576716A7}" type="par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EEE15E26-CFC3-4AC9-A8F8-9019F035B12F}" type="sib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80048271-1D22-4DD8-B18D-D2F3CEB8BDC7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温度响应曲线</a:t>
          </a:r>
        </a:p>
      </dgm:t>
    </dgm:pt>
    <dgm:pt modelId="{21D8F136-0020-4A40-AD47-BB4F9D631A21}" type="par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C3615BF2-5C62-4B47-91CC-74125D50262E}" type="sib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34115460-5C3D-4B43-A7EA-53779A6A628F}">
      <dgm:prSet/>
      <dgm:spPr/>
      <dgm:t>
        <a:bodyPr/>
        <a:lstStyle/>
        <a:p>
          <a:r>
            <a: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高压响应曲线</a:t>
          </a:r>
        </a:p>
      </dgm:t>
    </dgm:pt>
    <dgm:pt modelId="{7E779027-C0D0-4157-B171-1C01D0631C59}" type="par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6C447C56-CF4E-4A24-AA55-8A155841FB5F}" type="sib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C5172350-BAD6-4F48-87B4-F7E13CA7E955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电子学增益标定</a:t>
          </a:r>
        </a:p>
      </dgm:t>
    </dgm:pt>
    <dgm:pt modelId="{668B57D5-BB61-4F97-A52B-90BFF885DF14}" type="sib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754C0B8A-B501-468C-97A1-FFF6C54C7696}" type="par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48283072-F03F-4636-B071-C3B55F7306BA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定制电源验收</a:t>
          </a:r>
        </a:p>
      </dgm:t>
    </dgm:pt>
    <dgm:pt modelId="{71707AF2-5F1D-4306-83E7-F8F568CF4B6E}" type="par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92F42C79-BB23-4712-9AD5-13EFDE3DDD03}" type="sib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75C3B0EE-58BA-48D2-B332-1627A5A2F564}">
      <dgm:prSet/>
      <dgm:spPr/>
      <dgm:t>
        <a:bodyPr/>
        <a:lstStyle/>
        <a:p>
          <a:endParaRPr lang="zh-CN" altLang="en-US" dirty="0"/>
        </a:p>
      </dgm:t>
    </dgm:pt>
    <dgm:pt modelId="{26C3BBCA-9037-47D2-B817-53CA24F46483}" type="par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0B39CBC7-DE82-4278-A271-7B2150EA1FE1}" type="sibTrans" cxnId="{C2CBF9E6-2DA7-4FCB-97EB-FEF5D6CB392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5FD2709-5B40-4521-A3C6-CC9683C2BDAF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altLang="en-US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𝐴𝐷</m:t>
                  </m:r>
                </m:oMath>
              </a14:m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板对接联调</a:t>
              </a:r>
            </a:p>
          </dgm:t>
        </dgm:pt>
      </mc:Choice>
      <mc:Fallback xmlns="">
        <dgm:pt modelId="{75FD2709-5B40-4521-A3C6-CC9683C2BDAF}">
          <dgm:prSet/>
          <dgm:spPr/>
          <dgm:t>
            <a:bodyPr/>
            <a:lstStyle/>
            <a:p>
              <a:r>
                <a:rPr lang="en-US" altLang="en-US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𝐴𝐷</a:t>
              </a: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板对接联调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Fallback>
    </mc:AlternateContent>
    <dgm:pt modelId="{02F166C9-1751-4E62-876E-7BB84DC862D3}" type="par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3BA2E365-08D9-408B-B9DA-4E542F22D461}" type="sib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408C8D3E-664B-4875-8334-0C083D7FB18A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gm:t>
    </dgm:pt>
    <dgm:pt modelId="{F95FCE7B-C816-4469-BCD7-FFC0B6A0C9D6}" type="par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7E7747B3-C18C-4F6A-B22C-EBC36C688F05}" type="sib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2160773C-1A61-4BC4-8F2F-661CF5279E30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标准探测器封装一体化</a:t>
          </a:r>
        </a:p>
      </dgm:t>
    </dgm:pt>
    <dgm:pt modelId="{4DA944E8-2F7D-4A65-97CE-97396625D4B6}" type="par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660A12B2-0C0A-429F-BCEC-0D6D83D0EE43}" type="sibTrans" cxnId="{A467E946-A254-4294-B409-C9A7A859243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A78E3C7-36F6-4947-B9B6-238716947323}">
          <dgm:prSet/>
          <dgm:spPr/>
          <dgm:t>
            <a:bodyPr/>
            <a:lstStyle/>
            <a:p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中国计量科学研究院多波长标定</a:t>
              </a:r>
              <a14:m>
                <m:oMath xmlns:m="http://schemas.openxmlformats.org/officeDocument/2006/math">
                  <m:r>
                    <a:rPr lang="en-US" altLang="zh-CN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𝑃𝐷𝐸</m:t>
                  </m:r>
                </m:oMath>
              </a14:m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Choice>
      <mc:Fallback xmlns="">
        <dgm:pt modelId="{0A78E3C7-36F6-4947-B9B6-238716947323}">
          <dgm:prSet/>
          <dgm:spPr/>
          <dgm:t>
            <a:bodyPr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中国计量科学研究院多波长标定</a:t>
              </a:r>
              <a:r>
                <a:rPr lang="en-US" altLang="zh-CN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𝑃𝐷𝐸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dgm:t>
        </dgm:pt>
      </mc:Fallback>
    </mc:AlternateContent>
    <dgm:pt modelId="{8C3238AE-DD0F-46B6-BF49-7D07BBB320D3}" type="par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47AB5C8B-0105-4FAE-8164-1CE41F826E33}" type="sib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898CB5D8-2302-4C4F-927F-A9F94437D45B}">
      <dgm:prSet/>
      <dgm:spPr/>
      <dgm:t>
        <a:bodyPr/>
        <a:lstStyle/>
        <a:p>
          <a:endParaRPr lang="zh-CN" altLang="en-US" dirty="0"/>
        </a:p>
      </dgm:t>
    </dgm:pt>
    <dgm:pt modelId="{42F79F60-FA35-4009-B0FB-DE5159E7F67D}" type="par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52C98D79-3389-44CA-A465-77FAAAA6CF0B}" type="sib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43CFE992-4E17-4D53-8ABD-0BC8CC2FBF14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稻城现场标定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1AEDB6-99E4-4565-BC7E-893986541101}" type="par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02A16C5C-2694-43B8-8765-E03A4E7E1030}" type="sib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38785328-667A-4D33-8CC8-C619A6308E1A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</a:p>
      </dgm:t>
    </dgm:pt>
    <dgm:pt modelId="{2AE6275B-D08A-4143-BAF7-55CAC11DB8EE}" type="par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A296A1FA-61AE-4142-A8FD-44EB597C6F37}" type="sib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FD2096F1-BCE1-479C-A229-DC9569B821D8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</dgm:t>
    </dgm:pt>
    <dgm:pt modelId="{F2F2BC15-CC36-40EC-B364-F9D3B8CE6A1A}" type="par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5129FE5B-D9D1-45C9-A81F-B452842B92A9}" type="sib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90195E54-4392-4829-BA92-95E9B4EBDA2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</a:p>
      </dgm:t>
    </dgm:pt>
    <dgm:pt modelId="{21716873-54A3-441E-AE94-70069000125F}" type="par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859A39A2-BF9B-4E6F-BE1C-F15899819CDB}" type="sib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75DEFC2E-876D-4CEF-B98E-69DAB0679493}" type="pres">
      <dgm:prSet presAssocID="{FACA49AB-29B6-4E24-8B44-50C06E14DA35}" presName="Name0" presStyleCnt="0">
        <dgm:presLayoutVars>
          <dgm:dir/>
          <dgm:animLvl val="lvl"/>
          <dgm:resizeHandles val="exact"/>
        </dgm:presLayoutVars>
      </dgm:prSet>
      <dgm:spPr/>
    </dgm:pt>
    <dgm:pt modelId="{8DA4DCF6-85CC-4907-B2D3-427C90F7873B}" type="pres">
      <dgm:prSet presAssocID="{FD7BC263-602F-4542-B925-6C4ED74368C2}" presName="composite" presStyleCnt="0"/>
      <dgm:spPr/>
    </dgm:pt>
    <dgm:pt modelId="{BAAB9CA6-22A2-45D7-A270-7AD2FEF44E76}" type="pres">
      <dgm:prSet presAssocID="{FD7BC263-602F-4542-B925-6C4ED74368C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98E742E-EC47-48D5-8E82-44C1934BE19A}" type="pres">
      <dgm:prSet presAssocID="{FD7BC263-602F-4542-B925-6C4ED74368C2}" presName="desTx" presStyleLbl="alignAccFollowNode1" presStyleIdx="0" presStyleCnt="4">
        <dgm:presLayoutVars>
          <dgm:bulletEnabled val="1"/>
        </dgm:presLayoutVars>
      </dgm:prSet>
      <dgm:spPr/>
    </dgm:pt>
    <dgm:pt modelId="{51526091-F3FB-4333-8416-F408D39E053B}" type="pres">
      <dgm:prSet presAssocID="{24141226-803A-41F5-89D4-BC265A1D468F}" presName="space" presStyleCnt="0"/>
      <dgm:spPr/>
    </dgm:pt>
    <dgm:pt modelId="{9342FA62-E6B9-454E-8926-71671B1C74D6}" type="pres">
      <dgm:prSet presAssocID="{058A0FA7-4768-4AFF-B5BC-9756E1F97F9A}" presName="composite" presStyleCnt="0"/>
      <dgm:spPr/>
    </dgm:pt>
    <dgm:pt modelId="{61A0EEB5-58B8-44A0-B7E0-DAB66D3DF2D6}" type="pres">
      <dgm:prSet presAssocID="{058A0FA7-4768-4AFF-B5BC-9756E1F97F9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A188415-4A1E-42C0-A545-63F2C03F1DCB}" type="pres">
      <dgm:prSet presAssocID="{058A0FA7-4768-4AFF-B5BC-9756E1F97F9A}" presName="desTx" presStyleLbl="alignAccFollowNode1" presStyleIdx="1" presStyleCnt="4">
        <dgm:presLayoutVars>
          <dgm:bulletEnabled val="1"/>
        </dgm:presLayoutVars>
      </dgm:prSet>
      <dgm:spPr/>
    </dgm:pt>
    <dgm:pt modelId="{45288369-EAAE-4BBB-BE6C-9716C883DB4A}" type="pres">
      <dgm:prSet presAssocID="{B12CA5F6-A4D5-4057-B187-5ADEF52FEB6E}" presName="space" presStyleCnt="0"/>
      <dgm:spPr/>
    </dgm:pt>
    <dgm:pt modelId="{2BAE1047-CD3E-43D7-8036-C7AE4B4F662A}" type="pres">
      <dgm:prSet presAssocID="{408C8D3E-664B-4875-8334-0C083D7FB18A}" presName="composite" presStyleCnt="0"/>
      <dgm:spPr/>
    </dgm:pt>
    <dgm:pt modelId="{77E0BC57-E05D-4DED-B26F-0CE5116175CC}" type="pres">
      <dgm:prSet presAssocID="{408C8D3E-664B-4875-8334-0C083D7FB1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D886C80-2EA4-4916-973A-E785CC241A8D}" type="pres">
      <dgm:prSet presAssocID="{408C8D3E-664B-4875-8334-0C083D7FB18A}" presName="desTx" presStyleLbl="alignAccFollowNode1" presStyleIdx="2" presStyleCnt="4">
        <dgm:presLayoutVars>
          <dgm:bulletEnabled val="1"/>
        </dgm:presLayoutVars>
      </dgm:prSet>
      <dgm:spPr/>
    </dgm:pt>
    <dgm:pt modelId="{D94D1767-38CA-4E6E-B3E9-CA6DA2FCDD3F}" type="pres">
      <dgm:prSet presAssocID="{7E7747B3-C18C-4F6A-B22C-EBC36C688F05}" presName="space" presStyleCnt="0"/>
      <dgm:spPr/>
    </dgm:pt>
    <dgm:pt modelId="{19AC9416-3B3C-4796-8198-8AED282FD2CB}" type="pres">
      <dgm:prSet presAssocID="{43CFE992-4E17-4D53-8ABD-0BC8CC2FBF14}" presName="composite" presStyleCnt="0"/>
      <dgm:spPr/>
    </dgm:pt>
    <dgm:pt modelId="{B27E57B2-CDD3-4F43-97CB-941AAB60515A}" type="pres">
      <dgm:prSet presAssocID="{43CFE992-4E17-4D53-8ABD-0BC8CC2FBF1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00C386B-F13A-4829-83B5-64C8BEE9EB87}" type="pres">
      <dgm:prSet presAssocID="{43CFE992-4E17-4D53-8ABD-0BC8CC2FBF1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ACE4508-6F9D-4993-B49E-1D20D20884EF}" type="presOf" srcId="{34115460-5C3D-4B43-A7EA-53779A6A628F}" destId="{7A188415-4A1E-42C0-A545-63F2C03F1DCB}" srcOrd="0" destOrd="1" presId="urn:microsoft.com/office/officeart/2005/8/layout/hList1"/>
    <dgm:cxn modelId="{507CED0B-45F3-4827-BF0B-25F2658F0B52}" type="presOf" srcId="{43CFE992-4E17-4D53-8ABD-0BC8CC2FBF14}" destId="{B27E57B2-CDD3-4F43-97CB-941AAB60515A}" srcOrd="0" destOrd="0" presId="urn:microsoft.com/office/officeart/2005/8/layout/hList1"/>
    <dgm:cxn modelId="{69993913-326E-44C3-AABC-21E4F17CCEE3}" srcId="{43CFE992-4E17-4D53-8ABD-0BC8CC2FBF14}" destId="{90195E54-4392-4829-BA92-95E9B4EBDA2F}" srcOrd="2" destOrd="0" parTransId="{21716873-54A3-441E-AE94-70069000125F}" sibTransId="{859A39A2-BF9B-4E6F-BE1C-F15899819CDB}"/>
    <dgm:cxn modelId="{30D18529-BAAC-47FD-AE9A-A585B26C3DE5}" type="presOf" srcId="{2160773C-1A61-4BC4-8F2F-661CF5279E30}" destId="{6D886C80-2EA4-4916-973A-E785CC241A8D}" srcOrd="0" destOrd="0" presId="urn:microsoft.com/office/officeart/2005/8/layout/hList1"/>
    <dgm:cxn modelId="{46EFAD2A-3A22-4755-9AED-C6666B769A9B}" type="presOf" srcId="{898CB5D8-2302-4C4F-927F-A9F94437D45B}" destId="{6D886C80-2EA4-4916-973A-E785CC241A8D}" srcOrd="0" destOrd="2" presId="urn:microsoft.com/office/officeart/2005/8/layout/hList1"/>
    <dgm:cxn modelId="{2E466C3E-E230-4C69-B6C3-9031C8F2F3B1}" type="presOf" srcId="{FD7BC263-602F-4542-B925-6C4ED74368C2}" destId="{BAAB9CA6-22A2-45D7-A270-7AD2FEF44E76}" srcOrd="0" destOrd="0" presId="urn:microsoft.com/office/officeart/2005/8/layout/hList1"/>
    <dgm:cxn modelId="{0DD6D45D-D1B8-413D-86FF-19EFA7DB6928}" srcId="{FACA49AB-29B6-4E24-8B44-50C06E14DA35}" destId="{FD7BC263-602F-4542-B925-6C4ED74368C2}" srcOrd="0" destOrd="0" parTransId="{03B1F28A-E207-4A7D-8AE8-CC33BABDAA01}" sibTransId="{24141226-803A-41F5-89D4-BC265A1D468F}"/>
    <dgm:cxn modelId="{DE9BAC5F-4AAA-4DE0-B2F0-C5730FB7D557}" type="presOf" srcId="{0A78E3C7-36F6-4947-B9B6-238716947323}" destId="{6D886C80-2EA4-4916-973A-E785CC241A8D}" srcOrd="0" destOrd="1" presId="urn:microsoft.com/office/officeart/2005/8/layout/hList1"/>
    <dgm:cxn modelId="{13CCD95F-A72E-4363-A4BF-A5CB25329AA7}" srcId="{FACA49AB-29B6-4E24-8B44-50C06E14DA35}" destId="{058A0FA7-4768-4AFF-B5BC-9756E1F97F9A}" srcOrd="1" destOrd="0" parTransId="{C5017CB6-4495-4EC7-B6B7-E39B9967EC31}" sibTransId="{B12CA5F6-A4D5-4057-B187-5ADEF52FEB6E}"/>
    <dgm:cxn modelId="{D8FF9B43-49DA-473F-984D-82549DAB1485}" type="presOf" srcId="{90195E54-4392-4829-BA92-95E9B4EBDA2F}" destId="{100C386B-F13A-4829-83B5-64C8BEE9EB87}" srcOrd="0" destOrd="2" presId="urn:microsoft.com/office/officeart/2005/8/layout/hList1"/>
    <dgm:cxn modelId="{331CB064-64F1-4BF5-99FE-6A8FB9B65826}" type="presOf" srcId="{408C8D3E-664B-4875-8334-0C083D7FB18A}" destId="{77E0BC57-E05D-4DED-B26F-0CE5116175CC}" srcOrd="0" destOrd="0" presId="urn:microsoft.com/office/officeart/2005/8/layout/hList1"/>
    <dgm:cxn modelId="{A467E946-A254-4294-B409-C9A7A8592439}" srcId="{408C8D3E-664B-4875-8334-0C083D7FB18A}" destId="{2160773C-1A61-4BC4-8F2F-661CF5279E30}" srcOrd="0" destOrd="0" parTransId="{4DA944E8-2F7D-4A65-97CE-97396625D4B6}" sibTransId="{660A12B2-0C0A-429F-BCEC-0D6D83D0EE43}"/>
    <dgm:cxn modelId="{5734A04B-D7A6-4272-80D6-36B246D04D4B}" srcId="{408C8D3E-664B-4875-8334-0C083D7FB18A}" destId="{898CB5D8-2302-4C4F-927F-A9F94437D45B}" srcOrd="2" destOrd="0" parTransId="{42F79F60-FA35-4009-B0FB-DE5159E7F67D}" sibTransId="{52C98D79-3389-44CA-A465-77FAAAA6CF0B}"/>
    <dgm:cxn modelId="{AB182A72-A45F-4DA3-AF0D-462EAF1D39AF}" type="presOf" srcId="{E250300D-8274-49B7-A864-DC4ABFA9FD27}" destId="{B98E742E-EC47-48D5-8E82-44C1934BE19A}" srcOrd="0" destOrd="0" presId="urn:microsoft.com/office/officeart/2005/8/layout/hList1"/>
    <dgm:cxn modelId="{A5C7E052-D40A-4FAF-86D3-7992CC06B160}" srcId="{058A0FA7-4768-4AFF-B5BC-9756E1F97F9A}" destId="{34115460-5C3D-4B43-A7EA-53779A6A628F}" srcOrd="1" destOrd="0" parTransId="{7E779027-C0D0-4157-B171-1C01D0631C59}" sibTransId="{6C447C56-CF4E-4A24-AA55-8A155841FB5F}"/>
    <dgm:cxn modelId="{FA725D74-80D6-4891-893B-D29E41F1AE2B}" srcId="{058A0FA7-4768-4AFF-B5BC-9756E1F97F9A}" destId="{80048271-1D22-4DD8-B18D-D2F3CEB8BDC7}" srcOrd="0" destOrd="0" parTransId="{21D8F136-0020-4A40-AD47-BB4F9D631A21}" sibTransId="{C3615BF2-5C62-4B47-91CC-74125D50262E}"/>
    <dgm:cxn modelId="{98D86574-36F9-4FC2-98A5-524EADEB67B9}" srcId="{43CFE992-4E17-4D53-8ABD-0BC8CC2FBF14}" destId="{FD2096F1-BCE1-479C-A229-DC9569B821D8}" srcOrd="1" destOrd="0" parTransId="{F2F2BC15-CC36-40EC-B364-F9D3B8CE6A1A}" sibTransId="{5129FE5B-D9D1-45C9-A81F-B452842B92A9}"/>
    <dgm:cxn modelId="{1B66A074-7A06-4F93-8148-06145FC23CC1}" type="presOf" srcId="{34DAC40A-17BF-4D1C-8EFE-D004576AE37B}" destId="{B98E742E-EC47-48D5-8E82-44C1934BE19A}" srcOrd="0" destOrd="2" presId="urn:microsoft.com/office/officeart/2005/8/layout/hList1"/>
    <dgm:cxn modelId="{D06E0055-103A-4C49-833C-84399A6213E1}" srcId="{FD7BC263-602F-4542-B925-6C4ED74368C2}" destId="{34DAC40A-17BF-4D1C-8EFE-D004576AE37B}" srcOrd="2" destOrd="0" parTransId="{582A1189-B95A-40DA-AA7B-787D576716A7}" sibTransId="{EEE15E26-CFC3-4AC9-A8F8-9019F035B12F}"/>
    <dgm:cxn modelId="{08A3F876-149E-4D82-8427-2D0C087FB6E9}" type="presOf" srcId="{FACA49AB-29B6-4E24-8B44-50C06E14DA35}" destId="{75DEFC2E-876D-4CEF-B98E-69DAB0679493}" srcOrd="0" destOrd="0" presId="urn:microsoft.com/office/officeart/2005/8/layout/hList1"/>
    <dgm:cxn modelId="{92B1D957-E2D6-4EFF-BBFE-1B27732D94E9}" srcId="{FACA49AB-29B6-4E24-8B44-50C06E14DA35}" destId="{43CFE992-4E17-4D53-8ABD-0BC8CC2FBF14}" srcOrd="3" destOrd="0" parTransId="{121AEDB6-99E4-4565-BC7E-893986541101}" sibTransId="{02A16C5C-2694-43B8-8765-E03A4E7E1030}"/>
    <dgm:cxn modelId="{899C3979-2E75-4E56-9F56-CFB54511AE2D}" srcId="{058A0FA7-4768-4AFF-B5BC-9756E1F97F9A}" destId="{48283072-F03F-4636-B071-C3B55F7306BA}" srcOrd="4" destOrd="0" parTransId="{71707AF2-5F1D-4306-83E7-F8F568CF4B6E}" sibTransId="{92F42C79-BB23-4712-9AD5-13EFDE3DDD03}"/>
    <dgm:cxn modelId="{9674095A-1D57-4831-9A6B-6864557EB077}" srcId="{058A0FA7-4768-4AFF-B5BC-9756E1F97F9A}" destId="{C5172350-BAD6-4F48-87B4-F7E13CA7E955}" srcOrd="3" destOrd="0" parTransId="{754C0B8A-B501-468C-97A1-FFF6C54C7696}" sibTransId="{668B57D5-BB61-4F97-A52B-90BFF885DF14}"/>
    <dgm:cxn modelId="{9087EC7B-DDF9-40DF-AAFB-2C1E181891A3}" srcId="{058A0FA7-4768-4AFF-B5BC-9756E1F97F9A}" destId="{75FD2709-5B40-4521-A3C6-CC9683C2BDAF}" srcOrd="2" destOrd="0" parTransId="{02F166C9-1751-4E62-876E-7BB84DC862D3}" sibTransId="{3BA2E365-08D9-408B-B9DA-4E542F22D461}"/>
    <dgm:cxn modelId="{46E81F7C-2692-48CF-8A38-C7664DE5ECC1}" type="presOf" srcId="{058A0FA7-4768-4AFF-B5BC-9756E1F97F9A}" destId="{61A0EEB5-58B8-44A0-B7E0-DAB66D3DF2D6}" srcOrd="0" destOrd="0" presId="urn:microsoft.com/office/officeart/2005/8/layout/hList1"/>
    <dgm:cxn modelId="{446B7C93-8E5F-458B-A762-06E677BD3545}" srcId="{FD7BC263-602F-4542-B925-6C4ED74368C2}" destId="{E250300D-8274-49B7-A864-DC4ABFA9FD27}" srcOrd="0" destOrd="0" parTransId="{B67278C3-A23B-479A-89B3-58D11DFBB03B}" sibTransId="{F0AFC5D0-C02E-4C12-86AB-978E53533D15}"/>
    <dgm:cxn modelId="{3FA9279B-5225-4D55-89E3-7BDD67673678}" srcId="{FD7BC263-602F-4542-B925-6C4ED74368C2}" destId="{9EB52A00-6103-4FD9-818A-6199EEB16F2E}" srcOrd="1" destOrd="0" parTransId="{AC74CAB7-99B7-49C3-B9E7-E1124559DDFE}" sibTransId="{90ADEF35-36B7-4976-88A2-E8D54EA1AFDD}"/>
    <dgm:cxn modelId="{17CD4C9D-AA42-4940-BFE0-1BF5247F2973}" srcId="{408C8D3E-664B-4875-8334-0C083D7FB18A}" destId="{0A78E3C7-36F6-4947-B9B6-238716947323}" srcOrd="1" destOrd="0" parTransId="{8C3238AE-DD0F-46B6-BF49-7D07BBB320D3}" sibTransId="{47AB5C8B-0105-4FAE-8164-1CE41F826E33}"/>
    <dgm:cxn modelId="{65180CA3-769D-404A-9C77-525A7C726E92}" type="presOf" srcId="{75FD2709-5B40-4521-A3C6-CC9683C2BDAF}" destId="{7A188415-4A1E-42C0-A545-63F2C03F1DCB}" srcOrd="0" destOrd="2" presId="urn:microsoft.com/office/officeart/2005/8/layout/hList1"/>
    <dgm:cxn modelId="{566B6EA4-36DF-423F-88C9-E3B1CDF31C44}" type="presOf" srcId="{9EB52A00-6103-4FD9-818A-6199EEB16F2E}" destId="{B98E742E-EC47-48D5-8E82-44C1934BE19A}" srcOrd="0" destOrd="1" presId="urn:microsoft.com/office/officeart/2005/8/layout/hList1"/>
    <dgm:cxn modelId="{2D9A63AD-9467-488A-99C8-F03C14C23579}" type="presOf" srcId="{48283072-F03F-4636-B071-C3B55F7306BA}" destId="{7A188415-4A1E-42C0-A545-63F2C03F1DCB}" srcOrd="0" destOrd="4" presId="urn:microsoft.com/office/officeart/2005/8/layout/hList1"/>
    <dgm:cxn modelId="{F23FE1B3-9353-4B33-9743-17DBDD13E1A3}" srcId="{43CFE992-4E17-4D53-8ABD-0BC8CC2FBF14}" destId="{38785328-667A-4D33-8CC8-C619A6308E1A}" srcOrd="0" destOrd="0" parTransId="{2AE6275B-D08A-4143-BAF7-55CAC11DB8EE}" sibTransId="{A296A1FA-61AE-4142-A8FD-44EB597C6F37}"/>
    <dgm:cxn modelId="{5DC456BB-2E19-4DDC-906A-BADBB0199BB5}" type="presOf" srcId="{C5172350-BAD6-4F48-87B4-F7E13CA7E955}" destId="{7A188415-4A1E-42C0-A545-63F2C03F1DCB}" srcOrd="0" destOrd="3" presId="urn:microsoft.com/office/officeart/2005/8/layout/hList1"/>
    <dgm:cxn modelId="{456D3DC0-8720-47E3-973F-411B390093D9}" type="presOf" srcId="{38785328-667A-4D33-8CC8-C619A6308E1A}" destId="{100C386B-F13A-4829-83B5-64C8BEE9EB87}" srcOrd="0" destOrd="0" presId="urn:microsoft.com/office/officeart/2005/8/layout/hList1"/>
    <dgm:cxn modelId="{B7BCFCC4-12EE-4756-90CC-60131A3FCB84}" type="presOf" srcId="{FD2096F1-BCE1-479C-A229-DC9569B821D8}" destId="{100C386B-F13A-4829-83B5-64C8BEE9EB87}" srcOrd="0" destOrd="1" presId="urn:microsoft.com/office/officeart/2005/8/layout/hList1"/>
    <dgm:cxn modelId="{6A2568D5-D246-4FF3-91BC-B872C65DDF32}" type="presOf" srcId="{75C3B0EE-58BA-48D2-B332-1627A5A2F564}" destId="{7A188415-4A1E-42C0-A545-63F2C03F1DCB}" srcOrd="0" destOrd="5" presId="urn:microsoft.com/office/officeart/2005/8/layout/hList1"/>
    <dgm:cxn modelId="{F2D905DD-7759-4B38-8DF5-D56D8E9C2959}" type="presOf" srcId="{80048271-1D22-4DD8-B18D-D2F3CEB8BDC7}" destId="{7A188415-4A1E-42C0-A545-63F2C03F1DCB}" srcOrd="0" destOrd="0" presId="urn:microsoft.com/office/officeart/2005/8/layout/hList1"/>
    <dgm:cxn modelId="{C2CBF9E6-2DA7-4FCB-97EB-FEF5D6CB3929}" srcId="{058A0FA7-4768-4AFF-B5BC-9756E1F97F9A}" destId="{75C3B0EE-58BA-48D2-B332-1627A5A2F564}" srcOrd="5" destOrd="0" parTransId="{26C3BBCA-9037-47D2-B817-53CA24F46483}" sibTransId="{0B39CBC7-DE82-4278-A271-7B2150EA1FE1}"/>
    <dgm:cxn modelId="{FBC7DCF8-2602-42F4-B68E-B76557B5330D}" srcId="{FACA49AB-29B6-4E24-8B44-50C06E14DA35}" destId="{408C8D3E-664B-4875-8334-0C083D7FB18A}" srcOrd="2" destOrd="0" parTransId="{F95FCE7B-C816-4469-BCD7-FFC0B6A0C9D6}" sibTransId="{7E7747B3-C18C-4F6A-B22C-EBC36C688F05}"/>
    <dgm:cxn modelId="{078F21C5-DB66-4953-B0A7-CC1AD0A9F158}" type="presParOf" srcId="{75DEFC2E-876D-4CEF-B98E-69DAB0679493}" destId="{8DA4DCF6-85CC-4907-B2D3-427C90F7873B}" srcOrd="0" destOrd="0" presId="urn:microsoft.com/office/officeart/2005/8/layout/hList1"/>
    <dgm:cxn modelId="{A39D88E5-EDCF-4BE7-BB9D-B0C168703454}" type="presParOf" srcId="{8DA4DCF6-85CC-4907-B2D3-427C90F7873B}" destId="{BAAB9CA6-22A2-45D7-A270-7AD2FEF44E76}" srcOrd="0" destOrd="0" presId="urn:microsoft.com/office/officeart/2005/8/layout/hList1"/>
    <dgm:cxn modelId="{C645F384-31D7-4CBD-B945-909E1DBE5DA0}" type="presParOf" srcId="{8DA4DCF6-85CC-4907-B2D3-427C90F7873B}" destId="{B98E742E-EC47-48D5-8E82-44C1934BE19A}" srcOrd="1" destOrd="0" presId="urn:microsoft.com/office/officeart/2005/8/layout/hList1"/>
    <dgm:cxn modelId="{2755AEAC-9763-4E3E-999B-E2B71EC35C94}" type="presParOf" srcId="{75DEFC2E-876D-4CEF-B98E-69DAB0679493}" destId="{51526091-F3FB-4333-8416-F408D39E053B}" srcOrd="1" destOrd="0" presId="urn:microsoft.com/office/officeart/2005/8/layout/hList1"/>
    <dgm:cxn modelId="{92C8E09D-4B9E-48E6-AAF9-567DF14ADDC3}" type="presParOf" srcId="{75DEFC2E-876D-4CEF-B98E-69DAB0679493}" destId="{9342FA62-E6B9-454E-8926-71671B1C74D6}" srcOrd="2" destOrd="0" presId="urn:microsoft.com/office/officeart/2005/8/layout/hList1"/>
    <dgm:cxn modelId="{D2723031-4AA1-4366-A9CD-84C0B3C21CE1}" type="presParOf" srcId="{9342FA62-E6B9-454E-8926-71671B1C74D6}" destId="{61A0EEB5-58B8-44A0-B7E0-DAB66D3DF2D6}" srcOrd="0" destOrd="0" presId="urn:microsoft.com/office/officeart/2005/8/layout/hList1"/>
    <dgm:cxn modelId="{734D01B5-AC6D-4763-A692-664549A5E890}" type="presParOf" srcId="{9342FA62-E6B9-454E-8926-71671B1C74D6}" destId="{7A188415-4A1E-42C0-A545-63F2C03F1DCB}" srcOrd="1" destOrd="0" presId="urn:microsoft.com/office/officeart/2005/8/layout/hList1"/>
    <dgm:cxn modelId="{B4AAEE74-D8A2-4A79-B879-91AFA9536E35}" type="presParOf" srcId="{75DEFC2E-876D-4CEF-B98E-69DAB0679493}" destId="{45288369-EAAE-4BBB-BE6C-9716C883DB4A}" srcOrd="3" destOrd="0" presId="urn:microsoft.com/office/officeart/2005/8/layout/hList1"/>
    <dgm:cxn modelId="{3B3A3A39-E634-4701-B2C9-55B88E84A36B}" type="presParOf" srcId="{75DEFC2E-876D-4CEF-B98E-69DAB0679493}" destId="{2BAE1047-CD3E-43D7-8036-C7AE4B4F662A}" srcOrd="4" destOrd="0" presId="urn:microsoft.com/office/officeart/2005/8/layout/hList1"/>
    <dgm:cxn modelId="{6D873AF9-27AA-472C-8C98-E943FA5B6B3E}" type="presParOf" srcId="{2BAE1047-CD3E-43D7-8036-C7AE4B4F662A}" destId="{77E0BC57-E05D-4DED-B26F-0CE5116175CC}" srcOrd="0" destOrd="0" presId="urn:microsoft.com/office/officeart/2005/8/layout/hList1"/>
    <dgm:cxn modelId="{B8417EC0-0500-47C1-9E00-A58307E884A4}" type="presParOf" srcId="{2BAE1047-CD3E-43D7-8036-C7AE4B4F662A}" destId="{6D886C80-2EA4-4916-973A-E785CC241A8D}" srcOrd="1" destOrd="0" presId="urn:microsoft.com/office/officeart/2005/8/layout/hList1"/>
    <dgm:cxn modelId="{AED33207-EF6C-4302-99C5-F8D4559925A0}" type="presParOf" srcId="{75DEFC2E-876D-4CEF-B98E-69DAB0679493}" destId="{D94D1767-38CA-4E6E-B3E9-CA6DA2FCDD3F}" srcOrd="5" destOrd="0" presId="urn:microsoft.com/office/officeart/2005/8/layout/hList1"/>
    <dgm:cxn modelId="{B4313EAC-F3A4-4FC8-B376-CD066C0D2047}" type="presParOf" srcId="{75DEFC2E-876D-4CEF-B98E-69DAB0679493}" destId="{19AC9416-3B3C-4796-8198-8AED282FD2CB}" srcOrd="6" destOrd="0" presId="urn:microsoft.com/office/officeart/2005/8/layout/hList1"/>
    <dgm:cxn modelId="{718C7A32-DF28-48A2-8B9B-7CCC55C4E124}" type="presParOf" srcId="{19AC9416-3B3C-4796-8198-8AED282FD2CB}" destId="{B27E57B2-CDD3-4F43-97CB-941AAB60515A}" srcOrd="0" destOrd="0" presId="urn:microsoft.com/office/officeart/2005/8/layout/hList1"/>
    <dgm:cxn modelId="{0694BAF0-F8DA-4CF0-862B-6C571DF1C159}" type="presParOf" srcId="{19AC9416-3B3C-4796-8198-8AED282FD2CB}" destId="{100C386B-F13A-4829-83B5-64C8BEE9EB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A49AB-29B6-4E24-8B44-50C06E14DA35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7BC263-602F-4542-B925-6C4ED74368C2}">
      <dgm:prSet phldrT="[文本]"/>
      <dgm:spPr>
        <a:solidFill>
          <a:srgbClr val="00582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dirty="0"/>
        </a:p>
      </dgm:t>
    </dgm:pt>
    <dgm:pt modelId="{03B1F28A-E207-4A7D-8AE8-CC33BABDAA01}" type="par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24141226-803A-41F5-89D4-BC265A1D468F}" type="sibTrans" cxnId="{0DD6D45D-D1B8-413D-86FF-19EFA7DB6928}">
      <dgm:prSet/>
      <dgm:spPr/>
      <dgm:t>
        <a:bodyPr/>
        <a:lstStyle/>
        <a:p>
          <a:endParaRPr lang="zh-CN" altLang="en-US"/>
        </a:p>
      </dgm:t>
    </dgm:pt>
    <dgm:pt modelId="{E250300D-8274-49B7-A864-DC4ABFA9FD27}">
      <dgm:prSet phldrT="[文本]"/>
      <dgm:spPr>
        <a:blipFill rotWithShape="0">
          <a:blip xmlns:r="http://schemas.openxmlformats.org/officeDocument/2006/relationships" r:embed="rId1"/>
          <a:stretch>
            <a:fillRect l="-3695" t="-1053" r="-8128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67278C3-A23B-479A-89B3-58D11DFBB03B}" type="par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F0AFC5D0-C02E-4C12-86AB-978E53533D15}" type="sibTrans" cxnId="{446B7C93-8E5F-458B-A762-06E677BD3545}">
      <dgm:prSet/>
      <dgm:spPr/>
      <dgm:t>
        <a:bodyPr/>
        <a:lstStyle/>
        <a:p>
          <a:endParaRPr lang="zh-CN" altLang="en-US"/>
        </a:p>
      </dgm:t>
    </dgm:pt>
    <dgm:pt modelId="{9EB52A00-6103-4FD9-818A-6199EEB16F2E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C74CAB7-99B7-49C3-B9E7-E1124559DDFE}" type="par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90ADEF35-36B7-4976-88A2-E8D54EA1AFDD}" type="sibTrans" cxnId="{3FA9279B-5225-4D55-89E3-7BDD67673678}">
      <dgm:prSet/>
      <dgm:spPr/>
      <dgm:t>
        <a:bodyPr/>
        <a:lstStyle/>
        <a:p>
          <a:endParaRPr lang="zh-CN" altLang="en-US"/>
        </a:p>
      </dgm:t>
    </dgm:pt>
    <dgm:pt modelId="{058A0FA7-4768-4AFF-B5BC-9756E1F97F9A}">
      <dgm:prSet phldrT="[文本]"/>
      <dgm:spPr>
        <a:solidFill>
          <a:srgbClr val="005826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dirty="0"/>
        </a:p>
      </dgm:t>
    </dgm:pt>
    <dgm:pt modelId="{C5017CB6-4495-4EC7-B6B7-E39B9967EC31}" type="par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B12CA5F6-A4D5-4057-B187-5ADEF52FEB6E}" type="sibTrans" cxnId="{13CCD95F-A72E-4363-A4BF-A5CB25329AA7}">
      <dgm:prSet/>
      <dgm:spPr/>
      <dgm:t>
        <a:bodyPr/>
        <a:lstStyle/>
        <a:p>
          <a:endParaRPr lang="zh-CN" altLang="en-US"/>
        </a:p>
      </dgm:t>
    </dgm:pt>
    <dgm:pt modelId="{34DAC40A-17BF-4D1C-8EFE-D004576AE37B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82A1189-B95A-40DA-AA7B-787D576716A7}" type="par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EEE15E26-CFC3-4AC9-A8F8-9019F035B12F}" type="sibTrans" cxnId="{D06E0055-103A-4C49-833C-84399A6213E1}">
      <dgm:prSet/>
      <dgm:spPr/>
      <dgm:t>
        <a:bodyPr/>
        <a:lstStyle/>
        <a:p>
          <a:endParaRPr lang="zh-CN" altLang="en-US"/>
        </a:p>
      </dgm:t>
    </dgm:pt>
    <dgm:pt modelId="{80048271-1D22-4DD8-B18D-D2F3CEB8BDC7}">
      <dgm:prSet/>
      <dgm:spPr>
        <a:blipFill rotWithShape="0">
          <a:blip xmlns:r="http://schemas.openxmlformats.org/officeDocument/2006/relationships" r:embed="rId2"/>
          <a:stretch>
            <a:fillRect l="-3448" t="-105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1D8F136-0020-4A40-AD47-BB4F9D631A21}" type="par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C3615BF2-5C62-4B47-91CC-74125D50262E}" type="sibTrans" cxnId="{FA725D74-80D6-4891-893B-D29E41F1AE2B}">
      <dgm:prSet/>
      <dgm:spPr/>
      <dgm:t>
        <a:bodyPr/>
        <a:lstStyle/>
        <a:p>
          <a:endParaRPr lang="zh-CN" altLang="en-US"/>
        </a:p>
      </dgm:t>
    </dgm:pt>
    <dgm:pt modelId="{34115460-5C3D-4B43-A7EA-53779A6A628F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E779027-C0D0-4157-B171-1C01D0631C59}" type="par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6C447C56-CF4E-4A24-AA55-8A155841FB5F}" type="sibTrans" cxnId="{A5C7E052-D40A-4FAF-86D3-7992CC06B160}">
      <dgm:prSet/>
      <dgm:spPr/>
      <dgm:t>
        <a:bodyPr/>
        <a:lstStyle/>
        <a:p>
          <a:endParaRPr lang="zh-CN" altLang="en-US"/>
        </a:p>
      </dgm:t>
    </dgm:pt>
    <dgm:pt modelId="{C5172350-BAD6-4F48-87B4-F7E13CA7E955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68B57D5-BB61-4F97-A52B-90BFF885DF14}" type="sib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754C0B8A-B501-468C-97A1-FFF6C54C7696}" type="parTrans" cxnId="{9674095A-1D57-4831-9A6B-6864557EB077}">
      <dgm:prSet/>
      <dgm:spPr/>
      <dgm:t>
        <a:bodyPr/>
        <a:lstStyle/>
        <a:p>
          <a:endParaRPr lang="zh-CN" altLang="en-US"/>
        </a:p>
      </dgm:t>
    </dgm:pt>
    <dgm:pt modelId="{48283072-F03F-4636-B071-C3B55F7306BA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1707AF2-5F1D-4306-83E7-F8F568CF4B6E}" type="par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92F42C79-BB23-4712-9AD5-13EFDE3DDD03}" type="sibTrans" cxnId="{899C3979-2E75-4E56-9F56-CFB54511AE2D}">
      <dgm:prSet/>
      <dgm:spPr/>
      <dgm:t>
        <a:bodyPr/>
        <a:lstStyle/>
        <a:p>
          <a:endParaRPr lang="zh-CN" altLang="en-US"/>
        </a:p>
      </dgm:t>
    </dgm:pt>
    <dgm:pt modelId="{75C3B0EE-58BA-48D2-B332-1627A5A2F564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6C3BBCA-9037-47D2-B817-53CA24F46483}" type="par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0B39CBC7-DE82-4278-A271-7B2150EA1FE1}" type="sibTrans" cxnId="{C2CBF9E6-2DA7-4FCB-97EB-FEF5D6CB3929}">
      <dgm:prSet/>
      <dgm:spPr/>
      <dgm:t>
        <a:bodyPr/>
        <a:lstStyle/>
        <a:p>
          <a:endParaRPr lang="zh-CN" altLang="en-US"/>
        </a:p>
      </dgm:t>
    </dgm:pt>
    <dgm:pt modelId="{75FD2709-5B40-4521-A3C6-CC9683C2BDAF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2F166C9-1751-4E62-876E-7BB84DC862D3}" type="par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3BA2E365-08D9-408B-B9DA-4E542F22D461}" type="sibTrans" cxnId="{9087EC7B-DDF9-40DF-AAFB-2C1E181891A3}">
      <dgm:prSet/>
      <dgm:spPr/>
      <dgm:t>
        <a:bodyPr/>
        <a:lstStyle/>
        <a:p>
          <a:endParaRPr lang="zh-CN" altLang="en-US"/>
        </a:p>
      </dgm:t>
    </dgm:pt>
    <dgm:pt modelId="{408C8D3E-664B-4875-8334-0C083D7FB18A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gm:t>
    </dgm:pt>
    <dgm:pt modelId="{F95FCE7B-C816-4469-BCD7-FFC0B6A0C9D6}" type="par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7E7747B3-C18C-4F6A-B22C-EBC36C688F05}" type="sibTrans" cxnId="{FBC7DCF8-2602-42F4-B68E-B76557B5330D}">
      <dgm:prSet/>
      <dgm:spPr/>
      <dgm:t>
        <a:bodyPr/>
        <a:lstStyle/>
        <a:p>
          <a:endParaRPr lang="zh-CN" altLang="en-US"/>
        </a:p>
      </dgm:t>
    </dgm:pt>
    <dgm:pt modelId="{2160773C-1A61-4BC4-8F2F-661CF5279E30}">
      <dgm:prSet/>
      <dgm:spPr>
        <a:blipFill rotWithShape="0">
          <a:blip xmlns:r="http://schemas.openxmlformats.org/officeDocument/2006/relationships" r:embed="rId3"/>
          <a:stretch>
            <a:fillRect l="-3448" t="-105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DA944E8-2F7D-4A65-97CE-97396625D4B6}" type="par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660A12B2-0C0A-429F-BCEC-0D6D83D0EE43}" type="sibTrans" cxnId="{A467E946-A254-4294-B409-C9A7A8592439}">
      <dgm:prSet/>
      <dgm:spPr/>
      <dgm:t>
        <a:bodyPr/>
        <a:lstStyle/>
        <a:p>
          <a:endParaRPr lang="zh-CN" altLang="en-US"/>
        </a:p>
      </dgm:t>
    </dgm:pt>
    <dgm:pt modelId="{0A78E3C7-36F6-4947-B9B6-238716947323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8C3238AE-DD0F-46B6-BF49-7D07BBB320D3}" type="par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47AB5C8B-0105-4FAE-8164-1CE41F826E33}" type="sibTrans" cxnId="{17CD4C9D-AA42-4940-BFE0-1BF5247F2973}">
      <dgm:prSet/>
      <dgm:spPr/>
      <dgm:t>
        <a:bodyPr/>
        <a:lstStyle/>
        <a:p>
          <a:endParaRPr lang="zh-CN" altLang="en-US"/>
        </a:p>
      </dgm:t>
    </dgm:pt>
    <dgm:pt modelId="{898CB5D8-2302-4C4F-927F-A9F94437D45B}">
      <dgm:prSet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2F79F60-FA35-4009-B0FB-DE5159E7F67D}" type="par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52C98D79-3389-44CA-A465-77FAAAA6CF0B}" type="sibTrans" cxnId="{5734A04B-D7A6-4272-80D6-36B246D04D4B}">
      <dgm:prSet/>
      <dgm:spPr/>
      <dgm:t>
        <a:bodyPr/>
        <a:lstStyle/>
        <a:p>
          <a:endParaRPr lang="zh-CN" altLang="en-US"/>
        </a:p>
      </dgm:t>
    </dgm:pt>
    <dgm:pt modelId="{43CFE992-4E17-4D53-8ABD-0BC8CC2FBF14}">
      <dgm:prSet/>
      <dgm:spPr>
        <a:solidFill>
          <a:srgbClr val="005826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稻城现场标定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1AEDB6-99E4-4565-BC7E-893986541101}" type="par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02A16C5C-2694-43B8-8765-E03A4E7E1030}" type="sibTrans" cxnId="{92B1D957-E2D6-4EFF-BBFE-1B27732D94E9}">
      <dgm:prSet/>
      <dgm:spPr/>
      <dgm:t>
        <a:bodyPr/>
        <a:lstStyle/>
        <a:p>
          <a:endParaRPr lang="zh-CN" altLang="en-US"/>
        </a:p>
      </dgm:t>
    </dgm:pt>
    <dgm:pt modelId="{38785328-667A-4D33-8CC8-C619A6308E1A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  <a:endParaRPr lang="zh-CN" altLang="en-US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E6275B-D08A-4143-BAF7-55CAC11DB8EE}" type="par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A296A1FA-61AE-4142-A8FD-44EB597C6F37}" type="sibTrans" cxnId="{F23FE1B3-9353-4B33-9743-17DBDD13E1A3}">
      <dgm:prSet/>
      <dgm:spPr/>
      <dgm:t>
        <a:bodyPr/>
        <a:lstStyle/>
        <a:p>
          <a:endParaRPr lang="zh-CN" altLang="en-US"/>
        </a:p>
      </dgm:t>
    </dgm:pt>
    <dgm:pt modelId="{FD2096F1-BCE1-479C-A229-DC9569B821D8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</dgm:t>
    </dgm:pt>
    <dgm:pt modelId="{F2F2BC15-CC36-40EC-B364-F9D3B8CE6A1A}" type="par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5129FE5B-D9D1-45C9-A81F-B452842B92A9}" type="sibTrans" cxnId="{98D86574-36F9-4FC2-98A5-524EADEB67B9}">
      <dgm:prSet/>
      <dgm:spPr/>
      <dgm:t>
        <a:bodyPr/>
        <a:lstStyle/>
        <a:p>
          <a:endParaRPr lang="zh-CN" altLang="en-US"/>
        </a:p>
      </dgm:t>
    </dgm:pt>
    <dgm:pt modelId="{90195E54-4392-4829-BA92-95E9B4EBDA2F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  <a:endParaRPr lang="zh-CN" altLang="en-US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716873-54A3-441E-AE94-70069000125F}" type="par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859A39A2-BF9B-4E6F-BE1C-F15899819CDB}" type="sibTrans" cxnId="{69993913-326E-44C3-AABC-21E4F17CCEE3}">
      <dgm:prSet/>
      <dgm:spPr/>
      <dgm:t>
        <a:bodyPr/>
        <a:lstStyle/>
        <a:p>
          <a:endParaRPr lang="zh-CN" altLang="en-US"/>
        </a:p>
      </dgm:t>
    </dgm:pt>
    <dgm:pt modelId="{75DEFC2E-876D-4CEF-B98E-69DAB0679493}" type="pres">
      <dgm:prSet presAssocID="{FACA49AB-29B6-4E24-8B44-50C06E14DA35}" presName="Name0" presStyleCnt="0">
        <dgm:presLayoutVars>
          <dgm:dir/>
          <dgm:animLvl val="lvl"/>
          <dgm:resizeHandles val="exact"/>
        </dgm:presLayoutVars>
      </dgm:prSet>
      <dgm:spPr/>
    </dgm:pt>
    <dgm:pt modelId="{8DA4DCF6-85CC-4907-B2D3-427C90F7873B}" type="pres">
      <dgm:prSet presAssocID="{FD7BC263-602F-4542-B925-6C4ED74368C2}" presName="composite" presStyleCnt="0"/>
      <dgm:spPr/>
    </dgm:pt>
    <dgm:pt modelId="{BAAB9CA6-22A2-45D7-A270-7AD2FEF44E76}" type="pres">
      <dgm:prSet presAssocID="{FD7BC263-602F-4542-B925-6C4ED74368C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E742E-EC47-48D5-8E82-44C1934BE19A}" type="pres">
      <dgm:prSet presAssocID="{FD7BC263-602F-4542-B925-6C4ED74368C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26091-F3FB-4333-8416-F408D39E053B}" type="pres">
      <dgm:prSet presAssocID="{24141226-803A-41F5-89D4-BC265A1D468F}" presName="space" presStyleCnt="0"/>
      <dgm:spPr/>
    </dgm:pt>
    <dgm:pt modelId="{9342FA62-E6B9-454E-8926-71671B1C74D6}" type="pres">
      <dgm:prSet presAssocID="{058A0FA7-4768-4AFF-B5BC-9756E1F97F9A}" presName="composite" presStyleCnt="0"/>
      <dgm:spPr/>
    </dgm:pt>
    <dgm:pt modelId="{61A0EEB5-58B8-44A0-B7E0-DAB66D3DF2D6}" type="pres">
      <dgm:prSet presAssocID="{058A0FA7-4768-4AFF-B5BC-9756E1F97F9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188415-4A1E-42C0-A545-63F2C03F1DCB}" type="pres">
      <dgm:prSet presAssocID="{058A0FA7-4768-4AFF-B5BC-9756E1F97F9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288369-EAAE-4BBB-BE6C-9716C883DB4A}" type="pres">
      <dgm:prSet presAssocID="{B12CA5F6-A4D5-4057-B187-5ADEF52FEB6E}" presName="space" presStyleCnt="0"/>
      <dgm:spPr/>
    </dgm:pt>
    <dgm:pt modelId="{2BAE1047-CD3E-43D7-8036-C7AE4B4F662A}" type="pres">
      <dgm:prSet presAssocID="{408C8D3E-664B-4875-8334-0C083D7FB18A}" presName="composite" presStyleCnt="0"/>
      <dgm:spPr/>
    </dgm:pt>
    <dgm:pt modelId="{77E0BC57-E05D-4DED-B26F-0CE5116175CC}" type="pres">
      <dgm:prSet presAssocID="{408C8D3E-664B-4875-8334-0C083D7FB1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886C80-2EA4-4916-973A-E785CC241A8D}" type="pres">
      <dgm:prSet presAssocID="{408C8D3E-664B-4875-8334-0C083D7FB1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4D1767-38CA-4E6E-B3E9-CA6DA2FCDD3F}" type="pres">
      <dgm:prSet presAssocID="{7E7747B3-C18C-4F6A-B22C-EBC36C688F05}" presName="space" presStyleCnt="0"/>
      <dgm:spPr/>
    </dgm:pt>
    <dgm:pt modelId="{19AC9416-3B3C-4796-8198-8AED282FD2CB}" type="pres">
      <dgm:prSet presAssocID="{43CFE992-4E17-4D53-8ABD-0BC8CC2FBF14}" presName="composite" presStyleCnt="0"/>
      <dgm:spPr/>
    </dgm:pt>
    <dgm:pt modelId="{B27E57B2-CDD3-4F43-97CB-941AAB60515A}" type="pres">
      <dgm:prSet presAssocID="{43CFE992-4E17-4D53-8ABD-0BC8CC2FBF1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0C386B-F13A-4829-83B5-64C8BEE9EB87}" type="pres">
      <dgm:prSet presAssocID="{43CFE992-4E17-4D53-8ABD-0BC8CC2FBF1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D905DD-7759-4B38-8DF5-D56D8E9C2959}" type="presOf" srcId="{80048271-1D22-4DD8-B18D-D2F3CEB8BDC7}" destId="{7A188415-4A1E-42C0-A545-63F2C03F1DCB}" srcOrd="0" destOrd="0" presId="urn:microsoft.com/office/officeart/2005/8/layout/hList1"/>
    <dgm:cxn modelId="{9087EC7B-DDF9-40DF-AAFB-2C1E181891A3}" srcId="{058A0FA7-4768-4AFF-B5BC-9756E1F97F9A}" destId="{75FD2709-5B40-4521-A3C6-CC9683C2BDAF}" srcOrd="2" destOrd="0" parTransId="{02F166C9-1751-4E62-876E-7BB84DC862D3}" sibTransId="{3BA2E365-08D9-408B-B9DA-4E542F22D461}"/>
    <dgm:cxn modelId="{FA725D74-80D6-4891-893B-D29E41F1AE2B}" srcId="{058A0FA7-4768-4AFF-B5BC-9756E1F97F9A}" destId="{80048271-1D22-4DD8-B18D-D2F3CEB8BDC7}" srcOrd="0" destOrd="0" parTransId="{21D8F136-0020-4A40-AD47-BB4F9D631A21}" sibTransId="{C3615BF2-5C62-4B47-91CC-74125D50262E}"/>
    <dgm:cxn modelId="{A5C7E052-D40A-4FAF-86D3-7992CC06B160}" srcId="{058A0FA7-4768-4AFF-B5BC-9756E1F97F9A}" destId="{34115460-5C3D-4B43-A7EA-53779A6A628F}" srcOrd="1" destOrd="0" parTransId="{7E779027-C0D0-4157-B171-1C01D0631C59}" sibTransId="{6C447C56-CF4E-4A24-AA55-8A155841FB5F}"/>
    <dgm:cxn modelId="{69993913-326E-44C3-AABC-21E4F17CCEE3}" srcId="{43CFE992-4E17-4D53-8ABD-0BC8CC2FBF14}" destId="{90195E54-4392-4829-BA92-95E9B4EBDA2F}" srcOrd="2" destOrd="0" parTransId="{21716873-54A3-441E-AE94-70069000125F}" sibTransId="{859A39A2-BF9B-4E6F-BE1C-F15899819CDB}"/>
    <dgm:cxn modelId="{D8FF9B43-49DA-473F-984D-82549DAB1485}" type="presOf" srcId="{90195E54-4392-4829-BA92-95E9B4EBDA2F}" destId="{100C386B-F13A-4829-83B5-64C8BEE9EB87}" srcOrd="0" destOrd="2" presId="urn:microsoft.com/office/officeart/2005/8/layout/hList1"/>
    <dgm:cxn modelId="{65180CA3-769D-404A-9C77-525A7C726E92}" type="presOf" srcId="{75FD2709-5B40-4521-A3C6-CC9683C2BDAF}" destId="{7A188415-4A1E-42C0-A545-63F2C03F1DCB}" srcOrd="0" destOrd="2" presId="urn:microsoft.com/office/officeart/2005/8/layout/hList1"/>
    <dgm:cxn modelId="{C2CBF9E6-2DA7-4FCB-97EB-FEF5D6CB3929}" srcId="{058A0FA7-4768-4AFF-B5BC-9756E1F97F9A}" destId="{75C3B0EE-58BA-48D2-B332-1627A5A2F564}" srcOrd="5" destOrd="0" parTransId="{26C3BBCA-9037-47D2-B817-53CA24F46483}" sibTransId="{0B39CBC7-DE82-4278-A271-7B2150EA1FE1}"/>
    <dgm:cxn modelId="{98D86574-36F9-4FC2-98A5-524EADEB67B9}" srcId="{43CFE992-4E17-4D53-8ABD-0BC8CC2FBF14}" destId="{FD2096F1-BCE1-479C-A229-DC9569B821D8}" srcOrd="1" destOrd="0" parTransId="{F2F2BC15-CC36-40EC-B364-F9D3B8CE6A1A}" sibTransId="{5129FE5B-D9D1-45C9-A81F-B452842B92A9}"/>
    <dgm:cxn modelId="{F23FE1B3-9353-4B33-9743-17DBDD13E1A3}" srcId="{43CFE992-4E17-4D53-8ABD-0BC8CC2FBF14}" destId="{38785328-667A-4D33-8CC8-C619A6308E1A}" srcOrd="0" destOrd="0" parTransId="{2AE6275B-D08A-4143-BAF7-55CAC11DB8EE}" sibTransId="{A296A1FA-61AE-4142-A8FD-44EB597C6F37}"/>
    <dgm:cxn modelId="{6A2568D5-D246-4FF3-91BC-B872C65DDF32}" type="presOf" srcId="{75C3B0EE-58BA-48D2-B332-1627A5A2F564}" destId="{7A188415-4A1E-42C0-A545-63F2C03F1DCB}" srcOrd="0" destOrd="5" presId="urn:microsoft.com/office/officeart/2005/8/layout/hList1"/>
    <dgm:cxn modelId="{9674095A-1D57-4831-9A6B-6864557EB077}" srcId="{058A0FA7-4768-4AFF-B5BC-9756E1F97F9A}" destId="{C5172350-BAD6-4F48-87B4-F7E13CA7E955}" srcOrd="3" destOrd="0" parTransId="{754C0B8A-B501-468C-97A1-FFF6C54C7696}" sibTransId="{668B57D5-BB61-4F97-A52B-90BFF885DF14}"/>
    <dgm:cxn modelId="{30D18529-BAAC-47FD-AE9A-A585B26C3DE5}" type="presOf" srcId="{2160773C-1A61-4BC4-8F2F-661CF5279E30}" destId="{6D886C80-2EA4-4916-973A-E785CC241A8D}" srcOrd="0" destOrd="0" presId="urn:microsoft.com/office/officeart/2005/8/layout/hList1"/>
    <dgm:cxn modelId="{FBC7DCF8-2602-42F4-B68E-B76557B5330D}" srcId="{FACA49AB-29B6-4E24-8B44-50C06E14DA35}" destId="{408C8D3E-664B-4875-8334-0C083D7FB18A}" srcOrd="2" destOrd="0" parTransId="{F95FCE7B-C816-4469-BCD7-FFC0B6A0C9D6}" sibTransId="{7E7747B3-C18C-4F6A-B22C-EBC36C688F05}"/>
    <dgm:cxn modelId="{5734A04B-D7A6-4272-80D6-36B246D04D4B}" srcId="{408C8D3E-664B-4875-8334-0C083D7FB18A}" destId="{898CB5D8-2302-4C4F-927F-A9F94437D45B}" srcOrd="2" destOrd="0" parTransId="{42F79F60-FA35-4009-B0FB-DE5159E7F67D}" sibTransId="{52C98D79-3389-44CA-A465-77FAAAA6CF0B}"/>
    <dgm:cxn modelId="{446B7C93-8E5F-458B-A762-06E677BD3545}" srcId="{FD7BC263-602F-4542-B925-6C4ED74368C2}" destId="{E250300D-8274-49B7-A864-DC4ABFA9FD27}" srcOrd="0" destOrd="0" parTransId="{B67278C3-A23B-479A-89B3-58D11DFBB03B}" sibTransId="{F0AFC5D0-C02E-4C12-86AB-978E53533D15}"/>
    <dgm:cxn modelId="{507CED0B-45F3-4827-BF0B-25F2658F0B52}" type="presOf" srcId="{43CFE992-4E17-4D53-8ABD-0BC8CC2FBF14}" destId="{B27E57B2-CDD3-4F43-97CB-941AAB60515A}" srcOrd="0" destOrd="0" presId="urn:microsoft.com/office/officeart/2005/8/layout/hList1"/>
    <dgm:cxn modelId="{08A3F876-149E-4D82-8427-2D0C087FB6E9}" type="presOf" srcId="{FACA49AB-29B6-4E24-8B44-50C06E14DA35}" destId="{75DEFC2E-876D-4CEF-B98E-69DAB0679493}" srcOrd="0" destOrd="0" presId="urn:microsoft.com/office/officeart/2005/8/layout/hList1"/>
    <dgm:cxn modelId="{0DD6D45D-D1B8-413D-86FF-19EFA7DB6928}" srcId="{FACA49AB-29B6-4E24-8B44-50C06E14DA35}" destId="{FD7BC263-602F-4542-B925-6C4ED74368C2}" srcOrd="0" destOrd="0" parTransId="{03B1F28A-E207-4A7D-8AE8-CC33BABDAA01}" sibTransId="{24141226-803A-41F5-89D4-BC265A1D468F}"/>
    <dgm:cxn modelId="{92B1D957-E2D6-4EFF-BBFE-1B27732D94E9}" srcId="{FACA49AB-29B6-4E24-8B44-50C06E14DA35}" destId="{43CFE992-4E17-4D53-8ABD-0BC8CC2FBF14}" srcOrd="3" destOrd="0" parTransId="{121AEDB6-99E4-4565-BC7E-893986541101}" sibTransId="{02A16C5C-2694-43B8-8765-E03A4E7E1030}"/>
    <dgm:cxn modelId="{DE9BAC5F-4AAA-4DE0-B2F0-C5730FB7D557}" type="presOf" srcId="{0A78E3C7-36F6-4947-B9B6-238716947323}" destId="{6D886C80-2EA4-4916-973A-E785CC241A8D}" srcOrd="0" destOrd="1" presId="urn:microsoft.com/office/officeart/2005/8/layout/hList1"/>
    <dgm:cxn modelId="{3FA9279B-5225-4D55-89E3-7BDD67673678}" srcId="{FD7BC263-602F-4542-B925-6C4ED74368C2}" destId="{9EB52A00-6103-4FD9-818A-6199EEB16F2E}" srcOrd="1" destOrd="0" parTransId="{AC74CAB7-99B7-49C3-B9E7-E1124559DDFE}" sibTransId="{90ADEF35-36B7-4976-88A2-E8D54EA1AFDD}"/>
    <dgm:cxn modelId="{A467E946-A254-4294-B409-C9A7A8592439}" srcId="{408C8D3E-664B-4875-8334-0C083D7FB18A}" destId="{2160773C-1A61-4BC4-8F2F-661CF5279E30}" srcOrd="0" destOrd="0" parTransId="{4DA944E8-2F7D-4A65-97CE-97396625D4B6}" sibTransId="{660A12B2-0C0A-429F-BCEC-0D6D83D0EE43}"/>
    <dgm:cxn modelId="{46E81F7C-2692-48CF-8A38-C7664DE5ECC1}" type="presOf" srcId="{058A0FA7-4768-4AFF-B5BC-9756E1F97F9A}" destId="{61A0EEB5-58B8-44A0-B7E0-DAB66D3DF2D6}" srcOrd="0" destOrd="0" presId="urn:microsoft.com/office/officeart/2005/8/layout/hList1"/>
    <dgm:cxn modelId="{456D3DC0-8720-47E3-973F-411B390093D9}" type="presOf" srcId="{38785328-667A-4D33-8CC8-C619A6308E1A}" destId="{100C386B-F13A-4829-83B5-64C8BEE9EB87}" srcOrd="0" destOrd="0" presId="urn:microsoft.com/office/officeart/2005/8/layout/hList1"/>
    <dgm:cxn modelId="{46EFAD2A-3A22-4755-9AED-C6666B769A9B}" type="presOf" srcId="{898CB5D8-2302-4C4F-927F-A9F94437D45B}" destId="{6D886C80-2EA4-4916-973A-E785CC241A8D}" srcOrd="0" destOrd="2" presId="urn:microsoft.com/office/officeart/2005/8/layout/hList1"/>
    <dgm:cxn modelId="{2D9A63AD-9467-488A-99C8-F03C14C23579}" type="presOf" srcId="{48283072-F03F-4636-B071-C3B55F7306BA}" destId="{7A188415-4A1E-42C0-A545-63F2C03F1DCB}" srcOrd="0" destOrd="4" presId="urn:microsoft.com/office/officeart/2005/8/layout/hList1"/>
    <dgm:cxn modelId="{17CD4C9D-AA42-4940-BFE0-1BF5247F2973}" srcId="{408C8D3E-664B-4875-8334-0C083D7FB18A}" destId="{0A78E3C7-36F6-4947-B9B6-238716947323}" srcOrd="1" destOrd="0" parTransId="{8C3238AE-DD0F-46B6-BF49-7D07BBB320D3}" sibTransId="{47AB5C8B-0105-4FAE-8164-1CE41F826E33}"/>
    <dgm:cxn modelId="{566B6EA4-36DF-423F-88C9-E3B1CDF31C44}" type="presOf" srcId="{9EB52A00-6103-4FD9-818A-6199EEB16F2E}" destId="{B98E742E-EC47-48D5-8E82-44C1934BE19A}" srcOrd="0" destOrd="1" presId="urn:microsoft.com/office/officeart/2005/8/layout/hList1"/>
    <dgm:cxn modelId="{899C3979-2E75-4E56-9F56-CFB54511AE2D}" srcId="{058A0FA7-4768-4AFF-B5BC-9756E1F97F9A}" destId="{48283072-F03F-4636-B071-C3B55F7306BA}" srcOrd="4" destOrd="0" parTransId="{71707AF2-5F1D-4306-83E7-F8F568CF4B6E}" sibTransId="{92F42C79-BB23-4712-9AD5-13EFDE3DDD03}"/>
    <dgm:cxn modelId="{AB182A72-A45F-4DA3-AF0D-462EAF1D39AF}" type="presOf" srcId="{E250300D-8274-49B7-A864-DC4ABFA9FD27}" destId="{B98E742E-EC47-48D5-8E82-44C1934BE19A}" srcOrd="0" destOrd="0" presId="urn:microsoft.com/office/officeart/2005/8/layout/hList1"/>
    <dgm:cxn modelId="{D06E0055-103A-4C49-833C-84399A6213E1}" srcId="{FD7BC263-602F-4542-B925-6C4ED74368C2}" destId="{34DAC40A-17BF-4D1C-8EFE-D004576AE37B}" srcOrd="2" destOrd="0" parTransId="{582A1189-B95A-40DA-AA7B-787D576716A7}" sibTransId="{EEE15E26-CFC3-4AC9-A8F8-9019F035B12F}"/>
    <dgm:cxn modelId="{2E466C3E-E230-4C69-B6C3-9031C8F2F3B1}" type="presOf" srcId="{FD7BC263-602F-4542-B925-6C4ED74368C2}" destId="{BAAB9CA6-22A2-45D7-A270-7AD2FEF44E76}" srcOrd="0" destOrd="0" presId="urn:microsoft.com/office/officeart/2005/8/layout/hList1"/>
    <dgm:cxn modelId="{B7BCFCC4-12EE-4756-90CC-60131A3FCB84}" type="presOf" srcId="{FD2096F1-BCE1-479C-A229-DC9569B821D8}" destId="{100C386B-F13A-4829-83B5-64C8BEE9EB87}" srcOrd="0" destOrd="1" presId="urn:microsoft.com/office/officeart/2005/8/layout/hList1"/>
    <dgm:cxn modelId="{331CB064-64F1-4BF5-99FE-6A8FB9B65826}" type="presOf" srcId="{408C8D3E-664B-4875-8334-0C083D7FB18A}" destId="{77E0BC57-E05D-4DED-B26F-0CE5116175CC}" srcOrd="0" destOrd="0" presId="urn:microsoft.com/office/officeart/2005/8/layout/hList1"/>
    <dgm:cxn modelId="{13CCD95F-A72E-4363-A4BF-A5CB25329AA7}" srcId="{FACA49AB-29B6-4E24-8B44-50C06E14DA35}" destId="{058A0FA7-4768-4AFF-B5BC-9756E1F97F9A}" srcOrd="1" destOrd="0" parTransId="{C5017CB6-4495-4EC7-B6B7-E39B9967EC31}" sibTransId="{B12CA5F6-A4D5-4057-B187-5ADEF52FEB6E}"/>
    <dgm:cxn modelId="{1B66A074-7A06-4F93-8148-06145FC23CC1}" type="presOf" srcId="{34DAC40A-17BF-4D1C-8EFE-D004576AE37B}" destId="{B98E742E-EC47-48D5-8E82-44C1934BE19A}" srcOrd="0" destOrd="2" presId="urn:microsoft.com/office/officeart/2005/8/layout/hList1"/>
    <dgm:cxn modelId="{2ACE4508-6F9D-4993-B49E-1D20D20884EF}" type="presOf" srcId="{34115460-5C3D-4B43-A7EA-53779A6A628F}" destId="{7A188415-4A1E-42C0-A545-63F2C03F1DCB}" srcOrd="0" destOrd="1" presId="urn:microsoft.com/office/officeart/2005/8/layout/hList1"/>
    <dgm:cxn modelId="{5DC456BB-2E19-4DDC-906A-BADBB0199BB5}" type="presOf" srcId="{C5172350-BAD6-4F48-87B4-F7E13CA7E955}" destId="{7A188415-4A1E-42C0-A545-63F2C03F1DCB}" srcOrd="0" destOrd="3" presId="urn:microsoft.com/office/officeart/2005/8/layout/hList1"/>
    <dgm:cxn modelId="{078F21C5-DB66-4953-B0A7-CC1AD0A9F158}" type="presParOf" srcId="{75DEFC2E-876D-4CEF-B98E-69DAB0679493}" destId="{8DA4DCF6-85CC-4907-B2D3-427C90F7873B}" srcOrd="0" destOrd="0" presId="urn:microsoft.com/office/officeart/2005/8/layout/hList1"/>
    <dgm:cxn modelId="{A39D88E5-EDCF-4BE7-BB9D-B0C168703454}" type="presParOf" srcId="{8DA4DCF6-85CC-4907-B2D3-427C90F7873B}" destId="{BAAB9CA6-22A2-45D7-A270-7AD2FEF44E76}" srcOrd="0" destOrd="0" presId="urn:microsoft.com/office/officeart/2005/8/layout/hList1"/>
    <dgm:cxn modelId="{C645F384-31D7-4CBD-B945-909E1DBE5DA0}" type="presParOf" srcId="{8DA4DCF6-85CC-4907-B2D3-427C90F7873B}" destId="{B98E742E-EC47-48D5-8E82-44C1934BE19A}" srcOrd="1" destOrd="0" presId="urn:microsoft.com/office/officeart/2005/8/layout/hList1"/>
    <dgm:cxn modelId="{2755AEAC-9763-4E3E-999B-E2B71EC35C94}" type="presParOf" srcId="{75DEFC2E-876D-4CEF-B98E-69DAB0679493}" destId="{51526091-F3FB-4333-8416-F408D39E053B}" srcOrd="1" destOrd="0" presId="urn:microsoft.com/office/officeart/2005/8/layout/hList1"/>
    <dgm:cxn modelId="{92C8E09D-4B9E-48E6-AAF9-567DF14ADDC3}" type="presParOf" srcId="{75DEFC2E-876D-4CEF-B98E-69DAB0679493}" destId="{9342FA62-E6B9-454E-8926-71671B1C74D6}" srcOrd="2" destOrd="0" presId="urn:microsoft.com/office/officeart/2005/8/layout/hList1"/>
    <dgm:cxn modelId="{D2723031-4AA1-4366-A9CD-84C0B3C21CE1}" type="presParOf" srcId="{9342FA62-E6B9-454E-8926-71671B1C74D6}" destId="{61A0EEB5-58B8-44A0-B7E0-DAB66D3DF2D6}" srcOrd="0" destOrd="0" presId="urn:microsoft.com/office/officeart/2005/8/layout/hList1"/>
    <dgm:cxn modelId="{734D01B5-AC6D-4763-A692-664549A5E890}" type="presParOf" srcId="{9342FA62-E6B9-454E-8926-71671B1C74D6}" destId="{7A188415-4A1E-42C0-A545-63F2C03F1DCB}" srcOrd="1" destOrd="0" presId="urn:microsoft.com/office/officeart/2005/8/layout/hList1"/>
    <dgm:cxn modelId="{B4AAEE74-D8A2-4A79-B879-91AFA9536E35}" type="presParOf" srcId="{75DEFC2E-876D-4CEF-B98E-69DAB0679493}" destId="{45288369-EAAE-4BBB-BE6C-9716C883DB4A}" srcOrd="3" destOrd="0" presId="urn:microsoft.com/office/officeart/2005/8/layout/hList1"/>
    <dgm:cxn modelId="{3B3A3A39-E634-4701-B2C9-55B88E84A36B}" type="presParOf" srcId="{75DEFC2E-876D-4CEF-B98E-69DAB0679493}" destId="{2BAE1047-CD3E-43D7-8036-C7AE4B4F662A}" srcOrd="4" destOrd="0" presId="urn:microsoft.com/office/officeart/2005/8/layout/hList1"/>
    <dgm:cxn modelId="{6D873AF9-27AA-472C-8C98-E943FA5B6B3E}" type="presParOf" srcId="{2BAE1047-CD3E-43D7-8036-C7AE4B4F662A}" destId="{77E0BC57-E05D-4DED-B26F-0CE5116175CC}" srcOrd="0" destOrd="0" presId="urn:microsoft.com/office/officeart/2005/8/layout/hList1"/>
    <dgm:cxn modelId="{B8417EC0-0500-47C1-9E00-A58307E884A4}" type="presParOf" srcId="{2BAE1047-CD3E-43D7-8036-C7AE4B4F662A}" destId="{6D886C80-2EA4-4916-973A-E785CC241A8D}" srcOrd="1" destOrd="0" presId="urn:microsoft.com/office/officeart/2005/8/layout/hList1"/>
    <dgm:cxn modelId="{AED33207-EF6C-4302-99C5-F8D4559925A0}" type="presParOf" srcId="{75DEFC2E-876D-4CEF-B98E-69DAB0679493}" destId="{D94D1767-38CA-4E6E-B3E9-CA6DA2FCDD3F}" srcOrd="5" destOrd="0" presId="urn:microsoft.com/office/officeart/2005/8/layout/hList1"/>
    <dgm:cxn modelId="{B4313EAC-F3A4-4FC8-B376-CD066C0D2047}" type="presParOf" srcId="{75DEFC2E-876D-4CEF-B98E-69DAB0679493}" destId="{19AC9416-3B3C-4796-8198-8AED282FD2CB}" srcOrd="6" destOrd="0" presId="urn:microsoft.com/office/officeart/2005/8/layout/hList1"/>
    <dgm:cxn modelId="{718C7A32-DF28-48A2-8B9B-7CCC55C4E124}" type="presParOf" srcId="{19AC9416-3B3C-4796-8198-8AED282FD2CB}" destId="{B27E57B2-CDD3-4F43-97CB-941AAB60515A}" srcOrd="0" destOrd="0" presId="urn:microsoft.com/office/officeart/2005/8/layout/hList1"/>
    <dgm:cxn modelId="{0694BAF0-F8DA-4CF0-862B-6C571DF1C159}" type="presParOf" srcId="{19AC9416-3B3C-4796-8198-8AED282FD2CB}" destId="{100C386B-F13A-4829-83B5-64C8BEE9EB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5859-4CA4-4249-86AB-D36E0D83EF31}">
      <dsp:nvSpPr>
        <dsp:cNvPr id="0" name=""/>
        <dsp:cNvSpPr/>
      </dsp:nvSpPr>
      <dsp:spPr>
        <a:xfrm>
          <a:off x="440503" y="650234"/>
          <a:ext cx="1127677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标定系统</a:t>
          </a:r>
        </a:p>
      </dsp:txBody>
      <dsp:txXfrm>
        <a:off x="457017" y="666748"/>
        <a:ext cx="1094649" cy="530810"/>
      </dsp:txXfrm>
    </dsp:sp>
    <dsp:sp modelId="{714A72CB-B6B4-4D32-8539-56BE83714A14}">
      <dsp:nvSpPr>
        <dsp:cNvPr id="0" name=""/>
        <dsp:cNvSpPr/>
      </dsp:nvSpPr>
      <dsp:spPr>
        <a:xfrm rot="18289469">
          <a:off x="1398778" y="580727"/>
          <a:ext cx="78987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89877" y="272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73970" y="588199"/>
        <a:ext cx="39493" cy="39493"/>
      </dsp:txXfrm>
    </dsp:sp>
    <dsp:sp modelId="{D77A7A79-951B-42B4-9CD3-A099247C05B1}">
      <dsp:nvSpPr>
        <dsp:cNvPr id="0" name=""/>
        <dsp:cNvSpPr/>
      </dsp:nvSpPr>
      <dsp:spPr>
        <a:xfrm>
          <a:off x="2019252" y="1819"/>
          <a:ext cx="1127677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运动平台</a:t>
          </a:r>
        </a:p>
      </dsp:txBody>
      <dsp:txXfrm>
        <a:off x="2035766" y="18333"/>
        <a:ext cx="1094649" cy="530810"/>
      </dsp:txXfrm>
    </dsp:sp>
    <dsp:sp modelId="{EE204FB6-06C8-48C9-AF8E-74FC3D831B60}">
      <dsp:nvSpPr>
        <dsp:cNvPr id="0" name=""/>
        <dsp:cNvSpPr/>
      </dsp:nvSpPr>
      <dsp:spPr>
        <a:xfrm>
          <a:off x="1568181" y="904934"/>
          <a:ext cx="45107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51071" y="272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2440" y="920877"/>
        <a:ext cx="22553" cy="22553"/>
      </dsp:txXfrm>
    </dsp:sp>
    <dsp:sp modelId="{34102B62-B644-46B5-97AD-DD416F5D14F0}">
      <dsp:nvSpPr>
        <dsp:cNvPr id="0" name=""/>
        <dsp:cNvSpPr/>
      </dsp:nvSpPr>
      <dsp:spPr>
        <a:xfrm>
          <a:off x="2019252" y="650234"/>
          <a:ext cx="2244575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标定探头</a:t>
          </a:r>
        </a:p>
      </dsp:txBody>
      <dsp:txXfrm>
        <a:off x="2035766" y="666748"/>
        <a:ext cx="2211547" cy="530810"/>
      </dsp:txXfrm>
    </dsp:sp>
    <dsp:sp modelId="{67EA91A2-9392-4BEC-A31B-3D48AC8073BB}">
      <dsp:nvSpPr>
        <dsp:cNvPr id="0" name=""/>
        <dsp:cNvSpPr/>
      </dsp:nvSpPr>
      <dsp:spPr>
        <a:xfrm rot="19457599">
          <a:off x="4211615" y="742830"/>
          <a:ext cx="55549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55495" y="272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75476" y="756162"/>
        <a:ext cx="27774" cy="27774"/>
      </dsp:txXfrm>
    </dsp:sp>
    <dsp:sp modelId="{40C90709-2A59-4A78-B750-5E95F2162D80}">
      <dsp:nvSpPr>
        <dsp:cNvPr id="0" name=""/>
        <dsp:cNvSpPr/>
      </dsp:nvSpPr>
      <dsp:spPr>
        <a:xfrm>
          <a:off x="4714899" y="326027"/>
          <a:ext cx="1633960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读出放大电路</a:t>
          </a:r>
        </a:p>
      </dsp:txBody>
      <dsp:txXfrm>
        <a:off x="4731413" y="342541"/>
        <a:ext cx="1600932" cy="530810"/>
      </dsp:txXfrm>
    </dsp:sp>
    <dsp:sp modelId="{BEFAF2DB-5221-486E-9D03-45920EBF9FCC}">
      <dsp:nvSpPr>
        <dsp:cNvPr id="0" name=""/>
        <dsp:cNvSpPr/>
      </dsp:nvSpPr>
      <dsp:spPr>
        <a:xfrm rot="2142401">
          <a:off x="4211615" y="1067038"/>
          <a:ext cx="55549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55495" y="272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75476" y="1080370"/>
        <a:ext cx="27774" cy="27774"/>
      </dsp:txXfrm>
    </dsp:sp>
    <dsp:sp modelId="{F7E9EFF2-A1D3-43BA-BA3D-B021F497F639}">
      <dsp:nvSpPr>
        <dsp:cNvPr id="0" name=""/>
        <dsp:cNvSpPr/>
      </dsp:nvSpPr>
      <dsp:spPr>
        <a:xfrm>
          <a:off x="4714899" y="974441"/>
          <a:ext cx="1633960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相同型号</a:t>
          </a:r>
          <a:r>
            <a:rPr lang="en-US" altLang="zh-CN" sz="1800" kern="12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SiPM</a:t>
          </a:r>
          <a:endParaRPr lang="zh-CN" altLang="en-US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31413" y="990955"/>
        <a:ext cx="1600932" cy="530810"/>
      </dsp:txXfrm>
    </dsp:sp>
    <dsp:sp modelId="{1D3A2F40-8C60-4F0E-A17A-82DB42B2E9A9}">
      <dsp:nvSpPr>
        <dsp:cNvPr id="0" name=""/>
        <dsp:cNvSpPr/>
      </dsp:nvSpPr>
      <dsp:spPr>
        <a:xfrm rot="3310531">
          <a:off x="1398778" y="1229141"/>
          <a:ext cx="78987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89877" y="272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73970" y="1236614"/>
        <a:ext cx="39493" cy="39493"/>
      </dsp:txXfrm>
    </dsp:sp>
    <dsp:sp modelId="{8CAABB1F-82A6-44AC-B9BE-48F8138FFF03}">
      <dsp:nvSpPr>
        <dsp:cNvPr id="0" name=""/>
        <dsp:cNvSpPr/>
      </dsp:nvSpPr>
      <dsp:spPr>
        <a:xfrm>
          <a:off x="2019252" y="1298649"/>
          <a:ext cx="1127677" cy="563838"/>
        </a:xfrm>
        <a:prstGeom prst="roundRect">
          <a:avLst>
            <a:gd name="adj" fmla="val 10000"/>
          </a:avLst>
        </a:prstGeom>
        <a:noFill/>
        <a:ln w="28575">
          <a:solidFill>
            <a:srgbClr val="00582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AD</a:t>
          </a:r>
          <a:r>
            <a: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板</a:t>
          </a:r>
        </a:p>
      </dsp:txBody>
      <dsp:txXfrm>
        <a:off x="2035766" y="1315163"/>
        <a:ext cx="1094649" cy="530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B9CA6-22A2-45D7-A270-7AD2FEF44E76}">
      <dsp:nvSpPr>
        <dsp:cNvPr id="0" name=""/>
        <dsp:cNvSpPr/>
      </dsp:nvSpPr>
      <dsp:spPr>
        <a:xfrm>
          <a:off x="4091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sz="1600" kern="1200" dirty="0"/>
        </a:p>
      </dsp:txBody>
      <dsp:txXfrm>
        <a:off x="4091" y="561572"/>
        <a:ext cx="2460444" cy="951466"/>
      </dsp:txXfrm>
    </dsp:sp>
    <dsp:sp modelId="{B98E742E-EC47-48D5-8E82-44C1934BE19A}">
      <dsp:nvSpPr>
        <dsp:cNvPr id="0" name=""/>
        <dsp:cNvSpPr/>
      </dsp:nvSpPr>
      <dsp:spPr>
        <a:xfrm>
          <a:off x="4091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读出电路设计（杨明洁）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读出电路板调试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14:m xmlns:a14="http://schemas.microsoft.com/office/drawing/2010/main">
            <m:oMath xmlns:m="http://schemas.openxmlformats.org/officeDocument/2006/math">
              <m:r>
                <a:rPr lang="en-US" altLang="zh-CN" sz="1600" i="1" kern="1200" dirty="0" smtClean="0">
                  <a:latin typeface="Cambria Math" panose="02040503050406030204" pitchFamily="18" charset="0"/>
                  <a:ea typeface="微软雅黑" panose="020B0503020204020204" pitchFamily="34" charset="-122"/>
                </a:rPr>
                <m:t>𝑆𝑖𝑃𝑀</m:t>
              </m:r>
            </m:oMath>
          </a14:m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增益</a:t>
          </a:r>
          <a:endParaRPr lang="zh-CN" altLang="en-US" sz="1600" kern="1200" dirty="0"/>
        </a:p>
      </dsp:txBody>
      <dsp:txXfrm>
        <a:off x="4091" y="1513039"/>
        <a:ext cx="2460444" cy="2308545"/>
      </dsp:txXfrm>
    </dsp:sp>
    <dsp:sp modelId="{61A0EEB5-58B8-44A0-B7E0-DAB66D3DF2D6}">
      <dsp:nvSpPr>
        <dsp:cNvPr id="0" name=""/>
        <dsp:cNvSpPr/>
      </dsp:nvSpPr>
      <dsp:spPr>
        <a:xfrm>
          <a:off x="2808998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sz="1600" kern="1200" dirty="0"/>
        </a:p>
      </dsp:txBody>
      <dsp:txXfrm>
        <a:off x="2808998" y="561572"/>
        <a:ext cx="2460444" cy="951466"/>
      </dsp:txXfrm>
    </dsp:sp>
    <dsp:sp modelId="{7A188415-4A1E-42C0-A545-63F2C03F1DCB}">
      <dsp:nvSpPr>
        <dsp:cNvPr id="0" name=""/>
        <dsp:cNvSpPr/>
      </dsp:nvSpPr>
      <dsp:spPr>
        <a:xfrm>
          <a:off x="2808998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温度响应曲线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高压响应曲线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altLang="en-US" sz="1600" i="1" kern="120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𝐴𝐷</m:t>
              </m:r>
            </m:oMath>
          </a14:m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板对接联调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电子学增益标定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定制电源验收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</dsp:txBody>
      <dsp:txXfrm>
        <a:off x="2808998" y="1513039"/>
        <a:ext cx="2460444" cy="2308545"/>
      </dsp:txXfrm>
    </dsp:sp>
    <dsp:sp modelId="{77E0BC57-E05D-4DED-B26F-0CE5116175CC}">
      <dsp:nvSpPr>
        <dsp:cNvPr id="0" name=""/>
        <dsp:cNvSpPr/>
      </dsp:nvSpPr>
      <dsp:spPr>
        <a:xfrm>
          <a:off x="5613905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sp:txBody>
      <dsp:txXfrm>
        <a:off x="5613905" y="561572"/>
        <a:ext cx="2460444" cy="951466"/>
      </dsp:txXfrm>
    </dsp:sp>
    <dsp:sp modelId="{6D886C80-2EA4-4916-973A-E785CC241A8D}">
      <dsp:nvSpPr>
        <dsp:cNvPr id="0" name=""/>
        <dsp:cNvSpPr/>
      </dsp:nvSpPr>
      <dsp:spPr>
        <a:xfrm>
          <a:off x="5613905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标准探测器封装一体化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中国计量科学研究院多波长标定</a:t>
          </a:r>
          <a14:m xmlns:a14="http://schemas.microsoft.com/office/drawing/2010/main">
            <m:oMath xmlns:m="http://schemas.openxmlformats.org/officeDocument/2006/math">
              <m:r>
                <a:rPr lang="en-US" altLang="zh-CN" sz="1600" i="1" kern="120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𝑃𝐷𝐸</m:t>
              </m:r>
            </m:oMath>
          </a14:m>
          <a:endParaRPr lang="zh-CN" altLang="en-US" sz="1600" kern="1200" dirty="0">
            <a:solidFill>
              <a:schemeClr val="bg1">
                <a:lumMod val="6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</dsp:txBody>
      <dsp:txXfrm>
        <a:off x="5613905" y="1513039"/>
        <a:ext cx="2460444" cy="2308545"/>
      </dsp:txXfrm>
    </dsp:sp>
    <dsp:sp modelId="{B27E57B2-CDD3-4F43-97CB-941AAB60515A}">
      <dsp:nvSpPr>
        <dsp:cNvPr id="0" name=""/>
        <dsp:cNvSpPr/>
      </dsp:nvSpPr>
      <dsp:spPr>
        <a:xfrm>
          <a:off x="8418811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LHAASO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现场标定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418811" y="561572"/>
        <a:ext cx="2460444" cy="951466"/>
      </dsp:txXfrm>
    </dsp:sp>
    <dsp:sp modelId="{100C386B-F13A-4829-83B5-64C8BEE9EB87}">
      <dsp:nvSpPr>
        <dsp:cNvPr id="0" name=""/>
        <dsp:cNvSpPr/>
      </dsp:nvSpPr>
      <dsp:spPr>
        <a:xfrm>
          <a:off x="8418811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</a:p>
      </dsp:txBody>
      <dsp:txXfrm>
        <a:off x="8418811" y="1513039"/>
        <a:ext cx="2460444" cy="2308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B9CA6-22A2-45D7-A270-7AD2FEF44E76}">
      <dsp:nvSpPr>
        <dsp:cNvPr id="0" name=""/>
        <dsp:cNvSpPr/>
      </dsp:nvSpPr>
      <dsp:spPr>
        <a:xfrm>
          <a:off x="4091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制作</a:t>
          </a:r>
          <a:endParaRPr lang="zh-CN" altLang="en-US" sz="1600" kern="1200" dirty="0"/>
        </a:p>
      </dsp:txBody>
      <dsp:txXfrm>
        <a:off x="4091" y="561572"/>
        <a:ext cx="2460444" cy="951466"/>
      </dsp:txXfrm>
    </dsp:sp>
    <dsp:sp modelId="{B98E742E-EC47-48D5-8E82-44C1934BE19A}">
      <dsp:nvSpPr>
        <dsp:cNvPr id="0" name=""/>
        <dsp:cNvSpPr/>
      </dsp:nvSpPr>
      <dsp:spPr>
        <a:xfrm>
          <a:off x="4091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读出电路设计（杨明洁）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读出电路板调试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14:m xmlns:a14="http://schemas.microsoft.com/office/drawing/2010/main">
            <m:oMath xmlns:m="http://schemas.openxmlformats.org/officeDocument/2006/math">
              <m:r>
                <a:rPr lang="en-US" altLang="zh-CN" sz="1600" kern="120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𝑆𝑖𝑃𝑀</m:t>
              </m:r>
            </m:oMath>
          </a14:m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增益</a:t>
          </a:r>
        </a:p>
      </dsp:txBody>
      <dsp:txXfrm>
        <a:off x="4091" y="1513039"/>
        <a:ext cx="2460444" cy="2308545"/>
      </dsp:txXfrm>
    </dsp:sp>
    <dsp:sp modelId="{61A0EEB5-58B8-44A0-B7E0-DAB66D3DF2D6}">
      <dsp:nvSpPr>
        <dsp:cNvPr id="0" name=""/>
        <dsp:cNvSpPr/>
      </dsp:nvSpPr>
      <dsp:spPr>
        <a:xfrm>
          <a:off x="2808998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标准探头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测试</a:t>
          </a:r>
          <a:endParaRPr lang="zh-CN" altLang="en-US" sz="1600" kern="1200" dirty="0"/>
        </a:p>
      </dsp:txBody>
      <dsp:txXfrm>
        <a:off x="2808998" y="561572"/>
        <a:ext cx="2460444" cy="951466"/>
      </dsp:txXfrm>
    </dsp:sp>
    <dsp:sp modelId="{7A188415-4A1E-42C0-A545-63F2C03F1DCB}">
      <dsp:nvSpPr>
        <dsp:cNvPr id="0" name=""/>
        <dsp:cNvSpPr/>
      </dsp:nvSpPr>
      <dsp:spPr>
        <a:xfrm>
          <a:off x="2808998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温度响应曲线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高压响应曲线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altLang="en-US" sz="16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𝐴𝐷</m:t>
              </m:r>
            </m:oMath>
          </a14:m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板对接联调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电子学增益标定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定制电源验收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</dsp:txBody>
      <dsp:txXfrm>
        <a:off x="2808998" y="1513039"/>
        <a:ext cx="2460444" cy="2308545"/>
      </dsp:txXfrm>
    </dsp:sp>
    <dsp:sp modelId="{77E0BC57-E05D-4DED-B26F-0CE5116175CC}">
      <dsp:nvSpPr>
        <dsp:cNvPr id="0" name=""/>
        <dsp:cNvSpPr/>
      </dsp:nvSpPr>
      <dsp:spPr>
        <a:xfrm>
          <a:off x="5613905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绝对标定</a:t>
          </a:r>
        </a:p>
      </dsp:txBody>
      <dsp:txXfrm>
        <a:off x="5613905" y="561572"/>
        <a:ext cx="2460444" cy="951466"/>
      </dsp:txXfrm>
    </dsp:sp>
    <dsp:sp modelId="{6D886C80-2EA4-4916-973A-E785CC241A8D}">
      <dsp:nvSpPr>
        <dsp:cNvPr id="0" name=""/>
        <dsp:cNvSpPr/>
      </dsp:nvSpPr>
      <dsp:spPr>
        <a:xfrm>
          <a:off x="5613905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标准探测器封装一体化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中国计量科学研究院多波长标定</a:t>
          </a:r>
          <a14:m xmlns:a14="http://schemas.microsoft.com/office/drawing/2010/main">
            <m:oMath xmlns:m="http://schemas.openxmlformats.org/officeDocument/2006/math">
              <m:r>
                <a:rPr lang="en-US" altLang="zh-CN" sz="16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𝑃𝐷𝐸</m:t>
              </m:r>
            </m:oMath>
          </a14:m>
          <a:endParaRPr lang="zh-CN" altLang="en-US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</dsp:txBody>
      <dsp:txXfrm>
        <a:off x="5613905" y="1513039"/>
        <a:ext cx="2460444" cy="2308545"/>
      </dsp:txXfrm>
    </dsp:sp>
    <dsp:sp modelId="{B27E57B2-CDD3-4F43-97CB-941AAB60515A}">
      <dsp:nvSpPr>
        <dsp:cNvPr id="0" name=""/>
        <dsp:cNvSpPr/>
      </dsp:nvSpPr>
      <dsp:spPr>
        <a:xfrm>
          <a:off x="8418811" y="561572"/>
          <a:ext cx="2460444" cy="951466"/>
        </a:xfrm>
        <a:prstGeom prst="rect">
          <a:avLst/>
        </a:prstGeom>
        <a:solidFill>
          <a:srgbClr val="005826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标准探测器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稻城现场标定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418811" y="561572"/>
        <a:ext cx="2460444" cy="951466"/>
      </dsp:txXfrm>
    </dsp:sp>
    <dsp:sp modelId="{100C386B-F13A-4829-83B5-64C8BEE9EB87}">
      <dsp:nvSpPr>
        <dsp:cNvPr id="0" name=""/>
        <dsp:cNvSpPr/>
      </dsp:nvSpPr>
      <dsp:spPr>
        <a:xfrm>
          <a:off x="8418811" y="1513039"/>
          <a:ext cx="2460444" cy="2308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成像探头光强分布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确定标定流程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批量标定</a:t>
          </a:r>
        </a:p>
      </dsp:txBody>
      <dsp:txXfrm>
        <a:off x="8418811" y="1513039"/>
        <a:ext cx="2460444" cy="2308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5E18-0C2B-4B5F-8AC3-B7DF121AE77B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E0DBE-9A3A-42BC-8A6B-AF18DC21C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9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11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0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19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71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1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6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0DBE-9A3A-42BC-8A6B-AF18DC21CAD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16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9A339BA-AA92-4987-986B-63AF6C263550}"/>
              </a:ext>
            </a:extLst>
          </p:cNvPr>
          <p:cNvSpPr/>
          <p:nvPr userDrawn="1"/>
        </p:nvSpPr>
        <p:spPr>
          <a:xfrm>
            <a:off x="0" y="2547257"/>
            <a:ext cx="12192000" cy="4310742"/>
          </a:xfrm>
          <a:prstGeom prst="rect">
            <a:avLst/>
          </a:prstGeom>
          <a:solidFill>
            <a:srgbClr val="005826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80AAD61-B1BF-4B4E-99E6-A99C1C43E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61613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58" y="0"/>
            <a:ext cx="4077041" cy="76744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54532" y="1461491"/>
            <a:ext cx="9082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WFCTA </a:t>
            </a:r>
            <a:r>
              <a:rPr lang="en-US" altLang="zh-CN" sz="4000" dirty="0" err="1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SiPM</a:t>
            </a:r>
            <a:r>
              <a:rPr lang="zh-CN" altLang="en-US" sz="4000" dirty="0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成像探头光子数绝对标定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4197883" y="4738692"/>
            <a:ext cx="3796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报告人：刘佳松</a:t>
            </a:r>
            <a:endParaRPr lang="en-US" altLang="zh-CN" sz="28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导</a:t>
            </a:r>
            <a:r>
              <a:rPr lang="en-US" altLang="zh-CN" sz="2800" b="1" baseline="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师：王为，张寿山</a:t>
            </a:r>
            <a:endParaRPr lang="en-US" altLang="zh-CN" sz="28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  位：中山大学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560618" y="3028949"/>
            <a:ext cx="507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年度</a:t>
            </a:r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LHAASO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合作组第二次会议</a:t>
            </a:r>
            <a:endParaRPr lang="en-US" altLang="zh-CN" sz="2400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2019.10.22-25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，珠海</a:t>
            </a:r>
            <a:endParaRPr lang="en-US" altLang="zh-CN" sz="2400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840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A55B8-E819-5646-BF7B-F67BF3D6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05747-DAC0-C14C-A415-8F522A4E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0F2F5F-61BE-A841-AC29-6C2180185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B2D1A-9BAB-574D-AF67-A44221E5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967CFD-A0E8-5343-AAD0-06DC985C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0434D-BE31-CB42-9A7C-6EA380DC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9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54B22-0D26-9E41-BEA2-D00B0767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D838C0-573E-584B-AF48-78BBCB68F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100257-E267-934B-9F3C-62175036F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9D109C-35AA-F046-A1D1-6B50A234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7421EE-A6B6-5D4D-A9A5-C25EAD82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40047C-7FA2-C848-B8D6-5CDE93C9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3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D633-D634-3C4B-BD6D-81E1037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9D002A-6275-3D40-97EF-4CB6F8532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95807-468C-104D-B9DA-39008248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3C36EF-7655-184A-9708-9218A1CC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395F6-CF54-D34E-AB44-7C838FB8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009224-D647-A54F-B037-8720E8F63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932F84-F761-AA40-8E8F-68C0A8DB4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9400A-7DDD-F146-B053-56FE652E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8BE20-4546-D141-B94C-52DFE60B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E4EBA-90B1-4147-BFE0-55FC23B3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29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1DAB692-5AFF-49B0-85C3-D2D579FDCDD5}"/>
              </a:ext>
            </a:extLst>
          </p:cNvPr>
          <p:cNvSpPr/>
          <p:nvPr userDrawn="1"/>
        </p:nvSpPr>
        <p:spPr>
          <a:xfrm>
            <a:off x="0" y="1"/>
            <a:ext cx="4656406" cy="6858000"/>
          </a:xfrm>
          <a:prstGeom prst="rect">
            <a:avLst/>
          </a:prstGeom>
          <a:solidFill>
            <a:srgbClr val="005826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F18F98-E012-46D3-B612-550327CC7787}"/>
              </a:ext>
            </a:extLst>
          </p:cNvPr>
          <p:cNvGrpSpPr/>
          <p:nvPr userDrawn="1"/>
        </p:nvGrpSpPr>
        <p:grpSpPr>
          <a:xfrm>
            <a:off x="1074419" y="914400"/>
            <a:ext cx="2507567" cy="1938992"/>
            <a:chOff x="1074419" y="1266092"/>
            <a:chExt cx="2507567" cy="193899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CC799E-7416-4617-A119-9DF95CE60E92}"/>
                </a:ext>
              </a:extLst>
            </p:cNvPr>
            <p:cNvSpPr txBox="1"/>
            <p:nvPr/>
          </p:nvSpPr>
          <p:spPr>
            <a:xfrm>
              <a:off x="1074419" y="1266092"/>
              <a:ext cx="25075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目 录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397F3CA-11EE-4629-B702-2FAE8BF89755}"/>
                </a:ext>
              </a:extLst>
            </p:cNvPr>
            <p:cNvSpPr txBox="1"/>
            <p:nvPr/>
          </p:nvSpPr>
          <p:spPr>
            <a:xfrm>
              <a:off x="1148231" y="2589531"/>
              <a:ext cx="235994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CONCENT</a:t>
              </a:r>
              <a:endParaRPr lang="zh-CN" altLang="en-US" sz="3400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3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FC9008F-1D1A-4114-8FD5-148E0DC80172}"/>
              </a:ext>
            </a:extLst>
          </p:cNvPr>
          <p:cNvSpPr/>
          <p:nvPr userDrawn="1"/>
        </p:nvSpPr>
        <p:spPr>
          <a:xfrm>
            <a:off x="229162" y="0"/>
            <a:ext cx="211015" cy="858129"/>
          </a:xfrm>
          <a:prstGeom prst="rect">
            <a:avLst/>
          </a:prstGeom>
          <a:solidFill>
            <a:srgbClr val="005826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65FFC8-D111-4232-A39D-312D08EA9BD8}"/>
              </a:ext>
            </a:extLst>
          </p:cNvPr>
          <p:cNvSpPr/>
          <p:nvPr userDrawn="1"/>
        </p:nvSpPr>
        <p:spPr>
          <a:xfrm>
            <a:off x="0" y="6493971"/>
            <a:ext cx="12192000" cy="358726"/>
          </a:xfrm>
          <a:prstGeom prst="rect">
            <a:avLst/>
          </a:prstGeom>
          <a:solidFill>
            <a:srgbClr val="005826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9893EF-54A0-43A0-B701-A5C34E177D86}"/>
              </a:ext>
            </a:extLst>
          </p:cNvPr>
          <p:cNvSpPr txBox="1"/>
          <p:nvPr userDrawn="1"/>
        </p:nvSpPr>
        <p:spPr>
          <a:xfrm>
            <a:off x="4262423" y="6502736"/>
            <a:ext cx="36671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成像探头光子数绝对标定</a:t>
            </a:r>
          </a:p>
        </p:txBody>
      </p:sp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F9158C83-C810-4843-9C8A-649E177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380" y="6487978"/>
            <a:ext cx="514107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F9851981-CAB2-A242-8C22-485ED32D3DBE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58" y="0"/>
            <a:ext cx="4077041" cy="7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19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9A339BA-AA92-4987-986B-63AF6C263550}"/>
              </a:ext>
            </a:extLst>
          </p:cNvPr>
          <p:cNvSpPr/>
          <p:nvPr userDrawn="1"/>
        </p:nvSpPr>
        <p:spPr>
          <a:xfrm>
            <a:off x="0" y="2547257"/>
            <a:ext cx="12192000" cy="4310742"/>
          </a:xfrm>
          <a:prstGeom prst="rect">
            <a:avLst/>
          </a:prstGeom>
          <a:solidFill>
            <a:srgbClr val="005826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80AAD61-B1BF-4B4E-99E6-A99C1C43E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61613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58" y="0"/>
            <a:ext cx="4077041" cy="76744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964923" y="1461491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谢</a:t>
            </a:r>
            <a:r>
              <a:rPr lang="zh-CN" altLang="en-US" sz="7200" baseline="0" dirty="0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</a:t>
            </a:r>
            <a:r>
              <a:rPr lang="zh-CN" altLang="en-US" sz="7200" dirty="0">
                <a:solidFill>
                  <a:srgbClr val="005826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谢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4197883" y="4738692"/>
            <a:ext cx="3796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报告人：刘佳松</a:t>
            </a:r>
            <a:endParaRPr lang="en-US" altLang="zh-CN" sz="28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导</a:t>
            </a:r>
            <a:r>
              <a:rPr lang="en-US" altLang="zh-CN" sz="2800" b="1" baseline="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师：王为，张寿山</a:t>
            </a:r>
            <a:endParaRPr lang="en-US" altLang="zh-CN" sz="28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  位：中山大学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560618" y="3028949"/>
            <a:ext cx="507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年度</a:t>
            </a:r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LHAASO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合作组第二次会议</a:t>
            </a:r>
            <a:endParaRPr lang="en-US" altLang="zh-CN" sz="2400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2019.10.22-25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，珠海</a:t>
            </a:r>
            <a:endParaRPr lang="en-US" altLang="zh-CN" sz="2400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35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CAB05-432D-CB4A-AB70-8B1C495B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027D7-2ECB-3D40-A23B-09B2CCDA3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28A249-4F94-4D48-87C6-BEAED645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A59684-AF1B-E245-A206-18B89B48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64B19F-A60F-CA48-9B6B-F7CA348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84186A-6330-B64C-982B-2CC442F7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94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A1425-A261-8B4E-AE53-D9A6908F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E3F533-7200-6846-8902-3FDEF822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9B7098-DED1-5547-B7A0-B1D8E0BB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99A161-109A-014B-A70D-D99D3D11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C54605-A02A-FE4F-84E6-68ECA30CE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950A93-B866-5444-8596-5A92A2C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B7A3FD-3CD8-5042-AC5F-AA257309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92AD15-D239-1945-A72D-00AFE78C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EC1CA-0D7E-B941-A84D-4E1F06BA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F90A-56D7-C443-A120-F6511B9C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8BA63C-77AF-EA4C-92EA-9FF5EE8C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EC43EF-CCCE-0647-9F77-003F9E3B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3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F4584E-E0CA-FC42-A678-94885415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FBA847-2F66-894D-82EE-9563C872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4F2ED-3D23-084D-8B7A-6F619E38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82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00B6BB-FA68-2346-82D4-2483AAD0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A09048-5383-D344-9A9F-ECCE6810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1787A-D047-8E4A-BAB9-1C779F782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FD5D-FBAB-3744-9E27-4CB9333B3E1B}" type="datetimeFigureOut">
              <a:rPr lang="en-US" altLang="zh-CN" smtClean="0"/>
              <a:t>10/24/2019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2D877-F8B9-6840-860B-3A1490F0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856C68-0675-0F43-83D8-A12F3C7AA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1981-CAB2-A242-8C22-485ED32D3DBE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0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10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10</a:t>
            </a:fld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3810240" y="480941"/>
                <a:ext cx="41612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增益测试（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通道为例）</a:t>
                </a: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40" y="480941"/>
                <a:ext cx="416120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93" t="-10526" r="-131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/>
          <p:cNvGrpSpPr/>
          <p:nvPr/>
        </p:nvGrpSpPr>
        <p:grpSpPr>
          <a:xfrm>
            <a:off x="1810876" y="1626496"/>
            <a:ext cx="8159931" cy="4861482"/>
            <a:chOff x="2028528" y="1614020"/>
            <a:chExt cx="8159931" cy="4861482"/>
          </a:xfrm>
        </p:grpSpPr>
        <p:grpSp>
          <p:nvGrpSpPr>
            <p:cNvPr id="54" name="组合 53"/>
            <p:cNvGrpSpPr/>
            <p:nvPr/>
          </p:nvGrpSpPr>
          <p:grpSpPr>
            <a:xfrm>
              <a:off x="2028528" y="1614020"/>
              <a:ext cx="8159931" cy="4252854"/>
              <a:chOff x="1733006" y="1942011"/>
              <a:chExt cx="8159931" cy="425285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733006" y="1942011"/>
                <a:ext cx="8159931" cy="4252854"/>
                <a:chOff x="6540664" y="1208208"/>
                <a:chExt cx="5250034" cy="4595663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10083082" y="1220680"/>
                  <a:ext cx="1707616" cy="1663547"/>
                  <a:chOff x="9364337" y="1839817"/>
                  <a:chExt cx="1707616" cy="1663547"/>
                </a:xfrm>
              </p:grpSpPr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9452125" y="3032677"/>
                    <a:ext cx="1528137" cy="399103"/>
                    <a:chOff x="9386371" y="1866169"/>
                    <a:chExt cx="1528137" cy="399103"/>
                  </a:xfrm>
                </p:grpSpPr>
                <p:sp>
                  <p:nvSpPr>
                    <p:cNvPr id="50" name="矩形 49"/>
                    <p:cNvSpPr/>
                    <p:nvPr/>
                  </p:nvSpPr>
                  <p:spPr>
                    <a:xfrm>
                      <a:off x="9386371" y="1905308"/>
                      <a:ext cx="1528137" cy="30908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文本框 50"/>
                    <p:cNvSpPr txBox="1"/>
                    <p:nvPr/>
                  </p:nvSpPr>
                  <p:spPr>
                    <a:xfrm>
                      <a:off x="9472478" y="1866169"/>
                      <a:ext cx="1367789" cy="3991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zh-CN" dirty="0" err="1"/>
                        <a:t>SiPM</a:t>
                      </a:r>
                      <a:r>
                        <a:rPr lang="zh-CN" altLang="en-US" dirty="0"/>
                        <a:t>高压：</a:t>
                      </a:r>
                      <a:r>
                        <a:rPr lang="en-US" altLang="zh-CN" dirty="0"/>
                        <a:t>59.627V</a:t>
                      </a:r>
                      <a:endParaRPr lang="zh-CN" altLang="en-US" dirty="0"/>
                    </a:p>
                  </p:txBody>
                </p:sp>
              </p:grpSp>
              <p:sp>
                <p:nvSpPr>
                  <p:cNvPr id="44" name="文本框 43"/>
                  <p:cNvSpPr txBox="1"/>
                  <p:nvPr/>
                </p:nvSpPr>
                <p:spPr>
                  <a:xfrm>
                    <a:off x="10156766" y="2274640"/>
                    <a:ext cx="118854" cy="3991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zh-CN" altLang="en-US" dirty="0"/>
                  </a:p>
                </p:txBody>
              </p:sp>
              <p:grpSp>
                <p:nvGrpSpPr>
                  <p:cNvPr id="45" name="组合 44"/>
                  <p:cNvGrpSpPr/>
                  <p:nvPr/>
                </p:nvGrpSpPr>
                <p:grpSpPr>
                  <a:xfrm>
                    <a:off x="9450719" y="2453411"/>
                    <a:ext cx="1528137" cy="603858"/>
                    <a:chOff x="9435453" y="2069885"/>
                    <a:chExt cx="1528137" cy="603858"/>
                  </a:xfrm>
                </p:grpSpPr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9435453" y="2069885"/>
                      <a:ext cx="1528137" cy="30908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文本框 48"/>
                    <p:cNvSpPr txBox="1"/>
                    <p:nvPr/>
                  </p:nvSpPr>
                  <p:spPr>
                    <a:xfrm>
                      <a:off x="10141499" y="2274640"/>
                      <a:ext cx="118854" cy="3991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sp>
                <p:nvSpPr>
                  <p:cNvPr id="46" name="矩形 45"/>
                  <p:cNvSpPr/>
                  <p:nvPr/>
                </p:nvSpPr>
                <p:spPr>
                  <a:xfrm>
                    <a:off x="9364337" y="1839817"/>
                    <a:ext cx="1707616" cy="166354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文本框 46"/>
                  <p:cNvSpPr txBox="1"/>
                  <p:nvPr/>
                </p:nvSpPr>
                <p:spPr>
                  <a:xfrm>
                    <a:off x="9707469" y="1882496"/>
                    <a:ext cx="103728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2000" dirty="0"/>
                      <a:t>标准探头电源</a:t>
                    </a:r>
                  </a:p>
                </p:txBody>
              </p:sp>
            </p:grpSp>
            <p:grpSp>
              <p:nvGrpSpPr>
                <p:cNvPr id="5" name="组合 4"/>
                <p:cNvGrpSpPr/>
                <p:nvPr/>
              </p:nvGrpSpPr>
              <p:grpSpPr>
                <a:xfrm>
                  <a:off x="10316490" y="3336924"/>
                  <a:ext cx="1256731" cy="723246"/>
                  <a:chOff x="7292358" y="2696991"/>
                  <a:chExt cx="1256731" cy="723246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7292358" y="2696991"/>
                    <a:ext cx="1256731" cy="71823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7444757" y="2794306"/>
                    <a:ext cx="180000" cy="18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8194044" y="2794306"/>
                    <a:ext cx="180000" cy="18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7819401" y="2794306"/>
                    <a:ext cx="180000" cy="18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文本框 41"/>
                  <p:cNvSpPr txBox="1"/>
                  <p:nvPr/>
                </p:nvSpPr>
                <p:spPr>
                  <a:xfrm>
                    <a:off x="7561888" y="3020127"/>
                    <a:ext cx="7285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2000" dirty="0"/>
                      <a:t>标准探头</a:t>
                    </a:r>
                  </a:p>
                </p:txBody>
              </p:sp>
            </p:grpSp>
            <p:sp>
              <p:nvSpPr>
                <p:cNvPr id="6" name="矩形 5"/>
                <p:cNvSpPr/>
                <p:nvPr/>
              </p:nvSpPr>
              <p:spPr>
                <a:xfrm>
                  <a:off x="8126093" y="3208369"/>
                  <a:ext cx="3652037" cy="98460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8671508" y="3614348"/>
                  <a:ext cx="326002" cy="16270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8540816" y="3272923"/>
                  <a:ext cx="566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LED</a:t>
                  </a:r>
                  <a:endParaRPr lang="zh-CN" altLang="en-US" dirty="0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7157470" y="4331803"/>
                  <a:ext cx="2158393" cy="936434"/>
                  <a:chOff x="10080433" y="4315629"/>
                  <a:chExt cx="2158393" cy="936434"/>
                </a:xfrm>
              </p:grpSpPr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10218837" y="4453690"/>
                    <a:ext cx="57421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2000" dirty="0"/>
                      <a:t>示波器</a:t>
                    </a: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10080433" y="4315629"/>
                    <a:ext cx="2158393" cy="936434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10301347" y="4981225"/>
                    <a:ext cx="721788" cy="108000"/>
                    <a:chOff x="10493707" y="5030396"/>
                    <a:chExt cx="721788" cy="108000"/>
                  </a:xfrm>
                </p:grpSpPr>
                <p:sp>
                  <p:nvSpPr>
                    <p:cNvPr id="34" name="椭圆 33"/>
                    <p:cNvSpPr/>
                    <p:nvPr/>
                  </p:nvSpPr>
                  <p:spPr>
                    <a:xfrm>
                      <a:off x="10493707" y="5030396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>
                      <a:off x="10698303" y="5030396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椭圆 35"/>
                    <p:cNvSpPr/>
                    <p:nvPr/>
                  </p:nvSpPr>
                  <p:spPr>
                    <a:xfrm>
                      <a:off x="10902899" y="5030396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>
                      <a:off x="11107495" y="5030396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7086118" y="1974778"/>
                  <a:ext cx="1875329" cy="697040"/>
                  <a:chOff x="7896632" y="1613546"/>
                  <a:chExt cx="1875329" cy="697040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7896632" y="1613546"/>
                    <a:ext cx="1875329" cy="6771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8527307" y="1633478"/>
                    <a:ext cx="882926" cy="677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2000" dirty="0"/>
                      <a:t>信号发生器</a:t>
                    </a:r>
                    <a:endParaRPr lang="en-US" altLang="zh-CN" sz="2000" dirty="0"/>
                  </a:p>
                  <a:p>
                    <a:pPr algn="ctr"/>
                    <a:r>
                      <a:rPr lang="en-US" altLang="zh-CN" dirty="0"/>
                      <a:t>1MHz, 15ns</a:t>
                    </a:r>
                    <a:endParaRPr lang="zh-CN" altLang="en-US" dirty="0"/>
                  </a:p>
                </p:txBody>
              </p: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8008915" y="1808463"/>
                    <a:ext cx="108000" cy="336984"/>
                    <a:chOff x="9429792" y="5022871"/>
                    <a:chExt cx="108000" cy="336984"/>
                  </a:xfrm>
                </p:grpSpPr>
                <p:sp>
                  <p:nvSpPr>
                    <p:cNvPr id="29" name="椭圆 28"/>
                    <p:cNvSpPr/>
                    <p:nvPr/>
                  </p:nvSpPr>
                  <p:spPr>
                    <a:xfrm>
                      <a:off x="9429792" y="5022871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>
                      <a:off x="9429792" y="5251855"/>
                      <a:ext cx="108000" cy="108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7075221" y="1208208"/>
                  <a:ext cx="1875329" cy="677108"/>
                  <a:chOff x="7846737" y="854091"/>
                  <a:chExt cx="1875329" cy="677108"/>
                </a:xfrm>
              </p:grpSpPr>
              <p:sp>
                <p:nvSpPr>
                  <p:cNvPr id="24" name="矩形 23"/>
                  <p:cNvSpPr/>
                  <p:nvPr/>
                </p:nvSpPr>
                <p:spPr>
                  <a:xfrm>
                    <a:off x="7846737" y="854091"/>
                    <a:ext cx="1875329" cy="6771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8458519" y="854091"/>
                    <a:ext cx="654283" cy="677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CN" sz="2000" dirty="0"/>
                      <a:t>LED</a:t>
                    </a:r>
                    <a:r>
                      <a:rPr lang="zh-CN" altLang="en-US" sz="2000" dirty="0"/>
                      <a:t>电源</a:t>
                    </a:r>
                    <a:endParaRPr lang="en-US" altLang="zh-CN" sz="2000" dirty="0"/>
                  </a:p>
                  <a:p>
                    <a:pPr algn="ctr"/>
                    <a:r>
                      <a:rPr lang="en-US" altLang="zh-CN" dirty="0"/>
                      <a:t>5.25V</a:t>
                    </a:r>
                    <a:endParaRPr lang="zh-CN" altLang="en-US" dirty="0"/>
                  </a:p>
                </p:txBody>
              </p:sp>
            </p:grpSp>
            <p:cxnSp>
              <p:nvCxnSpPr>
                <p:cNvPr id="12" name="肘形连接符 11"/>
                <p:cNvCxnSpPr>
                  <a:stCxn id="38" idx="2"/>
                  <a:endCxn id="35" idx="4"/>
                </p:cNvCxnSpPr>
                <p:nvPr/>
              </p:nvCxnSpPr>
              <p:spPr>
                <a:xfrm rot="5400000">
                  <a:off x="8765799" y="2926342"/>
                  <a:ext cx="1050238" cy="3307876"/>
                </a:xfrm>
                <a:prstGeom prst="bentConnector3">
                  <a:avLst>
                    <a:gd name="adj1" fmla="val 166836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>
                  <a:stCxn id="37" idx="4"/>
                </p:cNvCxnSpPr>
                <p:nvPr/>
              </p:nvCxnSpPr>
              <p:spPr>
                <a:xfrm>
                  <a:off x="8046172" y="5105399"/>
                  <a:ext cx="0" cy="69847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>
                  <a:stCxn id="36" idx="4"/>
                </p:cNvCxnSpPr>
                <p:nvPr/>
              </p:nvCxnSpPr>
              <p:spPr>
                <a:xfrm>
                  <a:off x="7841576" y="5105399"/>
                  <a:ext cx="0" cy="69847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肘形连接符 14"/>
                <p:cNvCxnSpPr>
                  <a:stCxn id="30" idx="4"/>
                  <a:endCxn id="7" idx="1"/>
                </p:cNvCxnSpPr>
                <p:nvPr/>
              </p:nvCxnSpPr>
              <p:spPr>
                <a:xfrm rot="16200000" flipH="1">
                  <a:off x="7367443" y="2391636"/>
                  <a:ext cx="1189023" cy="1419107"/>
                </a:xfrm>
                <a:prstGeom prst="bentConnector2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肘形连接符 15"/>
                <p:cNvCxnSpPr>
                  <a:stCxn id="24" idx="3"/>
                  <a:endCxn id="7" idx="1"/>
                </p:cNvCxnSpPr>
                <p:nvPr/>
              </p:nvCxnSpPr>
              <p:spPr>
                <a:xfrm flipH="1">
                  <a:off x="8671508" y="1546762"/>
                  <a:ext cx="279042" cy="2148940"/>
                </a:xfrm>
                <a:prstGeom prst="bentConnector5">
                  <a:avLst>
                    <a:gd name="adj1" fmla="val -81923"/>
                    <a:gd name="adj2" fmla="val 60990"/>
                    <a:gd name="adj3" fmla="val 417091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肘形连接符 16"/>
                <p:cNvCxnSpPr>
                  <a:stCxn id="29" idx="2"/>
                  <a:endCxn id="34" idx="4"/>
                </p:cNvCxnSpPr>
                <p:nvPr/>
              </p:nvCxnSpPr>
              <p:spPr>
                <a:xfrm rot="10800000" flipH="1" flipV="1">
                  <a:off x="7198400" y="2223695"/>
                  <a:ext cx="233983" cy="2881704"/>
                </a:xfrm>
                <a:prstGeom prst="bentConnector4">
                  <a:avLst>
                    <a:gd name="adj1" fmla="val -97699"/>
                    <a:gd name="adj2" fmla="val 124359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本框 17"/>
                <p:cNvSpPr txBox="1"/>
                <p:nvPr/>
              </p:nvSpPr>
              <p:spPr>
                <a:xfrm>
                  <a:off x="8753128" y="5425548"/>
                  <a:ext cx="2180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/>
                    <a:t>探头输出信号</a:t>
                  </a:r>
                  <a:r>
                    <a:rPr lang="en-US" altLang="zh-CN" dirty="0"/>
                    <a:t>C1,2,3</a:t>
                  </a:r>
                  <a:endParaRPr lang="zh-CN" altLang="en-US" dirty="0"/>
                </a:p>
              </p:txBody>
            </p:sp>
            <p:cxnSp>
              <p:nvCxnSpPr>
                <p:cNvPr id="19" name="直接连接符 18"/>
                <p:cNvCxnSpPr>
                  <a:stCxn id="46" idx="2"/>
                  <a:endCxn id="38" idx="0"/>
                </p:cNvCxnSpPr>
                <p:nvPr/>
              </p:nvCxnSpPr>
              <p:spPr>
                <a:xfrm>
                  <a:off x="10936890" y="2884227"/>
                  <a:ext cx="7966" cy="452697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文本框 19"/>
                <p:cNvSpPr txBox="1"/>
                <p:nvPr/>
              </p:nvSpPr>
              <p:spPr>
                <a:xfrm>
                  <a:off x="9285873" y="3801659"/>
                  <a:ext cx="952151" cy="432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2000" dirty="0"/>
                    <a:t>恒温箱</a:t>
                  </a:r>
                  <a:r>
                    <a:rPr lang="en-US" altLang="zh-CN" sz="2000" dirty="0"/>
                    <a:t>20</a:t>
                  </a:r>
                  <a:r>
                    <a:rPr lang="zh-CN" altLang="en-US" sz="2000" dirty="0"/>
                    <a:t>℃</a:t>
                  </a: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540664" y="3208369"/>
                  <a:ext cx="461665" cy="1741823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CN" altLang="en-US" dirty="0"/>
                    <a:t>同步信号触发</a:t>
                  </a:r>
                  <a:r>
                    <a:rPr lang="en-US" altLang="zh-CN" dirty="0"/>
                    <a:t>C4</a:t>
                  </a:r>
                  <a:endParaRPr lang="zh-CN" altLang="en-US" dirty="0"/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8064954" y="4476854"/>
                  <a:ext cx="1269810" cy="6984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dirty="0"/>
                    <a:t>采样率：</a:t>
                  </a:r>
                  <a:r>
                    <a:rPr lang="en-US" altLang="zh-CN" dirty="0"/>
                    <a:t>250MS/s</a:t>
                  </a:r>
                </a:p>
                <a:p>
                  <a:pPr algn="ctr"/>
                  <a:r>
                    <a:rPr lang="zh-CN" altLang="en-US" dirty="0"/>
                    <a:t>采集时间：</a:t>
                  </a:r>
                  <a:r>
                    <a:rPr lang="en-US" altLang="zh-CN" dirty="0"/>
                    <a:t>1us</a:t>
                  </a:r>
                  <a:endParaRPr lang="zh-CN" altLang="en-US" dirty="0"/>
                </a:p>
              </p:txBody>
            </p:sp>
          </p:grpSp>
          <p:sp>
            <p:nvSpPr>
              <p:cNvPr id="53" name="文本框 52"/>
              <p:cNvSpPr txBox="1"/>
              <p:nvPr/>
            </p:nvSpPr>
            <p:spPr>
              <a:xfrm>
                <a:off x="7547605" y="2490508"/>
                <a:ext cx="204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/>
                  <a:t>电子学供电：</a:t>
                </a:r>
                <a:r>
                  <a:rPr lang="en-US" altLang="zh-CN" dirty="0"/>
                  <a:t>±5V</a:t>
                </a:r>
                <a:endParaRPr lang="zh-CN" altLang="en-US" dirty="0"/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207842" y="610617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/>
                <a:t>实验平台示意图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571446" y="1034602"/>
                <a:ext cx="102025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标准探头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通道：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编号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1361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，滨松测试电压值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59.626667V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，温度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℃ ，参考增益值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1.1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6" y="1034602"/>
                <a:ext cx="1020257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8" t="-10000" r="-275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流程图: 决策 59">
            <a:extLst>
              <a:ext uri="{FF2B5EF4-FFF2-40B4-BE49-F238E27FC236}">
                <a16:creationId xmlns:a16="http://schemas.microsoft.com/office/drawing/2014/main" id="{20174784-A35A-4E8E-BB2D-29BD45CD865F}"/>
              </a:ext>
            </a:extLst>
          </p:cNvPr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决策 60">
            <a:extLst>
              <a:ext uri="{FF2B5EF4-FFF2-40B4-BE49-F238E27FC236}">
                <a16:creationId xmlns:a16="http://schemas.microsoft.com/office/drawing/2014/main" id="{252951F5-ABEA-4A25-A60B-E7261545C84D}"/>
              </a:ext>
            </a:extLst>
          </p:cNvPr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62" name="流程图: 决策 61">
            <a:extLst>
              <a:ext uri="{FF2B5EF4-FFF2-40B4-BE49-F238E27FC236}">
                <a16:creationId xmlns:a16="http://schemas.microsoft.com/office/drawing/2014/main" id="{C597A133-AA54-4DA8-8F27-8E162AC8E968}"/>
              </a:ext>
            </a:extLst>
          </p:cNvPr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流程图: 决策 62">
            <a:extLst>
              <a:ext uri="{FF2B5EF4-FFF2-40B4-BE49-F238E27FC236}">
                <a16:creationId xmlns:a16="http://schemas.microsoft.com/office/drawing/2014/main" id="{9543E1A1-2464-4C5A-814E-AB6075316895}"/>
              </a:ext>
            </a:extLst>
          </p:cNvPr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6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11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sp>
        <p:nvSpPr>
          <p:cNvPr id="6" name="矩形 5"/>
          <p:cNvSpPr/>
          <p:nvPr/>
        </p:nvSpPr>
        <p:spPr>
          <a:xfrm>
            <a:off x="5056278" y="271756"/>
            <a:ext cx="207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实验结果</a:t>
            </a:r>
          </a:p>
        </p:txBody>
      </p:sp>
      <p:sp>
        <p:nvSpPr>
          <p:cNvPr id="7" name="流程图: 决策 6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" name="流程图: 决策 8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6" y="873997"/>
            <a:ext cx="11020887" cy="56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4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12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sp>
        <p:nvSpPr>
          <p:cNvPr id="4" name="矩形 3"/>
          <p:cNvSpPr/>
          <p:nvPr/>
        </p:nvSpPr>
        <p:spPr>
          <a:xfrm>
            <a:off x="5056278" y="671776"/>
            <a:ext cx="207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算法结构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决策 7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96023" y="1301810"/>
                <a:ext cx="9615195" cy="267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平均波形看信号形状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二维波形看信号分布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固定区间积分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积分范围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120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180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，再乘系数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sz="2000" b="0" i="1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∗1000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zh-CN" altLang="en-US" sz="2000" i="1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58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582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5826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altLang="zh-CN" sz="2000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000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000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，得到电荷量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，单位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𝑝𝐶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拟合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个峰值，获得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个峰值的平均值，再用直线拟合，得到斜率值，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𝑔𝑎𝑖𝑛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，即除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再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乘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得到增益值</a:t>
                </a:r>
                <a14:m>
                  <m:oMath xmlns:m="http://schemas.openxmlformats.org/officeDocument/2006/math">
                    <m:r>
                      <a:rPr lang="en-US" altLang="zh-CN" sz="2000" i="0" dirty="0" smtClean="0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2000" i="0" dirty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301810"/>
                <a:ext cx="9615195" cy="2679195"/>
              </a:xfrm>
              <a:prstGeom prst="rect">
                <a:avLst/>
              </a:prstGeom>
              <a:blipFill rotWithShape="0">
                <a:blip r:embed="rId2"/>
                <a:stretch>
                  <a:fillRect l="-571" t="-228" b="-2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62850" y="4573265"/>
                <a:ext cx="5572872" cy="990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40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i="1" smtClean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CN" sz="2400" b="0" i="1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58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2400" b="0" i="1" smtClean="0">
                                  <a:solidFill>
                                    <a:srgbClr val="005826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nary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400" i="1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58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rgbClr val="005826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rgbClr val="005826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5826"/>
                              </a:solidFill>
                              <a:latin typeface="Cambria Math" panose="02040503050406030204" pitchFamily="18" charset="0"/>
                            </a:rPr>
                            <m:t>𝑎𝑣𝑎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dirty="0" smtClean="0">
                          <a:solidFill>
                            <a:srgbClr val="005826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sz="2400" i="1" dirty="0">
                  <a:solidFill>
                    <a:srgbClr val="005826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50" y="4573265"/>
                <a:ext cx="5572872" cy="9904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622739" y="3949073"/>
                <a:ext cx="3015038" cy="2392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输出电荷量</a:t>
                </a:r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：探头输出电压值</a:t>
                </a:r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：采样时间间隔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：跨导电阻阻值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zh-CN" altLang="en-US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二级电压放大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倍</a:t>
                </a:r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zh-CN" altLang="en-US" i="1" dirty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增益</a:t>
                </a:r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：雪崩的𝐴𝑃𝐷数</a:t>
                </a:r>
                <a:endParaRPr lang="en-US" altLang="zh-CN" dirty="0">
                  <a:solidFill>
                    <a:srgbClr val="00582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>
                    <a:solidFill>
                      <a:srgbClr val="005826"/>
                    </a:solidFill>
                  </a:rPr>
                  <a:t>：电子电量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altLang="zh-CN" b="0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005826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dirty="0">
                  <a:solidFill>
                    <a:srgbClr val="005826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739" y="3949073"/>
                <a:ext cx="3015038" cy="2392130"/>
              </a:xfrm>
              <a:prstGeom prst="rect">
                <a:avLst/>
              </a:prstGeom>
              <a:blipFill rotWithShape="0">
                <a:blip r:embed="rId4"/>
                <a:stretch>
                  <a:fillRect l="-404" t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5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13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586504"/>
              </p:ext>
            </p:extLst>
          </p:nvPr>
        </p:nvGraphicFramePr>
        <p:xfrm>
          <a:off x="4820478" y="1908314"/>
          <a:ext cx="6977270" cy="44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5056278" y="671776"/>
            <a:ext cx="207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高压响应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96023" y="1209716"/>
                <a:ext cx="10350719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的增益正比于工作电压与击穿电压之差（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𝑏𝑟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），在恒温下，击穿电压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𝑏𝑟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不变。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209716"/>
                <a:ext cx="10350719" cy="423770"/>
              </a:xfrm>
              <a:prstGeom prst="rect">
                <a:avLst/>
              </a:prstGeom>
              <a:blipFill rotWithShape="0">
                <a:blip r:embed="rId3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54797" y="3452745"/>
                <a:ext cx="2221121" cy="465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1.62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97" y="3452745"/>
                <a:ext cx="2221121" cy="465833"/>
              </a:xfrm>
              <a:prstGeom prst="rect">
                <a:avLst/>
              </a:prstGeom>
              <a:blipFill rotWithShape="0">
                <a:blip r:embed="rId4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596023" y="1676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96023" y="2167191"/>
                <a:ext cx="422445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标准探头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编号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1361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，测试温度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20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℃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测试工作电压范围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57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62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每隔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0.5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采一个数据。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2167191"/>
                <a:ext cx="4224455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1299" b="-3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96023" y="4336942"/>
                <a:ext cx="3480440" cy="9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参考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59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627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的增益：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1.23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∗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电压变化带来偏差：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013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%/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𝑚𝑉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4336942"/>
                <a:ext cx="3480440" cy="961610"/>
              </a:xfrm>
              <a:prstGeom prst="rect">
                <a:avLst/>
              </a:prstGeom>
              <a:blipFill rotWithShape="0">
                <a:blip r:embed="rId6"/>
                <a:stretch>
                  <a:fillRect l="-1576" b="-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96023" y="39185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</a:p>
        </p:txBody>
      </p:sp>
      <p:sp>
        <p:nvSpPr>
          <p:cNvPr id="13" name="流程图: 决策 12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决策 13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决策 15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3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308782"/>
              </p:ext>
            </p:extLst>
          </p:nvPr>
        </p:nvGraphicFramePr>
        <p:xfrm>
          <a:off x="5390767" y="1966828"/>
          <a:ext cx="5979597" cy="423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14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sp>
        <p:nvSpPr>
          <p:cNvPr id="5" name="矩形 4"/>
          <p:cNvSpPr/>
          <p:nvPr/>
        </p:nvSpPr>
        <p:spPr>
          <a:xfrm>
            <a:off x="5056278" y="671776"/>
            <a:ext cx="207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温度响应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96023" y="1209716"/>
                <a:ext cx="10350719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的增益正比于工作电压与击穿电压之差（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𝑏𝑟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），温度越高，击穿电压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𝑏𝑟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越高。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209716"/>
                <a:ext cx="10350719" cy="423770"/>
              </a:xfrm>
              <a:prstGeom prst="rect">
                <a:avLst/>
              </a:prstGeom>
              <a:blipFill rotWithShape="0">
                <a:blip r:embed="rId3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829261" y="3622757"/>
                <a:ext cx="2039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1.04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zh-CN" alt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261" y="3622757"/>
                <a:ext cx="203985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596023" y="1676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96023" y="2167191"/>
                <a:ext cx="422445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标准探头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编号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1361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，测试电压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59.627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测试温度范围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−30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35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℃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每隔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℃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采一个数据。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2167191"/>
                <a:ext cx="4224455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1299" b="-3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96023" y="4336942"/>
                <a:ext cx="4553747" cy="9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参考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59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627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的增益：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1.23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∗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温度变化带来偏差：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8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</m:t>
                    </m:r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%/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64.2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/℃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4336942"/>
                <a:ext cx="4553747" cy="961610"/>
              </a:xfrm>
              <a:prstGeom prst="rect">
                <a:avLst/>
              </a:prstGeom>
              <a:blipFill rotWithShape="0">
                <a:blip r:embed="rId6"/>
                <a:stretch>
                  <a:fillRect l="-1205" b="-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96023" y="39185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</a:p>
        </p:txBody>
      </p:sp>
      <p:sp>
        <p:nvSpPr>
          <p:cNvPr id="13" name="流程图: 决策 12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决策 13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决策 15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01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图示 2"/>
              <p:cNvGraphicFramePr/>
              <p:nvPr>
                <p:extLst>
                  <p:ext uri="{D42A27DB-BD31-4B8C-83A1-F6EECF244321}">
                    <p14:modId xmlns:p14="http://schemas.microsoft.com/office/powerpoint/2010/main" val="3695854684"/>
                  </p:ext>
                </p:extLst>
              </p:nvPr>
            </p:nvGraphicFramePr>
            <p:xfrm>
              <a:off x="715032" y="1550504"/>
              <a:ext cx="10883348" cy="43831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图示 2"/>
              <p:cNvGraphicFramePr/>
              <p:nvPr>
                <p:extLst>
                  <p:ext uri="{D42A27DB-BD31-4B8C-83A1-F6EECF244321}">
                    <p14:modId xmlns:p14="http://schemas.microsoft.com/office/powerpoint/2010/main" val="3695854684"/>
                  </p:ext>
                </p:extLst>
              </p:nvPr>
            </p:nvGraphicFramePr>
            <p:xfrm>
              <a:off x="715032" y="1550504"/>
              <a:ext cx="10883348" cy="43831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右箭头 3"/>
          <p:cNvSpPr/>
          <p:nvPr/>
        </p:nvSpPr>
        <p:spPr>
          <a:xfrm>
            <a:off x="715032" y="1550504"/>
            <a:ext cx="10883348" cy="327991"/>
          </a:xfrm>
          <a:prstGeom prst="rightArrow">
            <a:avLst/>
          </a:prstGeom>
          <a:solidFill>
            <a:srgbClr val="005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绝对标定的计划</a:t>
            </a:r>
          </a:p>
        </p:txBody>
      </p: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8963B807-3E89-4BA7-BA93-A08CA8B7333A}"/>
              </a:ext>
            </a:extLst>
          </p:cNvPr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>
            <a:extLst>
              <a:ext uri="{FF2B5EF4-FFF2-40B4-BE49-F238E27FC236}">
                <a16:creationId xmlns:a16="http://schemas.microsoft.com/office/drawing/2014/main" id="{4EE91488-2081-4CA7-BF96-CB250F571302}"/>
              </a:ext>
            </a:extLst>
          </p:cNvPr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D8A9DA42-2922-4AE5-B89D-457D42F78202}"/>
              </a:ext>
            </a:extLst>
          </p:cNvPr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>
            <a:extLst>
              <a:ext uri="{FF2B5EF4-FFF2-40B4-BE49-F238E27FC236}">
                <a16:creationId xmlns:a16="http://schemas.microsoft.com/office/drawing/2014/main" id="{A17BAB2C-49A9-4B48-966B-87F60A02F2F5}"/>
              </a:ext>
            </a:extLst>
          </p:cNvPr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2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15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606C59-0CB1-4D1F-9785-32289AAF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17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4" y="152791"/>
            <a:ext cx="53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Cherenkov</a:t>
            </a:r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光子进入望远镜过程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96024" y="866963"/>
                <a:ext cx="6771427" cy="527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𝑝h𝑜𝑡𝑜𝑛𝑠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）进入望远镜，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𝑝h𝑜𝑡𝑜𝑛𝑠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）经反射镜表面反射进入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成像探头，衰减系数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𝑅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𝑝h𝑜𝑡𝑜𝑛𝑠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）透过成像探头表面的滤光片，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光子被光收集器收集，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光子打到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表面，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光子击中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APD,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光子能量被低能级电子吸收，电子激发形成电子空穴对，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电子，空穴向电场两极漂移并加速，产生更多电子空穴对，即雪崩效应，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最终，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输出总电荷量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4" y="866963"/>
                <a:ext cx="6771427" cy="5277214"/>
              </a:xfrm>
              <a:prstGeom prst="rect">
                <a:avLst/>
              </a:prstGeom>
              <a:blipFill rotWithShape="0">
                <a:blip r:embed="rId2"/>
                <a:stretch>
                  <a:fillRect l="-810" r="-2430" b="-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/>
          <p:cNvSpPr/>
          <p:nvPr/>
        </p:nvSpPr>
        <p:spPr>
          <a:xfrm>
            <a:off x="7285085" y="2491251"/>
            <a:ext cx="461554" cy="3552497"/>
          </a:xfrm>
          <a:prstGeom prst="rightBrace">
            <a:avLst>
              <a:gd name="adj1" fmla="val 8333"/>
              <a:gd name="adj2" fmla="val 77267"/>
            </a:avLst>
          </a:prstGeom>
          <a:ln w="28575">
            <a:solidFill>
              <a:srgbClr val="005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82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9301" y="4945566"/>
            <a:ext cx="342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826"/>
                </a:solidFill>
              </a:rPr>
              <a:t>多个过程分开考虑较为复杂，综合考虑更为实际。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929301" y="1216558"/>
            <a:ext cx="3926132" cy="2832928"/>
            <a:chOff x="3440562" y="1412776"/>
            <a:chExt cx="5488742" cy="3960440"/>
          </a:xfrm>
        </p:grpSpPr>
        <p:pic>
          <p:nvPicPr>
            <p:cNvPr id="8" name="内容占位符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0562" y="1412776"/>
              <a:ext cx="5488742" cy="396044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427984" y="1890261"/>
              <a:ext cx="769167" cy="1438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13992" y="2859239"/>
            <a:ext cx="214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滤光片位置改在光收集器前面了</a:t>
            </a:r>
          </a:p>
        </p:txBody>
      </p:sp>
    </p:spTree>
    <p:extLst>
      <p:ext uri="{BB962C8B-B14F-4D97-AF65-F5344CB8AC3E}">
        <p14:creationId xmlns:p14="http://schemas.microsoft.com/office/powerpoint/2010/main" val="37515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18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D169F55-313E-417C-8E7E-CF5EFBBF87D8}"/>
                  </a:ext>
                </a:extLst>
              </p:cNvPr>
              <p:cNvSpPr/>
              <p:nvPr/>
            </p:nvSpPr>
            <p:spPr>
              <a:xfrm>
                <a:off x="1948381" y="2367800"/>
                <a:ext cx="8046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假设</a:t>
                </a:r>
                <a:r>
                  <a: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一个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𝐴𝑃𝐷</m:t>
                    </m:r>
                  </m:oMath>
                </a14:m>
                <a:r>
                  <a: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个光子进入，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最终</a:t>
                </a:r>
                <a:r>
                  <a: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𝐴𝑃𝐷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发生雪崩，由泊松分布可知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169F55-313E-417C-8E7E-CF5EFBBF8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81" y="2367800"/>
                <a:ext cx="804604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8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8137FE9-A8C6-4E7C-84A5-998DD6177FCC}"/>
                  </a:ext>
                </a:extLst>
              </p:cNvPr>
              <p:cNvSpPr/>
              <p:nvPr/>
            </p:nvSpPr>
            <p:spPr>
              <a:xfrm>
                <a:off x="4035428" y="2818915"/>
                <a:ext cx="3737753" cy="1103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𝑝𝑒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𝐴𝑃𝐷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𝑝𝑒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𝐴𝑃𝐷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𝑝𝑒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𝐴𝑃𝐷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137FE9-A8C6-4E7C-84A5-998DD6177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8" y="2818915"/>
                <a:ext cx="3737753" cy="11033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B9E225A-2213-4DD7-9E28-124F0F43C1A8}"/>
                  </a:ext>
                </a:extLst>
              </p:cNvPr>
              <p:cNvSpPr/>
              <p:nvPr/>
            </p:nvSpPr>
            <p:spPr>
              <a:xfrm>
                <a:off x="2632350" y="4122022"/>
                <a:ext cx="6015942" cy="706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  <m:r>
                      <a:rPr lang="zh-CN" alt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𝐴𝑃𝐷</m:t>
                        </m:r>
                      </m:sub>
                    </m:sSub>
                    <m:r>
                      <a:rPr lang="zh-CN" alt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𝐴𝑃𝐷</m:t>
                        </m:r>
                      </m:sub>
                    </m:sSub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𝐴𝑃𝐷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zh-CN" alt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𝐴𝑃𝐷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𝐴𝑃𝐷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)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9E225A-2213-4DD7-9E28-124F0F43C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50" y="4122022"/>
                <a:ext cx="6015942" cy="706155"/>
              </a:xfrm>
              <a:prstGeom prst="rect">
                <a:avLst/>
              </a:prstGeom>
              <a:blipFill rotWithShape="0"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E873619-E619-4D1E-98E9-AAE600DD6877}"/>
                  </a:ext>
                </a:extLst>
              </p:cNvPr>
              <p:cNvSpPr/>
              <p:nvPr/>
            </p:nvSpPr>
            <p:spPr>
              <a:xfrm>
                <a:off x="3660484" y="5307184"/>
                <a:ext cx="3959674" cy="79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𝐴𝑃𝐷</m:t>
                          </m:r>
                        </m:sub>
                      </m:sSub>
                      <m:func>
                        <m:func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zh-CN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𝑎𝑣𝑎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𝐴𝑃𝐷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873619-E619-4D1E-98E9-AAE600DD6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84" y="5307184"/>
                <a:ext cx="3959674" cy="790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AC959A8-0514-460E-9766-4B794DC357AB}"/>
              </a:ext>
            </a:extLst>
          </p:cNvPr>
          <p:cNvSpPr txBox="1"/>
          <p:nvPr/>
        </p:nvSpPr>
        <p:spPr>
          <a:xfrm>
            <a:off x="1948381" y="48281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8" name="矩形 7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绝对光子数修正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96023" y="892979"/>
                <a:ext cx="1048331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成像探头和标定探头所使用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𝐴𝑃𝐷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𝐴𝑃𝐷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，同一时刻，单个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𝐴𝑃𝐷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也可能有多个光子进入，而雪崩输出电荷量相同，修正后可得到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所产生的光电子数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892979"/>
                <a:ext cx="10483310" cy="1051185"/>
              </a:xfrm>
              <a:prstGeom prst="rect">
                <a:avLst/>
              </a:prstGeom>
              <a:blipFill rotWithShape="0">
                <a:blip r:embed="rId6"/>
                <a:stretch>
                  <a:fillRect l="-640" r="-3025" b="-2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7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66163" y="1537455"/>
            <a:ext cx="347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绝对标定的目的</a:t>
            </a:r>
          </a:p>
        </p:txBody>
      </p:sp>
      <p:sp>
        <p:nvSpPr>
          <p:cNvPr id="3" name="矩形 2"/>
          <p:cNvSpPr/>
          <p:nvPr/>
        </p:nvSpPr>
        <p:spPr>
          <a:xfrm>
            <a:off x="6266163" y="2414118"/>
            <a:ext cx="3474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绝对标定的方案</a:t>
            </a:r>
          </a:p>
        </p:txBody>
      </p:sp>
      <p:sp>
        <p:nvSpPr>
          <p:cNvPr id="4" name="矩形 3"/>
          <p:cNvSpPr/>
          <p:nvPr/>
        </p:nvSpPr>
        <p:spPr>
          <a:xfrm>
            <a:off x="6266163" y="3290781"/>
            <a:ext cx="3474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sp>
        <p:nvSpPr>
          <p:cNvPr id="5" name="矩形 4"/>
          <p:cNvSpPr/>
          <p:nvPr/>
        </p:nvSpPr>
        <p:spPr>
          <a:xfrm>
            <a:off x="6266163" y="4167443"/>
            <a:ext cx="3474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绝对标定的计划</a:t>
            </a:r>
          </a:p>
        </p:txBody>
      </p:sp>
    </p:spTree>
    <p:extLst>
      <p:ext uri="{BB962C8B-B14F-4D97-AF65-F5344CB8AC3E}">
        <p14:creationId xmlns:p14="http://schemas.microsoft.com/office/powerpoint/2010/main" val="342731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19" y="1275140"/>
            <a:ext cx="4739445" cy="2281016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 cstate="print"/>
          <a:srcRect r="2129"/>
          <a:stretch>
            <a:fillRect/>
          </a:stretch>
        </p:blipFill>
        <p:spPr>
          <a:xfrm>
            <a:off x="6775269" y="1275140"/>
            <a:ext cx="4139613" cy="24864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1561" t="7309" r="19847" b="12920"/>
          <a:stretch/>
        </p:blipFill>
        <p:spPr>
          <a:xfrm>
            <a:off x="1238692" y="3565570"/>
            <a:ext cx="2758541" cy="24175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9000" r="5201" b="21651"/>
          <a:stretch/>
        </p:blipFill>
        <p:spPr>
          <a:xfrm>
            <a:off x="4639204" y="3851947"/>
            <a:ext cx="2902090" cy="21312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16051" b="26200"/>
          <a:stretch/>
        </p:blipFill>
        <p:spPr>
          <a:xfrm>
            <a:off x="8183266" y="3807281"/>
            <a:ext cx="2731616" cy="21758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6024" y="152791"/>
            <a:ext cx="53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硅光电倍增管</a:t>
            </a:r>
            <a:r>
              <a:rPr lang="en-US" altLang="zh-CN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en-US" altLang="zh-CN" sz="2800" b="1" dirty="0" err="1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SiPM</a:t>
            </a:r>
            <a:r>
              <a:rPr lang="en-US" altLang="zh-CN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成像探头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60553" y="865616"/>
            <a:ext cx="405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广角切伦科夫望远镜阵列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(WFCTA)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5060" y="87503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望远镜内部结构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0884" y="5992583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成像探头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8474" y="599258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光收集器阵列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88476" y="5983169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阵列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91989" y="350068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紫外带通滤光片</a:t>
            </a:r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3388303" y="3700737"/>
            <a:ext cx="703686" cy="348754"/>
          </a:xfrm>
          <a:prstGeom prst="straightConnector1">
            <a:avLst/>
          </a:prstGeom>
          <a:ln w="28575">
            <a:solidFill>
              <a:srgbClr val="0058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决策 15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16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决策 17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决策 18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2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606C59-0CB1-4D1F-9785-32289AAF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4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绝对标定的目的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80353" y="2033247"/>
            <a:ext cx="5507688" cy="3974111"/>
            <a:chOff x="3440562" y="1412776"/>
            <a:chExt cx="5488742" cy="3960440"/>
          </a:xfrm>
        </p:grpSpPr>
        <p:pic>
          <p:nvPicPr>
            <p:cNvPr id="5" name="内容占位符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0562" y="1412776"/>
              <a:ext cx="5488742" cy="396044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427984" y="1890261"/>
              <a:ext cx="769167" cy="1438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6022" y="1028072"/>
            <a:ext cx="1076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WFCTA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成像探头（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通道）上输出的电信号，来测量入射到成像探头表面的光子数。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96023" y="2731650"/>
                <a:ext cx="5146537" cy="1512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成像探头输出总荷量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：总比例系数（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待标定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𝑝h𝑜𝑡𝑜𝑛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成像探头表面入射总光子数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2731650"/>
                <a:ext cx="5146537" cy="1512850"/>
              </a:xfrm>
              <a:prstGeom prst="rect">
                <a:avLst/>
              </a:prstGeom>
              <a:blipFill rotWithShape="0">
                <a:blip r:embed="rId4"/>
                <a:stretch>
                  <a:fillRect l="-355" r="-592" b="-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96023" y="1905843"/>
                <a:ext cx="369440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905843"/>
                <a:ext cx="3694409" cy="490199"/>
              </a:xfrm>
              <a:prstGeom prst="rect">
                <a:avLst/>
              </a:prstGeom>
              <a:blipFill rotWithShape="0">
                <a:blip r:embed="rId5"/>
                <a:stretch>
                  <a:fillRect l="-1155"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863634" y="1905843"/>
            <a:ext cx="870857" cy="49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决策 12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4" name="流程图: 决策 13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A0E157A-218C-4C33-9ADC-E9C539D10DA6}"/>
              </a:ext>
            </a:extLst>
          </p:cNvPr>
          <p:cNvSpPr txBox="1">
            <a:spLocks/>
          </p:cNvSpPr>
          <p:nvPr/>
        </p:nvSpPr>
        <p:spPr>
          <a:xfrm>
            <a:off x="11598380" y="4188657"/>
            <a:ext cx="51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51981-CAB2-A242-8C22-485ED32D3DBE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08A54B7-B258-499B-9DD7-96C179EC8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405491"/>
              </p:ext>
            </p:extLst>
          </p:nvPr>
        </p:nvGraphicFramePr>
        <p:xfrm>
          <a:off x="-275152" y="1554198"/>
          <a:ext cx="6789363" cy="186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5F02F3A-194D-4A51-9823-E1CB40946A06}"/>
              </a:ext>
            </a:extLst>
          </p:cNvPr>
          <p:cNvSpPr txBox="1"/>
          <p:nvPr/>
        </p:nvSpPr>
        <p:spPr>
          <a:xfrm>
            <a:off x="596023" y="4371219"/>
            <a:ext cx="1042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运动平台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：搭载标定探头在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面光源和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成像探头之间多点三维测量。</a:t>
            </a:r>
            <a:endParaRPr lang="en-US" altLang="zh-CN" sz="2000" dirty="0">
              <a:solidFill>
                <a:srgbClr val="0058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标定探头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：获得成像探头前方绝对光子数分布，拟合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成像探头表面绝对光子数。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zh-CN" altLang="en-US" sz="2000" dirty="0">
                <a:solidFill>
                  <a:srgbClr val="0058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：获取标定探头测量数据。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绝对标定的方案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707961" y="1024507"/>
            <a:ext cx="5082898" cy="3161032"/>
            <a:chOff x="6592551" y="3137394"/>
            <a:chExt cx="5082898" cy="3161032"/>
          </a:xfrm>
        </p:grpSpPr>
        <p:grpSp>
          <p:nvGrpSpPr>
            <p:cNvPr id="8" name="组合 7"/>
            <p:cNvGrpSpPr/>
            <p:nvPr/>
          </p:nvGrpSpPr>
          <p:grpSpPr>
            <a:xfrm>
              <a:off x="6592551" y="3137394"/>
              <a:ext cx="5082898" cy="3161032"/>
              <a:chOff x="2191674" y="2072640"/>
              <a:chExt cx="7135206" cy="4437355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09731FD1-8DBB-4AAA-8939-DB476B2E4AB3}"/>
                  </a:ext>
                </a:extLst>
              </p:cNvPr>
              <p:cNvGrpSpPr/>
              <p:nvPr/>
            </p:nvGrpSpPr>
            <p:grpSpPr>
              <a:xfrm>
                <a:off x="2191674" y="2178476"/>
                <a:ext cx="6863049" cy="3673589"/>
                <a:chOff x="2705479" y="2387482"/>
                <a:chExt cx="6863049" cy="3673589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9A57C5F6-384A-4D9A-89FE-E9831EE70D40}"/>
                    </a:ext>
                  </a:extLst>
                </p:cNvPr>
                <p:cNvCxnSpPr>
                  <a:cxnSpLocks/>
                  <a:stCxn id="19" idx="3"/>
                  <a:endCxn id="17" idx="3"/>
                </p:cNvCxnSpPr>
                <p:nvPr/>
              </p:nvCxnSpPr>
              <p:spPr>
                <a:xfrm flipV="1">
                  <a:off x="3234692" y="4220650"/>
                  <a:ext cx="6311025" cy="12463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8115241-3957-44BE-859C-043B4ED8975E}"/>
                    </a:ext>
                  </a:extLst>
                </p:cNvPr>
                <p:cNvSpPr/>
                <p:nvPr/>
              </p:nvSpPr>
              <p:spPr>
                <a:xfrm flipH="1">
                  <a:off x="4888542" y="2992679"/>
                  <a:ext cx="120187" cy="2058103"/>
                </a:xfrm>
                <a:prstGeom prst="rect">
                  <a:avLst/>
                </a:prstGeom>
                <a:solidFill>
                  <a:srgbClr val="005826"/>
                </a:solidFill>
                <a:ln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1F5A158-1202-43B6-9DBA-7F2BFDFC73D9}"/>
                    </a:ext>
                  </a:extLst>
                </p:cNvPr>
                <p:cNvSpPr txBox="1"/>
                <p:nvPr/>
              </p:nvSpPr>
              <p:spPr>
                <a:xfrm>
                  <a:off x="8000030" y="2512065"/>
                  <a:ext cx="877164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/>
                    <a:t>反射镜</a:t>
                  </a:r>
                </a:p>
              </p:txBody>
            </p:sp>
            <p:sp>
              <p:nvSpPr>
                <p:cNvPr id="16" name="流程图: 直接访问存储器 15">
                  <a:extLst>
                    <a:ext uri="{FF2B5EF4-FFF2-40B4-BE49-F238E27FC236}">
                      <a16:creationId xmlns:a16="http://schemas.microsoft.com/office/drawing/2014/main" id="{B3D79BD5-9C8D-4F2B-82AB-037460D64E41}"/>
                    </a:ext>
                  </a:extLst>
                </p:cNvPr>
                <p:cNvSpPr/>
                <p:nvPr/>
              </p:nvSpPr>
              <p:spPr>
                <a:xfrm flipH="1">
                  <a:off x="8311012" y="4069001"/>
                  <a:ext cx="693749" cy="303297"/>
                </a:xfrm>
                <a:prstGeom prst="flowChartMagneticDrum">
                  <a:avLst/>
                </a:prstGeom>
                <a:solidFill>
                  <a:schemeClr val="bg1"/>
                </a:solidFill>
                <a:ln w="28575"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新月形 16">
                  <a:extLst>
                    <a:ext uri="{FF2B5EF4-FFF2-40B4-BE49-F238E27FC236}">
                      <a16:creationId xmlns:a16="http://schemas.microsoft.com/office/drawing/2014/main" id="{CCBF97F3-B837-4B69-B2B9-10B2E358994C}"/>
                    </a:ext>
                  </a:extLst>
                </p:cNvPr>
                <p:cNvSpPr/>
                <p:nvPr/>
              </p:nvSpPr>
              <p:spPr>
                <a:xfrm flipH="1">
                  <a:off x="9086768" y="2387482"/>
                  <a:ext cx="481760" cy="3666334"/>
                </a:xfrm>
                <a:prstGeom prst="moon">
                  <a:avLst>
                    <a:gd name="adj" fmla="val 4735"/>
                  </a:avLst>
                </a:prstGeom>
                <a:solidFill>
                  <a:schemeClr val="bg1"/>
                </a:solidFill>
                <a:ln w="28575"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F6F7AE46-02FD-4830-9038-5E41E166256F}"/>
                    </a:ext>
                  </a:extLst>
                </p:cNvPr>
                <p:cNvSpPr/>
                <p:nvPr/>
              </p:nvSpPr>
              <p:spPr>
                <a:xfrm>
                  <a:off x="2705479" y="3081162"/>
                  <a:ext cx="418759" cy="2278975"/>
                </a:xfrm>
                <a:prstGeom prst="rect">
                  <a:avLst/>
                </a:prstGeom>
                <a:noFill/>
                <a:ln w="28575"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46C6F05-8F29-47BB-AFB3-8CEA5ACAF435}"/>
                    </a:ext>
                  </a:extLst>
                </p:cNvPr>
                <p:cNvSpPr txBox="1"/>
                <p:nvPr/>
              </p:nvSpPr>
              <p:spPr>
                <a:xfrm>
                  <a:off x="2773027" y="3352299"/>
                  <a:ext cx="461665" cy="1761627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CN" altLang="en-US" dirty="0"/>
                    <a:t>成 像 探 头</a:t>
                  </a: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2CB1C6CF-8E0D-4EC4-9292-7DF71613EC7D}"/>
                    </a:ext>
                  </a:extLst>
                </p:cNvPr>
                <p:cNvSpPr/>
                <p:nvPr/>
              </p:nvSpPr>
              <p:spPr>
                <a:xfrm flipH="1">
                  <a:off x="8631119" y="4372299"/>
                  <a:ext cx="123245" cy="1688772"/>
                </a:xfrm>
                <a:prstGeom prst="rect">
                  <a:avLst/>
                </a:prstGeom>
                <a:solidFill>
                  <a:srgbClr val="005826"/>
                </a:solidFill>
                <a:ln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0015F5F-DBBD-4544-91A9-61A9EA408079}"/>
                    </a:ext>
                  </a:extLst>
                </p:cNvPr>
                <p:cNvSpPr/>
                <p:nvPr/>
              </p:nvSpPr>
              <p:spPr>
                <a:xfrm rot="8621916" flipH="1">
                  <a:off x="5187223" y="4938661"/>
                  <a:ext cx="129937" cy="1011112"/>
                </a:xfrm>
                <a:prstGeom prst="rect">
                  <a:avLst/>
                </a:prstGeom>
                <a:solidFill>
                  <a:srgbClr val="005826"/>
                </a:solidFill>
                <a:ln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8F2A2B1-B41D-469B-95DE-A736EBE41DAE}"/>
                    </a:ext>
                  </a:extLst>
                </p:cNvPr>
                <p:cNvSpPr txBox="1"/>
                <p:nvPr/>
              </p:nvSpPr>
              <p:spPr>
                <a:xfrm>
                  <a:off x="4203342" y="2445814"/>
                  <a:ext cx="1555369" cy="518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/>
                    <a:t>运动平台</a:t>
                  </a:r>
                </a:p>
              </p:txBody>
            </p:sp>
            <p:cxnSp>
              <p:nvCxnSpPr>
                <p:cNvPr id="23" name="直接箭头连接符 22">
                  <a:extLst>
                    <a:ext uri="{FF2B5EF4-FFF2-40B4-BE49-F238E27FC236}">
                      <a16:creationId xmlns:a16="http://schemas.microsoft.com/office/drawing/2014/main" id="{9EE2E18B-CA33-4B0B-8B0F-8A4542000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8104" y="5155287"/>
                  <a:ext cx="520121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81BBA67-09AB-4812-80A3-D27A7DE9DA80}"/>
                    </a:ext>
                  </a:extLst>
                </p:cNvPr>
                <p:cNvSpPr/>
                <p:nvPr/>
              </p:nvSpPr>
              <p:spPr>
                <a:xfrm>
                  <a:off x="5881153" y="5150886"/>
                  <a:ext cx="1811896" cy="518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/>
                    <a:t>约</a:t>
                  </a:r>
                  <a:r>
                    <a:rPr lang="en-US" altLang="zh-CN" dirty="0"/>
                    <a:t>2570mm</a:t>
                  </a:r>
                  <a:endParaRPr lang="zh-CN" altLang="en-US" dirty="0"/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D1A522C-59A7-42F5-AABF-0EDCBDD1B30C}"/>
                    </a:ext>
                  </a:extLst>
                </p:cNvPr>
                <p:cNvSpPr txBox="1"/>
                <p:nvPr/>
              </p:nvSpPr>
              <p:spPr>
                <a:xfrm>
                  <a:off x="8311012" y="3573501"/>
                  <a:ext cx="566181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LED</a:t>
                  </a:r>
                  <a:endParaRPr lang="zh-CN" altLang="en-US" dirty="0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FE8D974-C93C-49EC-9854-4C3838315838}"/>
                    </a:ext>
                  </a:extLst>
                </p:cNvPr>
                <p:cNvSpPr/>
                <p:nvPr/>
              </p:nvSpPr>
              <p:spPr>
                <a:xfrm>
                  <a:off x="4076464" y="4374442"/>
                  <a:ext cx="1895986" cy="5178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58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45DF74BF-64ED-4B4A-8010-AF193180BE6D}"/>
                    </a:ext>
                  </a:extLst>
                </p:cNvPr>
                <p:cNvSpPr txBox="1"/>
                <p:nvPr/>
              </p:nvSpPr>
              <p:spPr>
                <a:xfrm>
                  <a:off x="3845425" y="3006068"/>
                  <a:ext cx="648070" cy="12970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9263AE-1176-48EA-B423-59C69FB9E7B0}"/>
                  </a:ext>
                </a:extLst>
              </p:cNvPr>
              <p:cNvSpPr txBox="1"/>
              <p:nvPr/>
            </p:nvSpPr>
            <p:spPr>
              <a:xfrm>
                <a:off x="4434830" y="5991539"/>
                <a:ext cx="3499578" cy="518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光子数绝对标定示意图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191674" y="2072640"/>
                <a:ext cx="7135206" cy="3904645"/>
              </a:xfrm>
              <a:prstGeom prst="rect">
                <a:avLst/>
              </a:prstGeom>
              <a:noFill/>
              <a:ln w="28575">
                <a:solidFill>
                  <a:srgbClr val="0058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699264" y="46355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dirty="0"/>
                <a:t>标定探头</a:t>
              </a:r>
            </a:p>
          </p:txBody>
        </p:sp>
      </p:grpSp>
      <p:sp>
        <p:nvSpPr>
          <p:cNvPr id="28" name="流程图: 决策 27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决策 28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0" name="流程图: 决策 29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决策 30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05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F1A0B47-D509-4E44-8C37-EA8118FC4002}"/>
                  </a:ext>
                </a:extLst>
              </p:cNvPr>
              <p:cNvSpPr txBox="1"/>
              <p:nvPr/>
            </p:nvSpPr>
            <p:spPr>
              <a:xfrm>
                <a:off x="596023" y="711125"/>
                <a:ext cx="1140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通道获取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增益值，用于监控温度对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增益的变化，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个通道分别输出，可相互检验；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S2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通道备用。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1A0B47-D509-4E44-8C37-EA8118FC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711125"/>
                <a:ext cx="1140887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481" b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96023" y="152791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标定探头读出电路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48377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绝对标定的方案</a:t>
            </a:r>
          </a:p>
        </p:txBody>
      </p:sp>
      <p:sp>
        <p:nvSpPr>
          <p:cNvPr id="26" name="流程图: 决策 25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决策 26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8" name="流程图: 决策 27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决策 28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2" y="2314857"/>
            <a:ext cx="2096945" cy="206298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147182" y="4558587"/>
            <a:ext cx="3065263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本次报告实验数据均来自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1361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A-1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子部分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3319CE-E0AE-4439-8FD1-7FA41134447D}"/>
              </a:ext>
            </a:extLst>
          </p:cNvPr>
          <p:cNvGrpSpPr/>
          <p:nvPr/>
        </p:nvGrpSpPr>
        <p:grpSpPr>
          <a:xfrm>
            <a:off x="4785216" y="1552482"/>
            <a:ext cx="6026800" cy="4714839"/>
            <a:chOff x="4785216" y="1552482"/>
            <a:chExt cx="6026800" cy="4714839"/>
          </a:xfrm>
        </p:grpSpPr>
        <p:grpSp>
          <p:nvGrpSpPr>
            <p:cNvPr id="31" name="组合 30"/>
            <p:cNvGrpSpPr/>
            <p:nvPr/>
          </p:nvGrpSpPr>
          <p:grpSpPr>
            <a:xfrm>
              <a:off x="4785216" y="1552482"/>
              <a:ext cx="6026800" cy="4714839"/>
              <a:chOff x="5088834" y="1751963"/>
              <a:chExt cx="6026800" cy="4714839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76" r="11353"/>
              <a:stretch/>
            </p:blipFill>
            <p:spPr>
              <a:xfrm>
                <a:off x="5088835" y="1751963"/>
                <a:ext cx="6026799" cy="4347866"/>
              </a:xfrm>
              <a:prstGeom prst="rect">
                <a:avLst/>
              </a:prstGeom>
            </p:spPr>
          </p:pic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668441EE-38C5-4DE2-B639-F07C27B41AF4}"/>
                  </a:ext>
                </a:extLst>
              </p:cNvPr>
              <p:cNvGrpSpPr/>
              <p:nvPr/>
            </p:nvGrpSpPr>
            <p:grpSpPr>
              <a:xfrm>
                <a:off x="6694658" y="2985543"/>
                <a:ext cx="4170258" cy="567227"/>
                <a:chOff x="5803422" y="3067836"/>
                <a:chExt cx="5008424" cy="681899"/>
              </a:xfrm>
            </p:grpSpPr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2998294-530D-4BC6-B8F7-DF303B43768E}"/>
                    </a:ext>
                  </a:extLst>
                </p:cNvPr>
                <p:cNvSpPr txBox="1"/>
                <p:nvPr/>
              </p:nvSpPr>
              <p:spPr>
                <a:xfrm>
                  <a:off x="5803422" y="3067836"/>
                  <a:ext cx="436338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600" b="1" dirty="0">
                      <a:solidFill>
                        <a:srgbClr val="FF0000"/>
                      </a:solidFill>
                    </a:rPr>
                    <a:t>S</a:t>
                  </a:r>
                  <a:endParaRPr lang="zh-CN" alt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D987CF1-D1C9-42C5-ACA6-8325A674454B}"/>
                    </a:ext>
                  </a:extLst>
                </p:cNvPr>
                <p:cNvSpPr txBox="1"/>
                <p:nvPr/>
              </p:nvSpPr>
              <p:spPr>
                <a:xfrm>
                  <a:off x="7872677" y="3067836"/>
                  <a:ext cx="692818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600" b="1" dirty="0">
                      <a:solidFill>
                        <a:srgbClr val="FF0000"/>
                      </a:solidFill>
                    </a:rPr>
                    <a:t>S1</a:t>
                  </a:r>
                  <a:endParaRPr lang="zh-CN" altLang="en-US" sz="3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C1352EE-555A-4050-B3DD-AFA5CB917E47}"/>
                    </a:ext>
                  </a:extLst>
                </p:cNvPr>
                <p:cNvSpPr txBox="1"/>
                <p:nvPr/>
              </p:nvSpPr>
              <p:spPr>
                <a:xfrm>
                  <a:off x="10119028" y="3103404"/>
                  <a:ext cx="6928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600" b="1" dirty="0">
                      <a:solidFill>
                        <a:srgbClr val="FF0000"/>
                      </a:solidFill>
                    </a:rPr>
                    <a:t>S2</a:t>
                  </a:r>
                  <a:endParaRPr lang="zh-CN" alt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BCE9A1D-4410-4318-ADE0-1EF4FAD69501}"/>
                  </a:ext>
                </a:extLst>
              </p:cNvPr>
              <p:cNvSpPr/>
              <p:nvPr/>
            </p:nvSpPr>
            <p:spPr>
              <a:xfrm>
                <a:off x="7256543" y="6159579"/>
                <a:ext cx="1691381" cy="307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标准探测器电路板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C17426-E806-4ACC-8266-93DB738A9DF3}"/>
                  </a:ext>
                </a:extLst>
              </p:cNvPr>
              <p:cNvSpPr/>
              <p:nvPr/>
            </p:nvSpPr>
            <p:spPr>
              <a:xfrm>
                <a:off x="5088834" y="3283950"/>
                <a:ext cx="1114285" cy="68176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2C17426-E806-4ACC-8266-93DB738A9DF3}"/>
                </a:ext>
              </a:extLst>
            </p:cNvPr>
            <p:cNvSpPr/>
            <p:nvPr/>
          </p:nvSpPr>
          <p:spPr>
            <a:xfrm>
              <a:off x="6736192" y="2618602"/>
              <a:ext cx="254962" cy="247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2C17426-E806-4ACC-8266-93DB738A9DF3}"/>
              </a:ext>
            </a:extLst>
          </p:cNvPr>
          <p:cNvSpPr/>
          <p:nvPr/>
        </p:nvSpPr>
        <p:spPr>
          <a:xfrm>
            <a:off x="1684233" y="2360080"/>
            <a:ext cx="701158" cy="681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0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5741594-85CA-45A2-B42B-C697483293E9}"/>
                  </a:ext>
                </a:extLst>
              </p:cNvPr>
              <p:cNvSpPr txBox="1"/>
              <p:nvPr/>
            </p:nvSpPr>
            <p:spPr>
              <a:xfrm>
                <a:off x="596023" y="1138962"/>
                <a:ext cx="74840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标定探头输出信号进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行积分，得到</a:t>
                </a:r>
                <a:r>
                  <a:rPr lang="zh-CN" altLang="en-US" sz="2000" b="1" dirty="0">
                    <a:solidFill>
                      <a:srgbClr val="0058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标定探头输出的电荷量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CN" altLang="en-US" sz="20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741594-85CA-45A2-B42B-C69748329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138962"/>
                <a:ext cx="748403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33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D400D26-11B1-467A-9CF8-8FBFD7D375C9}"/>
                  </a:ext>
                </a:extLst>
              </p:cNvPr>
              <p:cNvSpPr txBox="1"/>
              <p:nvPr/>
            </p:nvSpPr>
            <p:spPr>
              <a:xfrm>
                <a:off x="1510946" y="2771774"/>
                <a:ext cx="2679708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zh-CN" alt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400D26-11B1-467A-9CF8-8FBFD7D3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6" y="2771774"/>
                <a:ext cx="2679708" cy="711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B44B900-CFC8-4347-8117-21B005381F7A}"/>
                  </a:ext>
                </a:extLst>
              </p:cNvPr>
              <p:cNvSpPr txBox="1"/>
              <p:nvPr/>
            </p:nvSpPr>
            <p:spPr>
              <a:xfrm>
                <a:off x="1126945" y="4229177"/>
                <a:ext cx="3098669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𝑆𝑖𝑃𝑀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400" i="1" dirty="0">
                                  <a:latin typeface="Cambria Math" panose="02040503050406030204" pitchFamily="18" charset="0"/>
                                </a:rPr>
                                <m:t>𝑎𝑣𝑎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zh-CN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44B900-CFC8-4347-8117-21B00538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45" y="4229177"/>
                <a:ext cx="3098669" cy="756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F7145B5-7759-4459-9558-A90488CBFA62}"/>
                  </a:ext>
                </a:extLst>
              </p:cNvPr>
              <p:cNvSpPr/>
              <p:nvPr/>
            </p:nvSpPr>
            <p:spPr>
              <a:xfrm>
                <a:off x="596023" y="2152346"/>
                <a:ext cx="37201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可通过已知脉冲信号标定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7145B5-7759-4459-9558-A90488CBF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2152346"/>
                <a:ext cx="372012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47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6023" y="1645654"/>
                <a:ext cx="61121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标定探头增益包括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𝑖𝑃𝑀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和电子学增益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1645654"/>
                <a:ext cx="611218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898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23549" y="2501645"/>
                <a:ext cx="32011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输出电压幅度值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：探头</a:t>
                </a:r>
                <a:r>
                  <a:rPr lang="zh-CN" altLang="en-US" dirty="0"/>
                  <a:t>输出电压幅度值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：示波器时间精度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：跨导电阻，阻值为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49" y="2501645"/>
                <a:ext cx="3201133" cy="1200329"/>
              </a:xfrm>
              <a:prstGeom prst="rect">
                <a:avLst/>
              </a:prstGeom>
              <a:blipFill rotWithShape="0">
                <a:blip r:embed="rId8"/>
                <a:stretch>
                  <a:fillRect t="-2538" r="-114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423549" y="4392980"/>
                <a:ext cx="33961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：雪崩的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𝐴𝑃𝐷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数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：电子的电荷量，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1.6</m:t>
                    </m:r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49" y="4392980"/>
                <a:ext cx="3396186" cy="646331"/>
              </a:xfrm>
              <a:prstGeom prst="rect">
                <a:avLst/>
              </a:prstGeom>
              <a:blipFill rotWithShape="0"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96023" y="152791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从输出电荷量到绝对光子数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1C26721-279D-4EF8-8D7E-AD53370C9553}"/>
                  </a:ext>
                </a:extLst>
              </p:cNvPr>
              <p:cNvSpPr/>
              <p:nvPr/>
            </p:nvSpPr>
            <p:spPr>
              <a:xfrm>
                <a:off x="596023" y="3702762"/>
                <a:ext cx="72237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通过单光电子谱可以得出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𝑆𝑖𝑃𝑀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C26721-279D-4EF8-8D7E-AD53370C9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3702762"/>
                <a:ext cx="7223712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759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96023" y="5086145"/>
                <a:ext cx="28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即雪崩的𝐴𝑃𝐷数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5086145"/>
                <a:ext cx="2833148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93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B44B900-CFC8-4347-8117-21B005381F7A}"/>
                  </a:ext>
                </a:extLst>
              </p:cNvPr>
              <p:cNvSpPr txBox="1"/>
              <p:nvPr/>
            </p:nvSpPr>
            <p:spPr>
              <a:xfrm>
                <a:off x="2296393" y="5586926"/>
                <a:ext cx="2915926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  <m:t>𝑎𝑣𝑎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𝑆𝑖𝑃𝑀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zh-CN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44B900-CFC8-4347-8117-21B00538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93" y="5586926"/>
                <a:ext cx="2915926" cy="7566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0" y="648377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绝对标定的方案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29228" y="30360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信号的平均波形</a:t>
            </a:r>
          </a:p>
        </p:txBody>
      </p:sp>
      <p:sp>
        <p:nvSpPr>
          <p:cNvPr id="17" name="矩形 16"/>
          <p:cNvSpPr/>
          <p:nvPr/>
        </p:nvSpPr>
        <p:spPr>
          <a:xfrm>
            <a:off x="9360062" y="58161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</a:rPr>
              <a:t>单光电子谱</a:t>
            </a:r>
          </a:p>
        </p:txBody>
      </p:sp>
      <p:sp>
        <p:nvSpPr>
          <p:cNvPr id="19" name="流程图: 决策 18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流程图: 决策 20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74" r="54359" b="50770"/>
          <a:stretch/>
        </p:blipFill>
        <p:spPr>
          <a:xfrm>
            <a:off x="8089768" y="864705"/>
            <a:ext cx="3879414" cy="21801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50646" r="51473" b="1907"/>
          <a:stretch/>
        </p:blipFill>
        <p:spPr>
          <a:xfrm>
            <a:off x="8080059" y="3797383"/>
            <a:ext cx="3879414" cy="20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从输出电荷量到绝对光子数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30FE2FA-390E-4034-8914-1F63AB645776}"/>
                  </a:ext>
                </a:extLst>
              </p:cNvPr>
              <p:cNvSpPr/>
              <p:nvPr/>
            </p:nvSpPr>
            <p:spPr>
              <a:xfrm>
                <a:off x="596023" y="3536657"/>
                <a:ext cx="68573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𝑆𝑖𝑃𝑀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的探测效率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𝑃𝐷𝐸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需要去中国计量科学研究院标定；也可以在已知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𝐿𝐸𝐷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波长后，查询滨松手册获取。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0FE2FA-390E-4034-8914-1F63AB645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3536657"/>
                <a:ext cx="68573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800" b="-4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6023" y="973043"/>
                <a:ext cx="6928183" cy="1045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对于几个光子，光电子数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近似为雪崩的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APD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；如果光子数较多，则需要对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进行非线性修正得到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𝑝𝑒</m:t>
                        </m:r>
                      </m:sub>
                    </m:sSub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973043"/>
                <a:ext cx="6928183" cy="1045286"/>
              </a:xfrm>
              <a:prstGeom prst="rect">
                <a:avLst/>
              </a:prstGeom>
              <a:blipFill rotWithShape="0">
                <a:blip r:embed="rId4"/>
                <a:stretch>
                  <a:fillRect l="-792" b="-7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E873619-E619-4D1E-98E9-AAE600DD6877}"/>
                  </a:ext>
                </a:extLst>
              </p:cNvPr>
              <p:cNvSpPr/>
              <p:nvPr/>
            </p:nvSpPr>
            <p:spPr>
              <a:xfrm>
                <a:off x="2044836" y="2193745"/>
                <a:ext cx="3959674" cy="79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𝐴𝑃𝐷</m:t>
                          </m:r>
                        </m:sub>
                      </m:sSub>
                      <m:func>
                        <m:func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zh-CN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CN" alt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𝑎𝑣𝑎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𝐴𝑃𝐷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873619-E619-4D1E-98E9-AAE600DD6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36" y="2193745"/>
                <a:ext cx="3959674" cy="790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30456" y="3075771"/>
                <a:ext cx="4059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𝐴𝑃𝐷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𝑆𝑖𝑃𝑀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𝐴𝑃𝐷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数，约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360000</m:t>
                    </m:r>
                  </m:oMath>
                </a14:m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456" y="3075771"/>
                <a:ext cx="40593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0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30FE2FA-390E-4034-8914-1F63AB645776}"/>
                  </a:ext>
                </a:extLst>
              </p:cNvPr>
              <p:cNvSpPr/>
              <p:nvPr/>
            </p:nvSpPr>
            <p:spPr>
              <a:xfrm>
                <a:off x="596023" y="4593207"/>
                <a:ext cx="6857300" cy="59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𝑃𝐷𝐸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可得</a:t>
                </a:r>
                <a:r>
                  <a:rPr lang="zh-CN" altLang="en-US" sz="2000" b="1" dirty="0">
                    <a:solidFill>
                      <a:srgbClr val="0058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标定探头</a:t>
                </a:r>
                <a:r>
                  <a:rPr lang="en-US" altLang="zh-CN" sz="2000" b="1" dirty="0" err="1">
                    <a:solidFill>
                      <a:srgbClr val="0058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SiPM</a:t>
                </a:r>
                <a:r>
                  <a:rPr lang="zh-CN" altLang="en-US" sz="2000" b="1" dirty="0">
                    <a:solidFill>
                      <a:srgbClr val="0058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表面绝对光子数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00582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𝒑𝒉</m:t>
                        </m:r>
                      </m:sub>
                    </m:sSub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0FE2FA-390E-4034-8914-1F63AB645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3" y="4593207"/>
                <a:ext cx="6857300" cy="595291"/>
              </a:xfrm>
              <a:prstGeom prst="rect">
                <a:avLst/>
              </a:prstGeom>
              <a:blipFill rotWithShape="0">
                <a:blip r:embed="rId7"/>
                <a:stretch>
                  <a:fillRect l="-800" b="-5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68285" y="5229386"/>
                <a:ext cx="1514261" cy="67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𝑝h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𝑝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𝑃𝐷𝐸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285" y="5229386"/>
                <a:ext cx="1514261" cy="6744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0" y="648377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绝对标定的方案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26" y="1645022"/>
            <a:ext cx="2154412" cy="10974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55" y="1079863"/>
            <a:ext cx="4434915" cy="2259122"/>
          </a:xfrm>
          <a:prstGeom prst="rect">
            <a:avLst/>
          </a:prstGeom>
        </p:spPr>
      </p:pic>
      <p:sp>
        <p:nvSpPr>
          <p:cNvPr id="14" name="流程图: 决策 13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55" y="3944983"/>
            <a:ext cx="4048425" cy="16216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870816" y="5657953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滨松</a:t>
            </a:r>
            <a:r>
              <a:rPr lang="en-US" altLang="zh-CN" dirty="0"/>
              <a:t>TSV-MPPC</a:t>
            </a:r>
            <a:r>
              <a:rPr lang="zh-CN" altLang="en-US" dirty="0"/>
              <a:t>探测效率参考值</a:t>
            </a:r>
          </a:p>
        </p:txBody>
      </p:sp>
      <p:sp>
        <p:nvSpPr>
          <p:cNvPr id="20" name="流程图: 决策 19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6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981-CAB2-A242-8C22-485ED32D3DBE}" type="slidenum">
              <a:rPr lang="en-US" altLang="zh-CN" smtClean="0"/>
              <a:pPr/>
              <a:t>9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023" y="152791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582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绝对标定的进展</a:t>
            </a:r>
          </a:p>
        </p:txBody>
      </p:sp>
      <p:sp>
        <p:nvSpPr>
          <p:cNvPr id="57" name="流程图: 决策 56"/>
          <p:cNvSpPr/>
          <p:nvPr/>
        </p:nvSpPr>
        <p:spPr>
          <a:xfrm>
            <a:off x="255751" y="96653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流程图: 决策 57"/>
          <p:cNvSpPr/>
          <p:nvPr/>
        </p:nvSpPr>
        <p:spPr>
          <a:xfrm>
            <a:off x="255751" y="26964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9" name="流程图: 决策 58"/>
          <p:cNvSpPr/>
          <p:nvPr/>
        </p:nvSpPr>
        <p:spPr>
          <a:xfrm>
            <a:off x="255751" y="442643"/>
            <a:ext cx="167576" cy="1122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255751" y="615638"/>
            <a:ext cx="167576" cy="11227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图示 7"/>
              <p:cNvGraphicFramePr/>
              <p:nvPr>
                <p:extLst>
                  <p:ext uri="{D42A27DB-BD31-4B8C-83A1-F6EECF244321}">
                    <p14:modId xmlns:p14="http://schemas.microsoft.com/office/powerpoint/2010/main" val="259207548"/>
                  </p:ext>
                </p:extLst>
              </p:nvPr>
            </p:nvGraphicFramePr>
            <p:xfrm>
              <a:off x="715032" y="1550504"/>
              <a:ext cx="10883348" cy="43831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8" name="图示 7"/>
              <p:cNvGraphicFramePr/>
              <p:nvPr>
                <p:extLst>
                  <p:ext uri="{D42A27DB-BD31-4B8C-83A1-F6EECF244321}">
                    <p14:modId xmlns:p14="http://schemas.microsoft.com/office/powerpoint/2010/main" val="259207548"/>
                  </p:ext>
                </p:extLst>
              </p:nvPr>
            </p:nvGraphicFramePr>
            <p:xfrm>
              <a:off x="715032" y="1550504"/>
              <a:ext cx="10883348" cy="43831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9" name="右箭头 8"/>
          <p:cNvSpPr/>
          <p:nvPr/>
        </p:nvSpPr>
        <p:spPr>
          <a:xfrm>
            <a:off x="715032" y="1550504"/>
            <a:ext cx="10883348" cy="327991"/>
          </a:xfrm>
          <a:prstGeom prst="rightArrow">
            <a:avLst/>
          </a:prstGeom>
          <a:solidFill>
            <a:srgbClr val="005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14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8695</TotalTime>
  <Words>1308</Words>
  <Application>Microsoft Office PowerPoint</Application>
  <PresentationFormat>宽屏</PresentationFormat>
  <Paragraphs>218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方正小标宋简体</vt:lpstr>
      <vt:lpstr>楷体_GB2312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2499421263@qq.com</dc:creator>
  <cp:lastModifiedBy>2499421263@qq.com</cp:lastModifiedBy>
  <cp:revision>162</cp:revision>
  <dcterms:created xsi:type="dcterms:W3CDTF">2019-04-20T14:51:00Z</dcterms:created>
  <dcterms:modified xsi:type="dcterms:W3CDTF">2019-10-24T14:09:59Z</dcterms:modified>
</cp:coreProperties>
</file>