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5" r:id="rId2"/>
    <p:sldMasterId id="2147483691" r:id="rId3"/>
    <p:sldMasterId id="2147483703" r:id="rId4"/>
    <p:sldMasterId id="2147483717" r:id="rId5"/>
    <p:sldMasterId id="2147483734" r:id="rId6"/>
    <p:sldMasterId id="2147483751" r:id="rId7"/>
    <p:sldMasterId id="2147483763" r:id="rId8"/>
  </p:sldMasterIdLst>
  <p:notesMasterIdLst>
    <p:notesMasterId r:id="rId26"/>
  </p:notesMasterIdLst>
  <p:sldIdLst>
    <p:sldId id="263" r:id="rId9"/>
    <p:sldId id="264" r:id="rId10"/>
    <p:sldId id="265" r:id="rId11"/>
    <p:sldId id="266" r:id="rId12"/>
    <p:sldId id="267" r:id="rId13"/>
    <p:sldId id="270" r:id="rId14"/>
    <p:sldId id="271" r:id="rId15"/>
    <p:sldId id="268" r:id="rId16"/>
    <p:sldId id="272" r:id="rId17"/>
    <p:sldId id="274" r:id="rId18"/>
    <p:sldId id="273" r:id="rId19"/>
    <p:sldId id="275" r:id="rId20"/>
    <p:sldId id="276" r:id="rId21"/>
    <p:sldId id="277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zh-CN"/>
    </a:defPPr>
    <a:lvl1pPr marL="0" algn="l" defTabSz="4566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638" algn="l" defTabSz="4566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277" algn="l" defTabSz="4566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908" algn="l" defTabSz="4566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546" algn="l" defTabSz="4566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191" algn="l" defTabSz="4566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820" algn="l" defTabSz="4566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457" algn="l" defTabSz="4566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3087" algn="l" defTabSz="4566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304"/>
    <a:srgbClr val="FFF1D5"/>
    <a:srgbClr val="20FFFF"/>
    <a:srgbClr val="0432FF"/>
    <a:srgbClr val="018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94937" autoAdjust="0"/>
  </p:normalViewPr>
  <p:slideViewPr>
    <p:cSldViewPr snapToGrid="0" snapToObjects="1">
      <p:cViewPr varScale="1">
        <p:scale>
          <a:sx n="70" d="100"/>
          <a:sy n="70" d="100"/>
        </p:scale>
        <p:origin x="132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475A1-0489-C543-AF2A-D07C611C72CD}" type="datetimeFigureOut">
              <a:rPr kumimoji="1" lang="zh-CN" altLang="en-US" smtClean="0"/>
              <a:t>2019/11/4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A1C01-C450-B743-B67A-86B50949CB9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19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66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638" algn="l" defTabSz="4566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277" algn="l" defTabSz="4566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908" algn="l" defTabSz="4566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546" algn="l" defTabSz="4566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191" algn="l" defTabSz="4566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820" algn="l" defTabSz="4566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457" algn="l" defTabSz="4566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087" algn="l" defTabSz="4566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A1C01-C450-B743-B67A-86B50949CB9A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8423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80571" y="1932277"/>
            <a:ext cx="6579810" cy="1333300"/>
          </a:xfrm>
          <a:prstGeom prst="rect">
            <a:avLst/>
          </a:prstGeom>
        </p:spPr>
        <p:txBody>
          <a:bodyPr lIns="79081" tIns="39536" rIns="79081" bIns="3953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61144" y="3524754"/>
            <a:ext cx="5418667" cy="1589593"/>
          </a:xfrm>
          <a:prstGeom prst="rect">
            <a:avLst/>
          </a:prstGeom>
        </p:spPr>
        <p:txBody>
          <a:bodyPr lIns="79081" tIns="39536" rIns="79081" bIns="39536"/>
          <a:lstStyle>
            <a:lvl1pPr marL="0" indent="0" algn="ctr">
              <a:buNone/>
              <a:defRPr/>
            </a:lvl1pPr>
            <a:lvl2pPr marL="395460" indent="0" algn="ctr">
              <a:buNone/>
              <a:defRPr/>
            </a:lvl2pPr>
            <a:lvl3pPr marL="790904" indent="0" algn="ctr">
              <a:buNone/>
              <a:defRPr/>
            </a:lvl3pPr>
            <a:lvl4pPr marL="1186354" indent="0" algn="ctr">
              <a:buNone/>
              <a:defRPr/>
            </a:lvl4pPr>
            <a:lvl5pPr marL="1581777" indent="0" algn="ctr">
              <a:buNone/>
              <a:defRPr/>
            </a:lvl5pPr>
            <a:lvl6pPr marL="1977241" indent="0" algn="ctr">
              <a:buNone/>
              <a:defRPr/>
            </a:lvl6pPr>
            <a:lvl7pPr marL="2372678" indent="0" algn="ctr">
              <a:buNone/>
              <a:defRPr/>
            </a:lvl7pPr>
            <a:lvl8pPr marL="2768121" indent="0" algn="ctr">
              <a:buNone/>
              <a:defRPr/>
            </a:lvl8pPr>
            <a:lvl9pPr marL="3163565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44079-056E-4042-A533-01BE89E7BCF0}" type="slidenum">
              <a:rPr lang="en-US" altLang="zh-CN">
                <a:latin typeface="Arial"/>
              </a:rPr>
              <a:pPr/>
              <a:t>‹#›</a:t>
            </a:fld>
            <a:endParaRPr lang="en-US" altLang="zh-CN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376915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7049" y="249094"/>
            <a:ext cx="6966857" cy="1036691"/>
          </a:xfrm>
          <a:prstGeom prst="rect">
            <a:avLst/>
          </a:prstGeom>
        </p:spPr>
        <p:txBody>
          <a:bodyPr lIns="79081" tIns="39536" rIns="79081" bIns="3953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87049" y="1451444"/>
            <a:ext cx="6966857" cy="4105009"/>
          </a:xfrm>
          <a:prstGeom prst="rect">
            <a:avLst/>
          </a:prstGeom>
        </p:spPr>
        <p:txBody>
          <a:bodyPr vert="eaVert" lIns="79081" tIns="39536" rIns="79081" bIns="3953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B5B68B-9E82-40D3-928E-583D04B537F6}" type="slidenum">
              <a:rPr lang="en-US" altLang="zh-CN">
                <a:latin typeface="Arial"/>
              </a:rPr>
              <a:pPr/>
              <a:t>‹#›</a:t>
            </a:fld>
            <a:endParaRPr lang="en-US" altLang="zh-CN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5094660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1E0D89-1BDA-4BC9-9565-0BF46A7AFCDA}" type="slidenum">
              <a:rPr lang="zh-CN" altLang="en-US">
                <a:latin typeface="Times New Roman"/>
              </a:rPr>
              <a:pPr>
                <a:defRPr/>
              </a:pPr>
              <a:t>‹#›</a:t>
            </a:fld>
            <a:endParaRPr lang="zh-CN" alt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9445899"/>
      </p:ext>
    </p:extLst>
  </p:cSld>
  <p:clrMapOvr>
    <a:masterClrMapping/>
  </p:clrMapOvr>
  <p:transition spd="slow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3F660-207A-4F81-9B57-3960D1D1C6E5}" type="datetime1">
              <a:rPr lang="zh-CN" alt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黑体"/>
              </a:rPr>
              <a:pPr>
                <a:defRPr/>
              </a:pPr>
              <a:t>2019/11/4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Times New Roman"/>
              <a:ea typeface="黑体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latin typeface="Times New Roman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68329-CEA0-40AD-8759-10ADAF01E1DD}" type="slidenum">
              <a:rPr lang="zh-CN" altLang="en-US">
                <a:latin typeface="Times New Roman"/>
              </a:rPr>
              <a:pPr>
                <a:defRPr/>
              </a:pPr>
              <a:t>‹#›</a:t>
            </a:fld>
            <a:endParaRPr lang="zh-CN" alt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81212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6C529-0205-4DB9-9065-DDE77F822B39}" type="slidenum">
              <a:rPr lang="en-US" altLang="zh-CN" smtClean="0">
                <a:latin typeface="Times New Roman"/>
              </a:rPr>
              <a:pPr>
                <a:defRPr/>
              </a:pPr>
              <a:t>‹#›</a:t>
            </a:fld>
            <a:endParaRPr lang="en-US" altLang="zh-CN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4872210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612194" y="249095"/>
            <a:ext cx="1741714" cy="5307282"/>
          </a:xfrm>
          <a:prstGeom prst="rect">
            <a:avLst/>
          </a:prstGeom>
        </p:spPr>
        <p:txBody>
          <a:bodyPr vert="eaVert" lIns="79081" tIns="39536" rIns="79081" bIns="3953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87048" y="249095"/>
            <a:ext cx="5096127" cy="5307282"/>
          </a:xfrm>
          <a:prstGeom prst="rect">
            <a:avLst/>
          </a:prstGeom>
        </p:spPr>
        <p:txBody>
          <a:bodyPr vert="eaVert" lIns="79081" tIns="39536" rIns="79081" bIns="3953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3558B9-6E25-49D0-B2A5-5BFD4B644465}" type="slidenum">
              <a:rPr lang="en-US" altLang="zh-CN">
                <a:latin typeface="Arial"/>
              </a:rPr>
              <a:pPr/>
              <a:t>‹#›</a:t>
            </a:fld>
            <a:endParaRPr lang="en-US" altLang="zh-CN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828975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7049" y="249094"/>
            <a:ext cx="6966857" cy="1036691"/>
          </a:xfrm>
          <a:prstGeom prst="rect">
            <a:avLst/>
          </a:prstGeom>
        </p:spPr>
        <p:txBody>
          <a:bodyPr lIns="79081" tIns="39536" rIns="79081" bIns="3953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387049" y="1451444"/>
            <a:ext cx="6966857" cy="4105009"/>
          </a:xfrm>
          <a:prstGeom prst="rect">
            <a:avLst/>
          </a:prstGeom>
        </p:spPr>
        <p:txBody>
          <a:bodyPr lIns="79081" tIns="39536" rIns="79081" bIns="39536"/>
          <a:lstStyle/>
          <a:p>
            <a:pPr lvl="0"/>
            <a:endParaRPr lang="zh-CN" altLang="en-US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C0A9EA-D4F9-43B2-B6D7-B81397B0F6C8}" type="slidenum">
              <a:rPr lang="en-US" altLang="zh-CN">
                <a:latin typeface="Arial"/>
              </a:rPr>
              <a:pPr/>
              <a:t>‹#›</a:t>
            </a:fld>
            <a:endParaRPr lang="en-US" altLang="zh-CN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454453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84C524-0BC1-4A63-89EE-0E0E7A05C030}" type="slidenum">
              <a:rPr lang="en-US" altLang="zh-CN">
                <a:latin typeface="Arial"/>
              </a:rPr>
              <a:pPr/>
              <a:t>‹#›</a:t>
            </a:fld>
            <a:endParaRPr lang="en-US" altLang="zh-CN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857163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3" y="1122363"/>
            <a:ext cx="6858000" cy="2387600"/>
          </a:xfrm>
          <a:prstGeom prst="rect">
            <a:avLst/>
          </a:prstGeom>
        </p:spPr>
        <p:txBody>
          <a:bodyPr lIns="91317" tIns="45664" rIns="91317" bIns="45664"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3" y="3602038"/>
            <a:ext cx="6858000" cy="1655762"/>
          </a:xfrm>
          <a:prstGeom prst="rect">
            <a:avLst/>
          </a:prstGeom>
        </p:spPr>
        <p:txBody>
          <a:bodyPr lIns="91317" tIns="45664" rIns="91317" bIns="45664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478" indent="0" algn="ctr">
              <a:buNone/>
              <a:defRPr sz="1500"/>
            </a:lvl2pPr>
            <a:lvl3pPr marL="684954" indent="0" algn="ctr">
              <a:buNone/>
              <a:defRPr sz="1300"/>
            </a:lvl3pPr>
            <a:lvl4pPr marL="1027433" indent="0" algn="ctr">
              <a:buNone/>
              <a:defRPr sz="1200"/>
            </a:lvl4pPr>
            <a:lvl5pPr marL="1369908" indent="0" algn="ctr">
              <a:buNone/>
              <a:defRPr sz="1200"/>
            </a:lvl5pPr>
            <a:lvl6pPr marL="1712387" indent="0" algn="ctr">
              <a:buNone/>
              <a:defRPr sz="1200"/>
            </a:lvl6pPr>
            <a:lvl7pPr marL="2054863" indent="0" algn="ctr">
              <a:buNone/>
              <a:defRPr sz="1200"/>
            </a:lvl7pPr>
            <a:lvl8pPr marL="2397343" indent="0" algn="ctr">
              <a:buNone/>
              <a:defRPr sz="1200"/>
            </a:lvl8pPr>
            <a:lvl9pPr marL="273982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13AFBC-B1B2-904C-954E-C06B5D03EF85}" type="slidenum">
              <a:rPr altLang="zh-CN"/>
              <a:pPr/>
              <a:t>‹#›</a:t>
            </a:fld>
            <a:endParaRPr altLang="zh-CN"/>
          </a:p>
        </p:txBody>
      </p:sp>
    </p:spTree>
    <p:extLst>
      <p:ext uri="{BB962C8B-B14F-4D97-AF65-F5344CB8AC3E}">
        <p14:creationId xmlns:p14="http://schemas.microsoft.com/office/powerpoint/2010/main" val="365311248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490970"/>
            <a:ext cx="8229600" cy="777880"/>
          </a:xfrm>
          <a:prstGeom prst="rect">
            <a:avLst/>
          </a:prstGeom>
        </p:spPr>
        <p:txBody>
          <a:bodyPr lIns="91317" tIns="45664" rIns="91317" bIns="45664"/>
          <a:lstStyle>
            <a:lvl1pPr algn="l">
              <a:defRPr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3" y="1600200"/>
            <a:ext cx="8229600" cy="4526280"/>
          </a:xfrm>
          <a:prstGeom prst="rect">
            <a:avLst/>
          </a:prstGeom>
        </p:spPr>
        <p:txBody>
          <a:bodyPr lIns="91317" tIns="45664" rIns="91317" bIns="45664"/>
          <a:lstStyle>
            <a:lvl1pPr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81608E-CB39-944B-B934-C2353354C6D2}" type="slidenum">
              <a:rPr altLang="zh-CN"/>
              <a:pPr/>
              <a:t>‹#›</a:t>
            </a:fld>
            <a:endParaRPr altLang="zh-CN"/>
          </a:p>
        </p:txBody>
      </p:sp>
    </p:spTree>
    <p:extLst>
      <p:ext uri="{BB962C8B-B14F-4D97-AF65-F5344CB8AC3E}">
        <p14:creationId xmlns:p14="http://schemas.microsoft.com/office/powerpoint/2010/main" val="179334917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56"/>
            <a:ext cx="7886700" cy="2852737"/>
          </a:xfrm>
          <a:prstGeom prst="rect">
            <a:avLst/>
          </a:prstGeom>
        </p:spPr>
        <p:txBody>
          <a:bodyPr lIns="91317" tIns="45664" rIns="91317" bIns="45664" anchor="b"/>
          <a:lstStyle>
            <a:lvl1pPr algn="l"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 lIns="91317" tIns="45664" rIns="91317" bIns="45664"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4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9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743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9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3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8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73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8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5B5589-A5EC-8F42-9519-778484167C75}" type="slidenum">
              <a:rPr altLang="zh-CN"/>
              <a:pPr/>
              <a:t>‹#›</a:t>
            </a:fld>
            <a:endParaRPr altLang="zh-CN"/>
          </a:p>
        </p:txBody>
      </p:sp>
    </p:spTree>
    <p:extLst>
      <p:ext uri="{BB962C8B-B14F-4D97-AF65-F5344CB8AC3E}">
        <p14:creationId xmlns:p14="http://schemas.microsoft.com/office/powerpoint/2010/main" val="272029150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74955"/>
            <a:ext cx="8229600" cy="1143000"/>
          </a:xfrm>
          <a:prstGeom prst="rect">
            <a:avLst/>
          </a:prstGeom>
        </p:spPr>
        <p:txBody>
          <a:bodyPr lIns="91317" tIns="45664" rIns="91317" bIns="45664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 lIns="91317" tIns="45664" rIns="91317" bIns="45664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 lIns="91317" tIns="45664" rIns="91317" bIns="45664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402FDE-D602-5F45-AEFA-87AA6132991C}" type="slidenum">
              <a:rPr altLang="zh-CN"/>
              <a:pPr/>
              <a:t>‹#›</a:t>
            </a:fld>
            <a:endParaRPr altLang="zh-CN"/>
          </a:p>
        </p:txBody>
      </p:sp>
    </p:spTree>
    <p:extLst>
      <p:ext uri="{BB962C8B-B14F-4D97-AF65-F5344CB8AC3E}">
        <p14:creationId xmlns:p14="http://schemas.microsoft.com/office/powerpoint/2010/main" val="56278437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970222"/>
          </a:xfrm>
          <a:prstGeom prst="rect">
            <a:avLst/>
          </a:prstGeom>
        </p:spPr>
        <p:txBody>
          <a:bodyPr lIns="91317" tIns="45664" rIns="91317" bIns="45664"/>
          <a:lstStyle>
            <a:lvl1pPr algn="ctr"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44793" y="1567364"/>
            <a:ext cx="3526380" cy="710095"/>
          </a:xfrm>
          <a:prstGeom prst="rect">
            <a:avLst/>
          </a:prstGeom>
        </p:spPr>
        <p:txBody>
          <a:bodyPr lIns="91317" tIns="45664" rIns="91317" bIns="45664" anchor="ctr" anchorCtr="0">
            <a:normAutofit/>
          </a:bodyPr>
          <a:lstStyle>
            <a:lvl1pPr marL="0" indent="0">
              <a:buNone/>
              <a:defRPr sz="2100" b="0"/>
            </a:lvl1pPr>
            <a:lvl2pPr marL="342478" indent="0">
              <a:buNone/>
              <a:defRPr sz="1500" b="1"/>
            </a:lvl2pPr>
            <a:lvl3pPr marL="684954" indent="0">
              <a:buNone/>
              <a:defRPr sz="1300" b="1"/>
            </a:lvl3pPr>
            <a:lvl4pPr marL="1027433" indent="0">
              <a:buNone/>
              <a:defRPr sz="1200" b="1"/>
            </a:lvl4pPr>
            <a:lvl5pPr marL="1369908" indent="0">
              <a:buNone/>
              <a:defRPr sz="1200" b="1"/>
            </a:lvl5pPr>
            <a:lvl6pPr marL="1712387" indent="0">
              <a:buNone/>
              <a:defRPr sz="1200" b="1"/>
            </a:lvl6pPr>
            <a:lvl7pPr marL="2054863" indent="0">
              <a:buNone/>
              <a:defRPr sz="1200" b="1"/>
            </a:lvl7pPr>
            <a:lvl8pPr marL="2397343" indent="0">
              <a:buNone/>
              <a:defRPr sz="1200" b="1"/>
            </a:lvl8pPr>
            <a:lvl9pPr marL="273982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44793" y="2338388"/>
            <a:ext cx="3526380" cy="3785964"/>
          </a:xfrm>
          <a:prstGeom prst="rect">
            <a:avLst/>
          </a:prstGeom>
        </p:spPr>
        <p:txBody>
          <a:bodyPr lIns="91317" tIns="45664" rIns="91317" bIns="45664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17212" y="1567364"/>
            <a:ext cx="3526381" cy="710095"/>
          </a:xfrm>
          <a:prstGeom prst="rect">
            <a:avLst/>
          </a:prstGeom>
        </p:spPr>
        <p:txBody>
          <a:bodyPr vert="horz" lIns="91317" tIns="45664" rIns="91317" bIns="45664" rtlCol="0" anchor="ctr" anchorCtr="0">
            <a:normAutofit/>
          </a:bodyPr>
          <a:lstStyle>
            <a:lvl1pPr marL="171238" indent="-171238">
              <a:buNone/>
              <a:defRPr lang="zh-CN" altLang="en-US" b="0" smtClean="0"/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7212" y="2357460"/>
            <a:ext cx="3526381" cy="3766892"/>
          </a:xfrm>
          <a:prstGeom prst="rect">
            <a:avLst/>
          </a:prstGeom>
        </p:spPr>
        <p:txBody>
          <a:bodyPr lIns="91317" tIns="45664" rIns="91317" bIns="45664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37D55D-91D7-7D45-9CE2-D6C4CCD6CCD4}" type="slidenum">
              <a:rPr altLang="zh-CN"/>
              <a:pPr/>
              <a:t>‹#›</a:t>
            </a:fld>
            <a:endParaRPr altLang="zh-CN"/>
          </a:p>
        </p:txBody>
      </p:sp>
    </p:spTree>
    <p:extLst>
      <p:ext uri="{BB962C8B-B14F-4D97-AF65-F5344CB8AC3E}">
        <p14:creationId xmlns:p14="http://schemas.microsoft.com/office/powerpoint/2010/main" val="323613540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74955"/>
            <a:ext cx="8229600" cy="1143000"/>
          </a:xfrm>
          <a:prstGeom prst="rect">
            <a:avLst/>
          </a:prstGeom>
        </p:spPr>
        <p:txBody>
          <a:bodyPr lIns="91317" tIns="45664" rIns="91317" bIns="45664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14669A-4114-3645-A820-B8D877F3C483}" type="slidenum">
              <a:rPr altLang="zh-CN"/>
              <a:pPr/>
              <a:t>‹#›</a:t>
            </a:fld>
            <a:endParaRPr altLang="zh-CN"/>
          </a:p>
        </p:txBody>
      </p:sp>
    </p:spTree>
    <p:extLst>
      <p:ext uri="{BB962C8B-B14F-4D97-AF65-F5344CB8AC3E}">
        <p14:creationId xmlns:p14="http://schemas.microsoft.com/office/powerpoint/2010/main" val="216317499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7049" y="249094"/>
            <a:ext cx="6966857" cy="1036691"/>
          </a:xfrm>
          <a:prstGeom prst="rect">
            <a:avLst/>
          </a:prstGeom>
        </p:spPr>
        <p:txBody>
          <a:bodyPr lIns="79081" tIns="39536" rIns="79081" bIns="3953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7049" y="1451444"/>
            <a:ext cx="6966857" cy="4105009"/>
          </a:xfrm>
          <a:prstGeom prst="rect">
            <a:avLst/>
          </a:prstGeom>
        </p:spPr>
        <p:txBody>
          <a:bodyPr lIns="79081" tIns="39536" rIns="79081" bIns="3953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7EF38A-32D2-4E94-9069-691BD252262D}" type="slidenum">
              <a:rPr lang="en-US" altLang="zh-CN">
                <a:latin typeface="Arial"/>
              </a:rPr>
              <a:pPr/>
              <a:t>‹#›</a:t>
            </a:fld>
            <a:endParaRPr lang="en-US" altLang="zh-CN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060956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50FD71-6B7F-6343-A079-31390B121897}" type="slidenum">
              <a:rPr altLang="zh-CN"/>
              <a:pPr/>
              <a:t>‹#›</a:t>
            </a:fld>
            <a:endParaRPr altLang="zh-CN"/>
          </a:p>
        </p:txBody>
      </p:sp>
    </p:spTree>
    <p:extLst>
      <p:ext uri="{BB962C8B-B14F-4D97-AF65-F5344CB8AC3E}">
        <p14:creationId xmlns:p14="http://schemas.microsoft.com/office/powerpoint/2010/main" val="149485489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lIns="91317" tIns="45664" rIns="91317" bIns="45664"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2" y="987425"/>
            <a:ext cx="4629150" cy="4873625"/>
          </a:xfrm>
          <a:prstGeom prst="rect">
            <a:avLst/>
          </a:prstGeom>
        </p:spPr>
        <p:txBody>
          <a:bodyPr lIns="91317" tIns="45664" rIns="91317" bIns="45664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  <a:prstGeom prst="rect">
            <a:avLst/>
          </a:prstGeom>
        </p:spPr>
        <p:txBody>
          <a:bodyPr lIns="91317" tIns="45664" rIns="91317" bIns="45664"/>
          <a:lstStyle>
            <a:lvl1pPr marL="0" indent="0">
              <a:buNone/>
              <a:defRPr sz="1200"/>
            </a:lvl1pPr>
            <a:lvl2pPr marL="342478" indent="0">
              <a:buNone/>
              <a:defRPr sz="1000"/>
            </a:lvl2pPr>
            <a:lvl3pPr marL="684954" indent="0">
              <a:buNone/>
              <a:defRPr sz="900"/>
            </a:lvl3pPr>
            <a:lvl4pPr marL="1027433" indent="0">
              <a:buNone/>
              <a:defRPr sz="800"/>
            </a:lvl4pPr>
            <a:lvl5pPr marL="1369908" indent="0">
              <a:buNone/>
              <a:defRPr sz="800"/>
            </a:lvl5pPr>
            <a:lvl6pPr marL="1712387" indent="0">
              <a:buNone/>
              <a:defRPr sz="800"/>
            </a:lvl6pPr>
            <a:lvl7pPr marL="2054863" indent="0">
              <a:buNone/>
              <a:defRPr sz="800"/>
            </a:lvl7pPr>
            <a:lvl8pPr marL="2397343" indent="0">
              <a:buNone/>
              <a:defRPr sz="800"/>
            </a:lvl8pPr>
            <a:lvl9pPr marL="2739820" indent="0">
              <a:buNone/>
              <a:defRPr sz="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C5054F-21C9-1646-94B5-D840E3503F40}" type="slidenum">
              <a:rPr altLang="zh-CN"/>
              <a:pPr/>
              <a:t>‹#›</a:t>
            </a:fld>
            <a:endParaRPr altLang="zh-CN"/>
          </a:p>
        </p:txBody>
      </p:sp>
    </p:spTree>
    <p:extLst>
      <p:ext uri="{BB962C8B-B14F-4D97-AF65-F5344CB8AC3E}">
        <p14:creationId xmlns:p14="http://schemas.microsoft.com/office/powerpoint/2010/main" val="122173770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3195638" cy="1600200"/>
          </a:xfrm>
          <a:prstGeom prst="rect">
            <a:avLst/>
          </a:prstGeom>
        </p:spPr>
        <p:txBody>
          <a:bodyPr lIns="91317" tIns="45664" rIns="91317" bIns="45664" anchor="t" anchorCtr="0">
            <a:normAutofit/>
          </a:bodyPr>
          <a:lstStyle>
            <a:lvl1pPr>
              <a:defRPr sz="3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8602" y="457201"/>
            <a:ext cx="4477941" cy="5403850"/>
          </a:xfrm>
          <a:prstGeom prst="rect">
            <a:avLst/>
          </a:prstGeom>
        </p:spPr>
        <p:txBody>
          <a:bodyPr lIns="91317" tIns="45664" rIns="91317" bIns="45664"/>
          <a:lstStyle>
            <a:lvl1pPr marL="0" indent="0">
              <a:buNone/>
              <a:defRPr sz="2400"/>
            </a:lvl1pPr>
            <a:lvl2pPr marL="342478" indent="0">
              <a:buNone/>
              <a:defRPr sz="2100"/>
            </a:lvl2pPr>
            <a:lvl3pPr marL="684954" indent="0">
              <a:buNone/>
              <a:defRPr sz="1800"/>
            </a:lvl3pPr>
            <a:lvl4pPr marL="1027433" indent="0">
              <a:buNone/>
              <a:defRPr sz="1500"/>
            </a:lvl4pPr>
            <a:lvl5pPr marL="1369908" indent="0">
              <a:buNone/>
              <a:defRPr sz="1500"/>
            </a:lvl5pPr>
            <a:lvl6pPr marL="1712387" indent="0">
              <a:buNone/>
              <a:defRPr sz="1500"/>
            </a:lvl6pPr>
            <a:lvl7pPr marL="2054863" indent="0">
              <a:buNone/>
              <a:defRPr sz="1500"/>
            </a:lvl7pPr>
            <a:lvl8pPr marL="2397343" indent="0">
              <a:buNone/>
              <a:defRPr sz="1500"/>
            </a:lvl8pPr>
            <a:lvl9pPr marL="2739820" indent="0">
              <a:buNone/>
              <a:defRPr sz="1500"/>
            </a:lvl9pPr>
          </a:lstStyle>
          <a:p>
            <a:pPr lvl="0"/>
            <a:endParaRPr lang="zh-CN" altLang="en-US" noProof="1">
              <a:sym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2" y="2057403"/>
            <a:ext cx="3195638" cy="3811588"/>
          </a:xfrm>
          <a:prstGeom prst="rect">
            <a:avLst/>
          </a:prstGeom>
        </p:spPr>
        <p:txBody>
          <a:bodyPr lIns="91317" tIns="45664" rIns="91317" bIns="45664">
            <a:normAutofit/>
          </a:bodyPr>
          <a:lstStyle>
            <a:lvl1pPr marL="0" indent="0">
              <a:buNone/>
              <a:defRPr sz="1500"/>
            </a:lvl1pPr>
            <a:lvl2pPr marL="342478" indent="0">
              <a:buNone/>
              <a:defRPr sz="1000"/>
            </a:lvl2pPr>
            <a:lvl3pPr marL="684954" indent="0">
              <a:buNone/>
              <a:defRPr sz="900"/>
            </a:lvl3pPr>
            <a:lvl4pPr marL="1027433" indent="0">
              <a:buNone/>
              <a:defRPr sz="800"/>
            </a:lvl4pPr>
            <a:lvl5pPr marL="1369908" indent="0">
              <a:buNone/>
              <a:defRPr sz="800"/>
            </a:lvl5pPr>
            <a:lvl6pPr marL="1712387" indent="0">
              <a:buNone/>
              <a:defRPr sz="800"/>
            </a:lvl6pPr>
            <a:lvl7pPr marL="2054863" indent="0">
              <a:buNone/>
              <a:defRPr sz="800"/>
            </a:lvl7pPr>
            <a:lvl8pPr marL="2397343" indent="0">
              <a:buNone/>
              <a:defRPr sz="800"/>
            </a:lvl8pPr>
            <a:lvl9pPr marL="2739820" indent="0">
              <a:buNone/>
              <a:defRPr sz="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B558D6-111D-AF46-8F28-E36DADAD8528}" type="slidenum">
              <a:rPr altLang="zh-CN"/>
              <a:pPr/>
              <a:t>‹#›</a:t>
            </a:fld>
            <a:endParaRPr altLang="zh-CN"/>
          </a:p>
        </p:txBody>
      </p:sp>
    </p:spTree>
    <p:extLst>
      <p:ext uri="{BB962C8B-B14F-4D97-AF65-F5344CB8AC3E}">
        <p14:creationId xmlns:p14="http://schemas.microsoft.com/office/powerpoint/2010/main" val="10362201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74955"/>
            <a:ext cx="8229600" cy="1143000"/>
          </a:xfrm>
          <a:prstGeom prst="rect">
            <a:avLst/>
          </a:prstGeom>
        </p:spPr>
        <p:txBody>
          <a:bodyPr lIns="91317" tIns="45664" rIns="91317" bIns="45664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3" y="1600200"/>
            <a:ext cx="8229600" cy="4526280"/>
          </a:xfrm>
          <a:prstGeom prst="rect">
            <a:avLst/>
          </a:prstGeom>
        </p:spPr>
        <p:txBody>
          <a:bodyPr vert="eaVert" lIns="91317" tIns="45664" rIns="91317" bIns="45664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C71BF-0EE4-824F-90AA-B7E403099244}" type="slidenum">
              <a:rPr altLang="zh-CN"/>
              <a:pPr/>
              <a:t>‹#›</a:t>
            </a:fld>
            <a:endParaRPr altLang="zh-CN"/>
          </a:p>
        </p:txBody>
      </p:sp>
    </p:spTree>
    <p:extLst>
      <p:ext uri="{BB962C8B-B14F-4D97-AF65-F5344CB8AC3E}">
        <p14:creationId xmlns:p14="http://schemas.microsoft.com/office/powerpoint/2010/main" val="266592126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93" y="365125"/>
            <a:ext cx="1971675" cy="5811838"/>
          </a:xfrm>
          <a:prstGeom prst="rect">
            <a:avLst/>
          </a:prstGeom>
        </p:spPr>
        <p:txBody>
          <a:bodyPr vert="eaVert" lIns="91317" tIns="45664" rIns="91317" bIns="45664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  <a:prstGeom prst="rect">
            <a:avLst/>
          </a:prstGeom>
        </p:spPr>
        <p:txBody>
          <a:bodyPr vert="eaVert" lIns="91317" tIns="45664" rIns="91317" bIns="45664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9A492E-FCB6-7C40-86C7-C1408F8DAF12}" type="slidenum">
              <a:rPr altLang="zh-CN"/>
              <a:pPr/>
              <a:t>‹#›</a:t>
            </a:fld>
            <a:endParaRPr altLang="zh-CN"/>
          </a:p>
        </p:txBody>
      </p:sp>
    </p:spTree>
    <p:extLst>
      <p:ext uri="{BB962C8B-B14F-4D97-AF65-F5344CB8AC3E}">
        <p14:creationId xmlns:p14="http://schemas.microsoft.com/office/powerpoint/2010/main" val="366554294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D9D21A-2E79-3248-9CC0-C0DF8803A77C}" type="slidenum">
              <a:rPr altLang="zh-CN"/>
              <a:pPr/>
              <a:t>‹#›</a:t>
            </a:fld>
            <a:endParaRPr altLang="zh-CN"/>
          </a:p>
        </p:txBody>
      </p:sp>
    </p:spTree>
    <p:extLst>
      <p:ext uri="{BB962C8B-B14F-4D97-AF65-F5344CB8AC3E}">
        <p14:creationId xmlns:p14="http://schemas.microsoft.com/office/powerpoint/2010/main" val="70395374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88300" y="6503988"/>
            <a:ext cx="1155700" cy="354012"/>
          </a:xfrm>
        </p:spPr>
        <p:txBody>
          <a:bodyPr/>
          <a:lstStyle>
            <a:lvl1pPr>
              <a:defRPr sz="1500">
                <a:latin typeface="Georgia" charset="0"/>
              </a:defRPr>
            </a:lvl1pPr>
          </a:lstStyle>
          <a:p>
            <a:fld id="{B09BFA48-0755-4448-A752-7AEBCFC2F387}" type="slidenum">
              <a:rPr/>
              <a:pPr/>
              <a:t>‹#›</a:t>
            </a:fld>
            <a:endParaRPr altLang="zh-CN"/>
          </a:p>
        </p:txBody>
      </p:sp>
    </p:spTree>
    <p:extLst>
      <p:ext uri="{BB962C8B-B14F-4D97-AF65-F5344CB8AC3E}">
        <p14:creationId xmlns:p14="http://schemas.microsoft.com/office/powerpoint/2010/main" val="341187362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3" y="1122363"/>
            <a:ext cx="6858000" cy="2387600"/>
          </a:xfrm>
          <a:prstGeom prst="rect">
            <a:avLst/>
          </a:prstGeom>
        </p:spPr>
        <p:txBody>
          <a:bodyPr lIns="91317" tIns="45664" rIns="91317" bIns="45664"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3" y="3602038"/>
            <a:ext cx="6858000" cy="1655762"/>
          </a:xfrm>
          <a:prstGeom prst="rect">
            <a:avLst/>
          </a:prstGeom>
        </p:spPr>
        <p:txBody>
          <a:bodyPr lIns="91317" tIns="45664" rIns="91317" bIns="45664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478" indent="0" algn="ctr">
              <a:buNone/>
              <a:defRPr sz="1500"/>
            </a:lvl2pPr>
            <a:lvl3pPr marL="684954" indent="0" algn="ctr">
              <a:buNone/>
              <a:defRPr sz="1300"/>
            </a:lvl3pPr>
            <a:lvl4pPr marL="1027433" indent="0" algn="ctr">
              <a:buNone/>
              <a:defRPr sz="1200"/>
            </a:lvl4pPr>
            <a:lvl5pPr marL="1369908" indent="0" algn="ctr">
              <a:buNone/>
              <a:defRPr sz="1200"/>
            </a:lvl5pPr>
            <a:lvl6pPr marL="1712387" indent="0" algn="ctr">
              <a:buNone/>
              <a:defRPr sz="1200"/>
            </a:lvl6pPr>
            <a:lvl7pPr marL="2054863" indent="0" algn="ctr">
              <a:buNone/>
              <a:defRPr sz="1200"/>
            </a:lvl7pPr>
            <a:lvl8pPr marL="2397343" indent="0" algn="ctr">
              <a:buNone/>
              <a:defRPr sz="1200"/>
            </a:lvl8pPr>
            <a:lvl9pPr marL="273982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69150-6044-564F-A872-4D6C76CD0922}" type="slidenum">
              <a:rPr altLang="zh-CN"/>
              <a:pPr>
                <a:defRPr/>
              </a:pPr>
              <a:t>‹#›</a:t>
            </a:fld>
            <a:endParaRPr altLang="zh-CN"/>
          </a:p>
        </p:txBody>
      </p:sp>
    </p:spTree>
    <p:extLst>
      <p:ext uri="{BB962C8B-B14F-4D97-AF65-F5344CB8AC3E}">
        <p14:creationId xmlns:p14="http://schemas.microsoft.com/office/powerpoint/2010/main" val="394567397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490970"/>
            <a:ext cx="8229600" cy="777880"/>
          </a:xfrm>
          <a:prstGeom prst="rect">
            <a:avLst/>
          </a:prstGeom>
        </p:spPr>
        <p:txBody>
          <a:bodyPr lIns="91317" tIns="45664" rIns="91317" bIns="45664"/>
          <a:lstStyle>
            <a:lvl1pPr algn="l">
              <a:defRPr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3" y="1600200"/>
            <a:ext cx="8229600" cy="4526280"/>
          </a:xfrm>
          <a:prstGeom prst="rect">
            <a:avLst/>
          </a:prstGeom>
        </p:spPr>
        <p:txBody>
          <a:bodyPr lIns="91317" tIns="45664" rIns="91317" bIns="45664"/>
          <a:lstStyle>
            <a:lvl1pPr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B5089-BD3F-F84F-8574-E2890B44F57E}" type="slidenum">
              <a:rPr altLang="zh-CN"/>
              <a:pPr>
                <a:defRPr/>
              </a:pPr>
              <a:t>‹#›</a:t>
            </a:fld>
            <a:endParaRPr altLang="zh-CN"/>
          </a:p>
        </p:txBody>
      </p:sp>
    </p:spTree>
    <p:extLst>
      <p:ext uri="{BB962C8B-B14F-4D97-AF65-F5344CB8AC3E}">
        <p14:creationId xmlns:p14="http://schemas.microsoft.com/office/powerpoint/2010/main" val="358749063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56"/>
            <a:ext cx="7886700" cy="2852737"/>
          </a:xfrm>
          <a:prstGeom prst="rect">
            <a:avLst/>
          </a:prstGeom>
        </p:spPr>
        <p:txBody>
          <a:bodyPr lIns="91317" tIns="45664" rIns="91317" bIns="45664" anchor="b"/>
          <a:lstStyle>
            <a:lvl1pPr algn="l"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 lIns="91317" tIns="45664" rIns="91317" bIns="45664"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4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9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743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9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3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8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73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8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24C0-BF46-1C4F-B53E-24B525D02244}" type="slidenum">
              <a:rPr altLang="zh-CN"/>
              <a:pPr>
                <a:defRPr/>
              </a:pPr>
              <a:t>‹#›</a:t>
            </a:fld>
            <a:endParaRPr altLang="zh-CN"/>
          </a:p>
        </p:txBody>
      </p:sp>
    </p:spTree>
    <p:extLst>
      <p:ext uri="{BB962C8B-B14F-4D97-AF65-F5344CB8AC3E}">
        <p14:creationId xmlns:p14="http://schemas.microsoft.com/office/powerpoint/2010/main" val="159421468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483" y="3997022"/>
            <a:ext cx="6579810" cy="1235390"/>
          </a:xfrm>
          <a:prstGeom prst="rect">
            <a:avLst/>
          </a:prstGeom>
        </p:spPr>
        <p:txBody>
          <a:bodyPr lIns="79081" tIns="39536" rIns="79081" bIns="39536" anchor="t"/>
          <a:lstStyle>
            <a:lvl1pPr algn="l">
              <a:defRPr sz="35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11483" y="2636435"/>
            <a:ext cx="6579810" cy="1360657"/>
          </a:xfrm>
          <a:prstGeom prst="rect">
            <a:avLst/>
          </a:prstGeom>
        </p:spPr>
        <p:txBody>
          <a:bodyPr lIns="79081" tIns="39536" rIns="79081" bIns="39536" anchor="b"/>
          <a:lstStyle>
            <a:lvl1pPr marL="0" indent="0">
              <a:buNone/>
              <a:defRPr sz="1700"/>
            </a:lvl1pPr>
            <a:lvl2pPr marL="395460" indent="0">
              <a:buNone/>
              <a:defRPr sz="1600"/>
            </a:lvl2pPr>
            <a:lvl3pPr marL="790904" indent="0">
              <a:buNone/>
              <a:defRPr sz="1400"/>
            </a:lvl3pPr>
            <a:lvl4pPr marL="1186354" indent="0">
              <a:buNone/>
              <a:defRPr sz="1200"/>
            </a:lvl4pPr>
            <a:lvl5pPr marL="1581777" indent="0">
              <a:buNone/>
              <a:defRPr sz="1200"/>
            </a:lvl5pPr>
            <a:lvl6pPr marL="1977241" indent="0">
              <a:buNone/>
              <a:defRPr sz="1200"/>
            </a:lvl6pPr>
            <a:lvl7pPr marL="2372678" indent="0">
              <a:buNone/>
              <a:defRPr sz="1200"/>
            </a:lvl7pPr>
            <a:lvl8pPr marL="2768121" indent="0">
              <a:buNone/>
              <a:defRPr sz="1200"/>
            </a:lvl8pPr>
            <a:lvl9pPr marL="316356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7B7817-424C-4DC5-ACC9-E48E8B7DF9BD}" type="slidenum">
              <a:rPr lang="en-US" altLang="zh-CN">
                <a:latin typeface="Arial"/>
              </a:rPr>
              <a:pPr/>
              <a:t>‹#›</a:t>
            </a:fld>
            <a:endParaRPr lang="en-US" altLang="zh-CN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670405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74955"/>
            <a:ext cx="8229600" cy="1143000"/>
          </a:xfrm>
          <a:prstGeom prst="rect">
            <a:avLst/>
          </a:prstGeom>
        </p:spPr>
        <p:txBody>
          <a:bodyPr lIns="91317" tIns="45664" rIns="91317" bIns="45664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 lIns="91317" tIns="45664" rIns="91317" bIns="45664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 lIns="91317" tIns="45664" rIns="91317" bIns="45664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A8916-5CC2-D346-A383-2ACCE0FE3F41}" type="slidenum">
              <a:rPr altLang="zh-CN"/>
              <a:pPr>
                <a:defRPr/>
              </a:pPr>
              <a:t>‹#›</a:t>
            </a:fld>
            <a:endParaRPr altLang="zh-CN"/>
          </a:p>
        </p:txBody>
      </p:sp>
    </p:spTree>
    <p:extLst>
      <p:ext uri="{BB962C8B-B14F-4D97-AF65-F5344CB8AC3E}">
        <p14:creationId xmlns:p14="http://schemas.microsoft.com/office/powerpoint/2010/main" val="425060273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970222"/>
          </a:xfrm>
          <a:prstGeom prst="rect">
            <a:avLst/>
          </a:prstGeom>
        </p:spPr>
        <p:txBody>
          <a:bodyPr lIns="91317" tIns="45664" rIns="91317" bIns="45664"/>
          <a:lstStyle>
            <a:lvl1pPr algn="ctr"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44793" y="1567364"/>
            <a:ext cx="3526380" cy="710095"/>
          </a:xfrm>
          <a:prstGeom prst="rect">
            <a:avLst/>
          </a:prstGeom>
        </p:spPr>
        <p:txBody>
          <a:bodyPr lIns="91317" tIns="45664" rIns="91317" bIns="45664" anchor="ctr" anchorCtr="0">
            <a:normAutofit/>
          </a:bodyPr>
          <a:lstStyle>
            <a:lvl1pPr marL="0" indent="0">
              <a:buNone/>
              <a:defRPr sz="2100" b="0"/>
            </a:lvl1pPr>
            <a:lvl2pPr marL="342478" indent="0">
              <a:buNone/>
              <a:defRPr sz="1500" b="1"/>
            </a:lvl2pPr>
            <a:lvl3pPr marL="684954" indent="0">
              <a:buNone/>
              <a:defRPr sz="1300" b="1"/>
            </a:lvl3pPr>
            <a:lvl4pPr marL="1027433" indent="0">
              <a:buNone/>
              <a:defRPr sz="1200" b="1"/>
            </a:lvl4pPr>
            <a:lvl5pPr marL="1369908" indent="0">
              <a:buNone/>
              <a:defRPr sz="1200" b="1"/>
            </a:lvl5pPr>
            <a:lvl6pPr marL="1712387" indent="0">
              <a:buNone/>
              <a:defRPr sz="1200" b="1"/>
            </a:lvl6pPr>
            <a:lvl7pPr marL="2054863" indent="0">
              <a:buNone/>
              <a:defRPr sz="1200" b="1"/>
            </a:lvl7pPr>
            <a:lvl8pPr marL="2397343" indent="0">
              <a:buNone/>
              <a:defRPr sz="1200" b="1"/>
            </a:lvl8pPr>
            <a:lvl9pPr marL="273982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44793" y="2338388"/>
            <a:ext cx="3526380" cy="3785964"/>
          </a:xfrm>
          <a:prstGeom prst="rect">
            <a:avLst/>
          </a:prstGeom>
        </p:spPr>
        <p:txBody>
          <a:bodyPr lIns="91317" tIns="45664" rIns="91317" bIns="45664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17212" y="1567364"/>
            <a:ext cx="3526381" cy="710095"/>
          </a:xfrm>
          <a:prstGeom prst="rect">
            <a:avLst/>
          </a:prstGeom>
        </p:spPr>
        <p:txBody>
          <a:bodyPr vert="horz" lIns="91317" tIns="45664" rIns="91317" bIns="45664" rtlCol="0" anchor="ctr" anchorCtr="0">
            <a:normAutofit/>
          </a:bodyPr>
          <a:lstStyle>
            <a:lvl1pPr marL="171238" indent="-171238">
              <a:buNone/>
              <a:defRPr lang="zh-CN" altLang="en-US" b="0" smtClean="0"/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7212" y="2357460"/>
            <a:ext cx="3526381" cy="3766892"/>
          </a:xfrm>
          <a:prstGeom prst="rect">
            <a:avLst/>
          </a:prstGeom>
        </p:spPr>
        <p:txBody>
          <a:bodyPr lIns="91317" tIns="45664" rIns="91317" bIns="45664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B7241-7B33-8041-A01A-C46373E8FB0D}" type="slidenum">
              <a:rPr altLang="zh-CN"/>
              <a:pPr>
                <a:defRPr/>
              </a:pPr>
              <a:t>‹#›</a:t>
            </a:fld>
            <a:endParaRPr altLang="zh-CN"/>
          </a:p>
        </p:txBody>
      </p:sp>
    </p:spTree>
    <p:extLst>
      <p:ext uri="{BB962C8B-B14F-4D97-AF65-F5344CB8AC3E}">
        <p14:creationId xmlns:p14="http://schemas.microsoft.com/office/powerpoint/2010/main" val="388676382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74955"/>
            <a:ext cx="8229600" cy="1143000"/>
          </a:xfrm>
          <a:prstGeom prst="rect">
            <a:avLst/>
          </a:prstGeom>
        </p:spPr>
        <p:txBody>
          <a:bodyPr lIns="91317" tIns="45664" rIns="91317" bIns="45664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0D5FD-DB1E-8745-851E-E3E495C646A2}" type="slidenum">
              <a:rPr altLang="zh-CN"/>
              <a:pPr>
                <a:defRPr/>
              </a:pPr>
              <a:t>‹#›</a:t>
            </a:fld>
            <a:endParaRPr altLang="zh-CN"/>
          </a:p>
        </p:txBody>
      </p:sp>
    </p:spTree>
    <p:extLst>
      <p:ext uri="{BB962C8B-B14F-4D97-AF65-F5344CB8AC3E}">
        <p14:creationId xmlns:p14="http://schemas.microsoft.com/office/powerpoint/2010/main" val="59343067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E6EDB-D3B5-1A4A-B863-98550FEC5A38}" type="slidenum">
              <a:rPr altLang="zh-CN"/>
              <a:pPr>
                <a:defRPr/>
              </a:pPr>
              <a:t>‹#›</a:t>
            </a:fld>
            <a:endParaRPr altLang="zh-CN"/>
          </a:p>
        </p:txBody>
      </p:sp>
    </p:spTree>
    <p:extLst>
      <p:ext uri="{BB962C8B-B14F-4D97-AF65-F5344CB8AC3E}">
        <p14:creationId xmlns:p14="http://schemas.microsoft.com/office/powerpoint/2010/main" val="210536487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lIns="91317" tIns="45664" rIns="91317" bIns="45664"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2" y="987425"/>
            <a:ext cx="4629150" cy="4873625"/>
          </a:xfrm>
          <a:prstGeom prst="rect">
            <a:avLst/>
          </a:prstGeom>
        </p:spPr>
        <p:txBody>
          <a:bodyPr lIns="91317" tIns="45664" rIns="91317" bIns="45664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  <a:prstGeom prst="rect">
            <a:avLst/>
          </a:prstGeom>
        </p:spPr>
        <p:txBody>
          <a:bodyPr lIns="91317" tIns="45664" rIns="91317" bIns="45664"/>
          <a:lstStyle>
            <a:lvl1pPr marL="0" indent="0">
              <a:buNone/>
              <a:defRPr sz="1200"/>
            </a:lvl1pPr>
            <a:lvl2pPr marL="342478" indent="0">
              <a:buNone/>
              <a:defRPr sz="1000"/>
            </a:lvl2pPr>
            <a:lvl3pPr marL="684954" indent="0">
              <a:buNone/>
              <a:defRPr sz="900"/>
            </a:lvl3pPr>
            <a:lvl4pPr marL="1027433" indent="0">
              <a:buNone/>
              <a:defRPr sz="800"/>
            </a:lvl4pPr>
            <a:lvl5pPr marL="1369908" indent="0">
              <a:buNone/>
              <a:defRPr sz="800"/>
            </a:lvl5pPr>
            <a:lvl6pPr marL="1712387" indent="0">
              <a:buNone/>
              <a:defRPr sz="800"/>
            </a:lvl6pPr>
            <a:lvl7pPr marL="2054863" indent="0">
              <a:buNone/>
              <a:defRPr sz="800"/>
            </a:lvl7pPr>
            <a:lvl8pPr marL="2397343" indent="0">
              <a:buNone/>
              <a:defRPr sz="800"/>
            </a:lvl8pPr>
            <a:lvl9pPr marL="2739820" indent="0">
              <a:buNone/>
              <a:defRPr sz="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560C5-E622-C74C-8D38-6ACA2A34B2E0}" type="slidenum">
              <a:rPr altLang="zh-CN"/>
              <a:pPr>
                <a:defRPr/>
              </a:pPr>
              <a:t>‹#›</a:t>
            </a:fld>
            <a:endParaRPr altLang="zh-CN"/>
          </a:p>
        </p:txBody>
      </p:sp>
    </p:spTree>
    <p:extLst>
      <p:ext uri="{BB962C8B-B14F-4D97-AF65-F5344CB8AC3E}">
        <p14:creationId xmlns:p14="http://schemas.microsoft.com/office/powerpoint/2010/main" val="82818189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3195638" cy="1600200"/>
          </a:xfrm>
          <a:prstGeom prst="rect">
            <a:avLst/>
          </a:prstGeom>
        </p:spPr>
        <p:txBody>
          <a:bodyPr lIns="91317" tIns="45664" rIns="91317" bIns="45664" anchor="t" anchorCtr="0">
            <a:normAutofit/>
          </a:bodyPr>
          <a:lstStyle>
            <a:lvl1pPr>
              <a:defRPr sz="3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8602" y="457201"/>
            <a:ext cx="4477941" cy="5403850"/>
          </a:xfrm>
          <a:prstGeom prst="rect">
            <a:avLst/>
          </a:prstGeom>
        </p:spPr>
        <p:txBody>
          <a:bodyPr lIns="91317" tIns="45664" rIns="91317" bIns="45664"/>
          <a:lstStyle>
            <a:lvl1pPr marL="0" indent="0">
              <a:buNone/>
              <a:defRPr sz="2400"/>
            </a:lvl1pPr>
            <a:lvl2pPr marL="342478" indent="0">
              <a:buNone/>
              <a:defRPr sz="2100"/>
            </a:lvl2pPr>
            <a:lvl3pPr marL="684954" indent="0">
              <a:buNone/>
              <a:defRPr sz="1800"/>
            </a:lvl3pPr>
            <a:lvl4pPr marL="1027433" indent="0">
              <a:buNone/>
              <a:defRPr sz="1500"/>
            </a:lvl4pPr>
            <a:lvl5pPr marL="1369908" indent="0">
              <a:buNone/>
              <a:defRPr sz="1500"/>
            </a:lvl5pPr>
            <a:lvl6pPr marL="1712387" indent="0">
              <a:buNone/>
              <a:defRPr sz="1500"/>
            </a:lvl6pPr>
            <a:lvl7pPr marL="2054863" indent="0">
              <a:buNone/>
              <a:defRPr sz="1500"/>
            </a:lvl7pPr>
            <a:lvl8pPr marL="2397343" indent="0">
              <a:buNone/>
              <a:defRPr sz="1500"/>
            </a:lvl8pPr>
            <a:lvl9pPr marL="2739820" indent="0">
              <a:buNone/>
              <a:defRPr sz="1500"/>
            </a:lvl9pPr>
          </a:lstStyle>
          <a:p>
            <a:pPr lvl="0"/>
            <a:endParaRPr lang="zh-CN" altLang="en-US" noProof="1">
              <a:sym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2" y="2057403"/>
            <a:ext cx="3195638" cy="3811588"/>
          </a:xfrm>
          <a:prstGeom prst="rect">
            <a:avLst/>
          </a:prstGeom>
        </p:spPr>
        <p:txBody>
          <a:bodyPr lIns="91317" tIns="45664" rIns="91317" bIns="45664">
            <a:normAutofit/>
          </a:bodyPr>
          <a:lstStyle>
            <a:lvl1pPr marL="0" indent="0">
              <a:buNone/>
              <a:defRPr sz="1500"/>
            </a:lvl1pPr>
            <a:lvl2pPr marL="342478" indent="0">
              <a:buNone/>
              <a:defRPr sz="1000"/>
            </a:lvl2pPr>
            <a:lvl3pPr marL="684954" indent="0">
              <a:buNone/>
              <a:defRPr sz="900"/>
            </a:lvl3pPr>
            <a:lvl4pPr marL="1027433" indent="0">
              <a:buNone/>
              <a:defRPr sz="800"/>
            </a:lvl4pPr>
            <a:lvl5pPr marL="1369908" indent="0">
              <a:buNone/>
              <a:defRPr sz="800"/>
            </a:lvl5pPr>
            <a:lvl6pPr marL="1712387" indent="0">
              <a:buNone/>
              <a:defRPr sz="800"/>
            </a:lvl6pPr>
            <a:lvl7pPr marL="2054863" indent="0">
              <a:buNone/>
              <a:defRPr sz="800"/>
            </a:lvl7pPr>
            <a:lvl8pPr marL="2397343" indent="0">
              <a:buNone/>
              <a:defRPr sz="800"/>
            </a:lvl8pPr>
            <a:lvl9pPr marL="2739820" indent="0">
              <a:buNone/>
              <a:defRPr sz="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8981F-906B-2E45-A232-7E14FFD5FF75}" type="slidenum">
              <a:rPr altLang="zh-CN"/>
              <a:pPr>
                <a:defRPr/>
              </a:pPr>
              <a:t>‹#›</a:t>
            </a:fld>
            <a:endParaRPr altLang="zh-CN"/>
          </a:p>
        </p:txBody>
      </p:sp>
    </p:spTree>
    <p:extLst>
      <p:ext uri="{BB962C8B-B14F-4D97-AF65-F5344CB8AC3E}">
        <p14:creationId xmlns:p14="http://schemas.microsoft.com/office/powerpoint/2010/main" val="68272428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74955"/>
            <a:ext cx="8229600" cy="1143000"/>
          </a:xfrm>
          <a:prstGeom prst="rect">
            <a:avLst/>
          </a:prstGeom>
        </p:spPr>
        <p:txBody>
          <a:bodyPr lIns="91317" tIns="45664" rIns="91317" bIns="45664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3" y="1600200"/>
            <a:ext cx="8229600" cy="4526280"/>
          </a:xfrm>
          <a:prstGeom prst="rect">
            <a:avLst/>
          </a:prstGeom>
        </p:spPr>
        <p:txBody>
          <a:bodyPr vert="eaVert" lIns="91317" tIns="45664" rIns="91317" bIns="45664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78DB8-ADFA-4641-8959-46DCF2C47267}" type="slidenum">
              <a:rPr altLang="zh-CN"/>
              <a:pPr>
                <a:defRPr/>
              </a:pPr>
              <a:t>‹#›</a:t>
            </a:fld>
            <a:endParaRPr altLang="zh-CN"/>
          </a:p>
        </p:txBody>
      </p:sp>
    </p:spTree>
    <p:extLst>
      <p:ext uri="{BB962C8B-B14F-4D97-AF65-F5344CB8AC3E}">
        <p14:creationId xmlns:p14="http://schemas.microsoft.com/office/powerpoint/2010/main" val="21859704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93" y="365125"/>
            <a:ext cx="1971675" cy="5811838"/>
          </a:xfrm>
          <a:prstGeom prst="rect">
            <a:avLst/>
          </a:prstGeom>
        </p:spPr>
        <p:txBody>
          <a:bodyPr vert="eaVert" lIns="91317" tIns="45664" rIns="91317" bIns="45664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  <a:prstGeom prst="rect">
            <a:avLst/>
          </a:prstGeom>
        </p:spPr>
        <p:txBody>
          <a:bodyPr vert="eaVert" lIns="91317" tIns="45664" rIns="91317" bIns="45664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F7C47-56A4-5647-BD81-D03009BFA74C}" type="slidenum">
              <a:rPr altLang="zh-CN"/>
              <a:pPr>
                <a:defRPr/>
              </a:pPr>
              <a:t>‹#›</a:t>
            </a:fld>
            <a:endParaRPr altLang="zh-CN"/>
          </a:p>
        </p:txBody>
      </p:sp>
    </p:spTree>
    <p:extLst>
      <p:ext uri="{BB962C8B-B14F-4D97-AF65-F5344CB8AC3E}">
        <p14:creationId xmlns:p14="http://schemas.microsoft.com/office/powerpoint/2010/main" val="138252664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80571" y="1932277"/>
            <a:ext cx="6579810" cy="1333300"/>
          </a:xfrm>
          <a:prstGeom prst="rect">
            <a:avLst/>
          </a:prstGeom>
        </p:spPr>
        <p:txBody>
          <a:bodyPr lIns="79270" tIns="39630" rIns="79270" bIns="3963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61144" y="3524752"/>
            <a:ext cx="5418667" cy="1589593"/>
          </a:xfrm>
          <a:prstGeom prst="rect">
            <a:avLst/>
          </a:prstGeom>
        </p:spPr>
        <p:txBody>
          <a:bodyPr lIns="79270" tIns="39630" rIns="79270" bIns="39630"/>
          <a:lstStyle>
            <a:lvl1pPr marL="0" indent="0" algn="ctr">
              <a:buNone/>
              <a:defRPr/>
            </a:lvl1pPr>
            <a:lvl2pPr marL="396402" indent="0" algn="ctr">
              <a:buNone/>
              <a:defRPr/>
            </a:lvl2pPr>
            <a:lvl3pPr marL="792794" indent="0" algn="ctr">
              <a:buNone/>
              <a:defRPr/>
            </a:lvl3pPr>
            <a:lvl4pPr marL="1189193" indent="0" algn="ctr">
              <a:buNone/>
              <a:defRPr/>
            </a:lvl4pPr>
            <a:lvl5pPr marL="1585565" indent="0" algn="ctr">
              <a:buNone/>
              <a:defRPr/>
            </a:lvl5pPr>
            <a:lvl6pPr marL="1981957" indent="0" algn="ctr">
              <a:buNone/>
              <a:defRPr/>
            </a:lvl6pPr>
            <a:lvl7pPr marL="2378348" indent="0" algn="ctr">
              <a:buNone/>
              <a:defRPr/>
            </a:lvl7pPr>
            <a:lvl8pPr marL="2774740" indent="0" algn="ctr">
              <a:buNone/>
              <a:defRPr/>
            </a:lvl8pPr>
            <a:lvl9pPr marL="3171132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1E037C-E847-A745-B29E-14B15F5B3263}" type="slidenum">
              <a:rPr lang="en-US" altLang="zh-CN">
                <a:latin typeface="Arial"/>
              </a:rPr>
              <a:pPr/>
              <a:t>‹#›</a:t>
            </a:fld>
            <a:endParaRPr lang="en-US" altLang="zh-CN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79102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7049" y="249094"/>
            <a:ext cx="6966857" cy="1036691"/>
          </a:xfrm>
          <a:prstGeom prst="rect">
            <a:avLst/>
          </a:prstGeom>
        </p:spPr>
        <p:txBody>
          <a:bodyPr lIns="79270" tIns="39630" rIns="79270" bIns="3963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7049" y="1451442"/>
            <a:ext cx="6966857" cy="4105009"/>
          </a:xfrm>
          <a:prstGeom prst="rect">
            <a:avLst/>
          </a:prstGeom>
        </p:spPr>
        <p:txBody>
          <a:bodyPr lIns="79270" tIns="39630" rIns="79270" bIns="3963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389B97-8716-5A40-BBEE-3C1700D99C32}" type="slidenum">
              <a:rPr lang="en-US" altLang="zh-CN">
                <a:latin typeface="Arial"/>
              </a:rPr>
              <a:pPr/>
              <a:t>‹#›</a:t>
            </a:fld>
            <a:endParaRPr lang="en-US" altLang="zh-CN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041492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7049" y="249094"/>
            <a:ext cx="6966857" cy="1036691"/>
          </a:xfrm>
          <a:prstGeom prst="rect">
            <a:avLst/>
          </a:prstGeom>
        </p:spPr>
        <p:txBody>
          <a:bodyPr lIns="79081" tIns="39536" rIns="79081" bIns="3953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87075" y="1451444"/>
            <a:ext cx="3418921" cy="4105009"/>
          </a:xfrm>
          <a:prstGeom prst="rect">
            <a:avLst/>
          </a:prstGeom>
        </p:spPr>
        <p:txBody>
          <a:bodyPr lIns="79081" tIns="39536" rIns="79081" bIns="39536"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935014" y="1451444"/>
            <a:ext cx="3418921" cy="4105009"/>
          </a:xfrm>
          <a:prstGeom prst="rect">
            <a:avLst/>
          </a:prstGeom>
        </p:spPr>
        <p:txBody>
          <a:bodyPr lIns="79081" tIns="39536" rIns="79081" bIns="39536"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90C277-85BD-4AE1-BD14-8FA86A223003}" type="slidenum">
              <a:rPr lang="en-US" altLang="zh-CN">
                <a:latin typeface="Arial"/>
              </a:rPr>
              <a:pPr/>
              <a:t>‹#›</a:t>
            </a:fld>
            <a:endParaRPr lang="en-US" altLang="zh-CN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8839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483" y="3997022"/>
            <a:ext cx="6579810" cy="1235390"/>
          </a:xfrm>
          <a:prstGeom prst="rect">
            <a:avLst/>
          </a:prstGeom>
        </p:spPr>
        <p:txBody>
          <a:bodyPr lIns="79270" tIns="39630" rIns="79270" bIns="39630" anchor="t"/>
          <a:lstStyle>
            <a:lvl1pPr algn="l">
              <a:defRPr sz="35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11483" y="2636438"/>
            <a:ext cx="6579810" cy="1360657"/>
          </a:xfrm>
          <a:prstGeom prst="rect">
            <a:avLst/>
          </a:prstGeom>
        </p:spPr>
        <p:txBody>
          <a:bodyPr lIns="79270" tIns="39630" rIns="79270" bIns="39630" anchor="b"/>
          <a:lstStyle>
            <a:lvl1pPr marL="0" indent="0">
              <a:buNone/>
              <a:defRPr sz="1700"/>
            </a:lvl1pPr>
            <a:lvl2pPr marL="396402" indent="0">
              <a:buNone/>
              <a:defRPr sz="1600"/>
            </a:lvl2pPr>
            <a:lvl3pPr marL="792794" indent="0">
              <a:buNone/>
              <a:defRPr sz="1400"/>
            </a:lvl3pPr>
            <a:lvl4pPr marL="1189193" indent="0">
              <a:buNone/>
              <a:defRPr sz="1200"/>
            </a:lvl4pPr>
            <a:lvl5pPr marL="1585565" indent="0">
              <a:buNone/>
              <a:defRPr sz="1200"/>
            </a:lvl5pPr>
            <a:lvl6pPr marL="1981957" indent="0">
              <a:buNone/>
              <a:defRPr sz="1200"/>
            </a:lvl6pPr>
            <a:lvl7pPr marL="2378348" indent="0">
              <a:buNone/>
              <a:defRPr sz="1200"/>
            </a:lvl7pPr>
            <a:lvl8pPr marL="2774740" indent="0">
              <a:buNone/>
              <a:defRPr sz="1200"/>
            </a:lvl8pPr>
            <a:lvl9pPr marL="3171132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96C206-1AA0-B74E-8C99-F404D7DACA4A}" type="slidenum">
              <a:rPr lang="en-US" altLang="zh-CN">
                <a:latin typeface="Arial"/>
              </a:rPr>
              <a:pPr/>
              <a:t>‹#›</a:t>
            </a:fld>
            <a:endParaRPr lang="en-US" altLang="zh-CN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4886897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7049" y="249094"/>
            <a:ext cx="6966857" cy="1036691"/>
          </a:xfrm>
          <a:prstGeom prst="rect">
            <a:avLst/>
          </a:prstGeom>
        </p:spPr>
        <p:txBody>
          <a:bodyPr lIns="79270" tIns="39630" rIns="79270" bIns="3963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87047" y="1451442"/>
            <a:ext cx="3418921" cy="4105009"/>
          </a:xfrm>
          <a:prstGeom prst="rect">
            <a:avLst/>
          </a:prstGeom>
        </p:spPr>
        <p:txBody>
          <a:bodyPr lIns="79270" tIns="39630" rIns="79270" bIns="39630"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934986" y="1451442"/>
            <a:ext cx="3418921" cy="4105009"/>
          </a:xfrm>
          <a:prstGeom prst="rect">
            <a:avLst/>
          </a:prstGeom>
        </p:spPr>
        <p:txBody>
          <a:bodyPr lIns="79270" tIns="39630" rIns="79270" bIns="39630"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B8A732-EEA4-424A-832A-DC0F7DF0FB44}" type="slidenum">
              <a:rPr lang="en-US" altLang="zh-CN">
                <a:latin typeface="Arial"/>
              </a:rPr>
              <a:pPr/>
              <a:t>‹#›</a:t>
            </a:fld>
            <a:endParaRPr lang="en-US" altLang="zh-CN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671609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7049" y="249094"/>
            <a:ext cx="6966857" cy="1036691"/>
          </a:xfrm>
          <a:prstGeom prst="rect">
            <a:avLst/>
          </a:prstGeom>
        </p:spPr>
        <p:txBody>
          <a:bodyPr lIns="79270" tIns="39630" rIns="79270" bIns="39630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87048" y="1392339"/>
            <a:ext cx="3420265" cy="580259"/>
          </a:xfrm>
          <a:prstGeom prst="rect">
            <a:avLst/>
          </a:prstGeom>
        </p:spPr>
        <p:txBody>
          <a:bodyPr lIns="79270" tIns="39630" rIns="79270" bIns="39630" anchor="b"/>
          <a:lstStyle>
            <a:lvl1pPr marL="0" indent="0">
              <a:buNone/>
              <a:defRPr sz="2100" b="1"/>
            </a:lvl1pPr>
            <a:lvl2pPr marL="396402" indent="0">
              <a:buNone/>
              <a:defRPr sz="1700" b="1"/>
            </a:lvl2pPr>
            <a:lvl3pPr marL="792794" indent="0">
              <a:buNone/>
              <a:defRPr sz="1600" b="1"/>
            </a:lvl3pPr>
            <a:lvl4pPr marL="1189193" indent="0">
              <a:buNone/>
              <a:defRPr sz="1400" b="1"/>
            </a:lvl4pPr>
            <a:lvl5pPr marL="1585565" indent="0">
              <a:buNone/>
              <a:defRPr sz="1400" b="1"/>
            </a:lvl5pPr>
            <a:lvl6pPr marL="1981957" indent="0">
              <a:buNone/>
              <a:defRPr sz="1400" b="1"/>
            </a:lvl6pPr>
            <a:lvl7pPr marL="2378348" indent="0">
              <a:buNone/>
              <a:defRPr sz="1400" b="1"/>
            </a:lvl7pPr>
            <a:lvl8pPr marL="2774740" indent="0">
              <a:buNone/>
              <a:defRPr sz="1400" b="1"/>
            </a:lvl8pPr>
            <a:lvl9pPr marL="3171132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87048" y="1972593"/>
            <a:ext cx="3420265" cy="3583784"/>
          </a:xfrm>
          <a:prstGeom prst="rect">
            <a:avLst/>
          </a:prstGeom>
        </p:spPr>
        <p:txBody>
          <a:bodyPr lIns="79270" tIns="39630" rIns="79270" bIns="39630"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932297" y="1392339"/>
            <a:ext cx="3421608" cy="580259"/>
          </a:xfrm>
          <a:prstGeom prst="rect">
            <a:avLst/>
          </a:prstGeom>
        </p:spPr>
        <p:txBody>
          <a:bodyPr lIns="79270" tIns="39630" rIns="79270" bIns="39630" anchor="b"/>
          <a:lstStyle>
            <a:lvl1pPr marL="0" indent="0">
              <a:buNone/>
              <a:defRPr sz="2100" b="1"/>
            </a:lvl1pPr>
            <a:lvl2pPr marL="396402" indent="0">
              <a:buNone/>
              <a:defRPr sz="1700" b="1"/>
            </a:lvl2pPr>
            <a:lvl3pPr marL="792794" indent="0">
              <a:buNone/>
              <a:defRPr sz="1600" b="1"/>
            </a:lvl3pPr>
            <a:lvl4pPr marL="1189193" indent="0">
              <a:buNone/>
              <a:defRPr sz="1400" b="1"/>
            </a:lvl4pPr>
            <a:lvl5pPr marL="1585565" indent="0">
              <a:buNone/>
              <a:defRPr sz="1400" b="1"/>
            </a:lvl5pPr>
            <a:lvl6pPr marL="1981957" indent="0">
              <a:buNone/>
              <a:defRPr sz="1400" b="1"/>
            </a:lvl6pPr>
            <a:lvl7pPr marL="2378348" indent="0">
              <a:buNone/>
              <a:defRPr sz="1400" b="1"/>
            </a:lvl7pPr>
            <a:lvl8pPr marL="2774740" indent="0">
              <a:buNone/>
              <a:defRPr sz="1400" b="1"/>
            </a:lvl8pPr>
            <a:lvl9pPr marL="3171132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932297" y="1972593"/>
            <a:ext cx="3421608" cy="3583784"/>
          </a:xfrm>
          <a:prstGeom prst="rect">
            <a:avLst/>
          </a:prstGeom>
        </p:spPr>
        <p:txBody>
          <a:bodyPr lIns="79270" tIns="39630" rIns="79270" bIns="39630"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CBB82F-F0AD-C147-B800-96BA511E2513}" type="slidenum">
              <a:rPr lang="en-US" altLang="zh-CN">
                <a:latin typeface="Arial"/>
              </a:rPr>
              <a:pPr/>
              <a:t>‹#›</a:t>
            </a:fld>
            <a:endParaRPr lang="en-US" altLang="zh-CN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42696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7049" y="249094"/>
            <a:ext cx="6966857" cy="1036691"/>
          </a:xfrm>
          <a:prstGeom prst="rect">
            <a:avLst/>
          </a:prstGeom>
        </p:spPr>
        <p:txBody>
          <a:bodyPr lIns="79270" tIns="39630" rIns="79270" bIns="3963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8C58A0-5437-DD48-B46B-6997958A5E28}" type="slidenum">
              <a:rPr lang="en-US" altLang="zh-CN">
                <a:latin typeface="Arial"/>
              </a:rPr>
              <a:pPr/>
              <a:t>‹#›</a:t>
            </a:fld>
            <a:endParaRPr lang="en-US" altLang="zh-CN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004527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E20CA2-4F7E-5449-BE85-9392A8DD0315}" type="slidenum">
              <a:rPr lang="en-US" altLang="zh-CN">
                <a:latin typeface="Arial"/>
              </a:rPr>
              <a:pPr/>
              <a:t>‹#›</a:t>
            </a:fld>
            <a:endParaRPr lang="en-US" altLang="zh-CN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117580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7048" y="247654"/>
            <a:ext cx="2546720" cy="1053969"/>
          </a:xfrm>
          <a:prstGeom prst="rect">
            <a:avLst/>
          </a:prstGeom>
        </p:spPr>
        <p:txBody>
          <a:bodyPr lIns="79270" tIns="39630" rIns="79270" bIns="39630" anchor="b"/>
          <a:lstStyle>
            <a:lvl1pPr algn="l">
              <a:defRPr sz="1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26498" y="247728"/>
            <a:ext cx="4327407" cy="5308723"/>
          </a:xfrm>
          <a:prstGeom prst="rect">
            <a:avLst/>
          </a:prstGeom>
        </p:spPr>
        <p:txBody>
          <a:bodyPr lIns="79270" tIns="39630" rIns="79270" bIns="39630"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87048" y="1301628"/>
            <a:ext cx="2546720" cy="4254753"/>
          </a:xfrm>
          <a:prstGeom prst="rect">
            <a:avLst/>
          </a:prstGeom>
        </p:spPr>
        <p:txBody>
          <a:bodyPr lIns="79270" tIns="39630" rIns="79270" bIns="39630"/>
          <a:lstStyle>
            <a:lvl1pPr marL="0" indent="0">
              <a:buNone/>
              <a:defRPr sz="1200"/>
            </a:lvl1pPr>
            <a:lvl2pPr marL="396402" indent="0">
              <a:buNone/>
              <a:defRPr sz="1000"/>
            </a:lvl2pPr>
            <a:lvl3pPr marL="792794" indent="0">
              <a:buNone/>
              <a:defRPr sz="900"/>
            </a:lvl3pPr>
            <a:lvl4pPr marL="1189193" indent="0">
              <a:buNone/>
              <a:defRPr sz="800"/>
            </a:lvl4pPr>
            <a:lvl5pPr marL="1585565" indent="0">
              <a:buNone/>
              <a:defRPr sz="800"/>
            </a:lvl5pPr>
            <a:lvl6pPr marL="1981957" indent="0">
              <a:buNone/>
              <a:defRPr sz="800"/>
            </a:lvl6pPr>
            <a:lvl7pPr marL="2378348" indent="0">
              <a:buNone/>
              <a:defRPr sz="800"/>
            </a:lvl7pPr>
            <a:lvl8pPr marL="2774740" indent="0">
              <a:buNone/>
              <a:defRPr sz="800"/>
            </a:lvl8pPr>
            <a:lvl9pPr marL="3171132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EDBF60-68CD-784E-9A9C-D15AB4AF0DCE}" type="slidenum">
              <a:rPr lang="en-US" altLang="zh-CN">
                <a:latin typeface="Arial"/>
              </a:rPr>
              <a:pPr/>
              <a:t>‹#›</a:t>
            </a:fld>
            <a:endParaRPr lang="en-US" altLang="zh-CN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044447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17355" y="4354106"/>
            <a:ext cx="4644571" cy="514026"/>
          </a:xfrm>
          <a:prstGeom prst="rect">
            <a:avLst/>
          </a:prstGeom>
        </p:spPr>
        <p:txBody>
          <a:bodyPr lIns="79270" tIns="39630" rIns="79270" bIns="39630" anchor="b"/>
          <a:lstStyle>
            <a:lvl1pPr algn="l">
              <a:defRPr sz="1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517355" y="555782"/>
            <a:ext cx="4644571" cy="3732088"/>
          </a:xfrm>
          <a:prstGeom prst="rect">
            <a:avLst/>
          </a:prstGeom>
        </p:spPr>
        <p:txBody>
          <a:bodyPr lIns="79270" tIns="39630" rIns="79270" bIns="39630"/>
          <a:lstStyle>
            <a:lvl1pPr marL="0" indent="0">
              <a:buNone/>
              <a:defRPr sz="2800"/>
            </a:lvl1pPr>
            <a:lvl2pPr marL="396402" indent="0">
              <a:buNone/>
              <a:defRPr sz="2400"/>
            </a:lvl2pPr>
            <a:lvl3pPr marL="792794" indent="0">
              <a:buNone/>
              <a:defRPr sz="2100"/>
            </a:lvl3pPr>
            <a:lvl4pPr marL="1189193" indent="0">
              <a:buNone/>
              <a:defRPr sz="1700"/>
            </a:lvl4pPr>
            <a:lvl5pPr marL="1585565" indent="0">
              <a:buNone/>
              <a:defRPr sz="1700"/>
            </a:lvl5pPr>
            <a:lvl6pPr marL="1981957" indent="0">
              <a:buNone/>
              <a:defRPr sz="1700"/>
            </a:lvl6pPr>
            <a:lvl7pPr marL="2378348" indent="0">
              <a:buNone/>
              <a:defRPr sz="1700"/>
            </a:lvl7pPr>
            <a:lvl8pPr marL="2774740" indent="0">
              <a:buNone/>
              <a:defRPr sz="1700"/>
            </a:lvl8pPr>
            <a:lvl9pPr marL="3171132" indent="0">
              <a:buNone/>
              <a:defRPr sz="17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517355" y="4868134"/>
            <a:ext cx="4644571" cy="730003"/>
          </a:xfrm>
          <a:prstGeom prst="rect">
            <a:avLst/>
          </a:prstGeom>
        </p:spPr>
        <p:txBody>
          <a:bodyPr lIns="79270" tIns="39630" rIns="79270" bIns="39630"/>
          <a:lstStyle>
            <a:lvl1pPr marL="0" indent="0">
              <a:buNone/>
              <a:defRPr sz="1200"/>
            </a:lvl1pPr>
            <a:lvl2pPr marL="396402" indent="0">
              <a:buNone/>
              <a:defRPr sz="1000"/>
            </a:lvl2pPr>
            <a:lvl3pPr marL="792794" indent="0">
              <a:buNone/>
              <a:defRPr sz="900"/>
            </a:lvl3pPr>
            <a:lvl4pPr marL="1189193" indent="0">
              <a:buNone/>
              <a:defRPr sz="800"/>
            </a:lvl4pPr>
            <a:lvl5pPr marL="1585565" indent="0">
              <a:buNone/>
              <a:defRPr sz="800"/>
            </a:lvl5pPr>
            <a:lvl6pPr marL="1981957" indent="0">
              <a:buNone/>
              <a:defRPr sz="800"/>
            </a:lvl6pPr>
            <a:lvl7pPr marL="2378348" indent="0">
              <a:buNone/>
              <a:defRPr sz="800"/>
            </a:lvl7pPr>
            <a:lvl8pPr marL="2774740" indent="0">
              <a:buNone/>
              <a:defRPr sz="800"/>
            </a:lvl8pPr>
            <a:lvl9pPr marL="3171132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6F2E58-2A8B-0D4C-B5E2-F502B9CA818D}" type="slidenum">
              <a:rPr lang="en-US" altLang="zh-CN">
                <a:latin typeface="Arial"/>
              </a:rPr>
              <a:pPr/>
              <a:t>‹#›</a:t>
            </a:fld>
            <a:endParaRPr lang="en-US" altLang="zh-CN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016840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7049" y="249094"/>
            <a:ext cx="6966857" cy="1036691"/>
          </a:xfrm>
          <a:prstGeom prst="rect">
            <a:avLst/>
          </a:prstGeom>
        </p:spPr>
        <p:txBody>
          <a:bodyPr lIns="79270" tIns="39630" rIns="79270" bIns="3963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87049" y="1451442"/>
            <a:ext cx="6966857" cy="4105009"/>
          </a:xfrm>
          <a:prstGeom prst="rect">
            <a:avLst/>
          </a:prstGeom>
        </p:spPr>
        <p:txBody>
          <a:bodyPr vert="eaVert" lIns="79270" tIns="39630" rIns="79270" bIns="3963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E999D6-B561-A544-A1FE-70CBF56FA8A9}" type="slidenum">
              <a:rPr lang="en-US" altLang="zh-CN">
                <a:latin typeface="Arial"/>
              </a:rPr>
              <a:pPr/>
              <a:t>‹#›</a:t>
            </a:fld>
            <a:endParaRPr lang="en-US" altLang="zh-CN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983579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612191" y="249095"/>
            <a:ext cx="1741714" cy="5307282"/>
          </a:xfrm>
          <a:prstGeom prst="rect">
            <a:avLst/>
          </a:prstGeom>
        </p:spPr>
        <p:txBody>
          <a:bodyPr vert="eaVert" lIns="79270" tIns="39630" rIns="79270" bIns="3963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87048" y="249095"/>
            <a:ext cx="5096127" cy="5307282"/>
          </a:xfrm>
          <a:prstGeom prst="rect">
            <a:avLst/>
          </a:prstGeom>
        </p:spPr>
        <p:txBody>
          <a:bodyPr vert="eaVert" lIns="79270" tIns="39630" rIns="79270" bIns="3963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549703-DC2D-454B-B7E1-B0E765BB69BE}" type="slidenum">
              <a:rPr lang="en-US" altLang="zh-CN">
                <a:latin typeface="Arial"/>
              </a:rPr>
              <a:pPr/>
              <a:t>‹#›</a:t>
            </a:fld>
            <a:endParaRPr lang="en-US" altLang="zh-CN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0140259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7049" y="249094"/>
            <a:ext cx="6966857" cy="1036691"/>
          </a:xfrm>
          <a:prstGeom prst="rect">
            <a:avLst/>
          </a:prstGeom>
        </p:spPr>
        <p:txBody>
          <a:bodyPr lIns="79270" tIns="39630" rIns="79270" bIns="3963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387049" y="1451442"/>
            <a:ext cx="6966857" cy="4105009"/>
          </a:xfrm>
          <a:prstGeom prst="rect">
            <a:avLst/>
          </a:prstGeom>
        </p:spPr>
        <p:txBody>
          <a:bodyPr lIns="79270" tIns="39630" rIns="79270" bIns="39630"/>
          <a:lstStyle/>
          <a:p>
            <a:pPr lvl="0"/>
            <a:endParaRPr lang="zh-CN" altLang="en-US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B048F6-19F6-5B40-B37D-B7920D97404C}" type="slidenum">
              <a:rPr lang="en-US" altLang="zh-CN">
                <a:latin typeface="Arial"/>
              </a:rPr>
              <a:pPr/>
              <a:t>‹#›</a:t>
            </a:fld>
            <a:endParaRPr lang="en-US" altLang="zh-CN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455690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7049" y="249094"/>
            <a:ext cx="6966857" cy="1036691"/>
          </a:xfrm>
          <a:prstGeom prst="rect">
            <a:avLst/>
          </a:prstGeom>
        </p:spPr>
        <p:txBody>
          <a:bodyPr lIns="79081" tIns="39536" rIns="79081" bIns="39536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87076" y="1392348"/>
            <a:ext cx="3420265" cy="580259"/>
          </a:xfrm>
          <a:prstGeom prst="rect">
            <a:avLst/>
          </a:prstGeom>
        </p:spPr>
        <p:txBody>
          <a:bodyPr lIns="79081" tIns="39536" rIns="79081" bIns="39536" anchor="b"/>
          <a:lstStyle>
            <a:lvl1pPr marL="0" indent="0">
              <a:buNone/>
              <a:defRPr sz="2100" b="1"/>
            </a:lvl1pPr>
            <a:lvl2pPr marL="395460" indent="0">
              <a:buNone/>
              <a:defRPr sz="1700" b="1"/>
            </a:lvl2pPr>
            <a:lvl3pPr marL="790904" indent="0">
              <a:buNone/>
              <a:defRPr sz="1600" b="1"/>
            </a:lvl3pPr>
            <a:lvl4pPr marL="1186354" indent="0">
              <a:buNone/>
              <a:defRPr sz="1400" b="1"/>
            </a:lvl4pPr>
            <a:lvl5pPr marL="1581777" indent="0">
              <a:buNone/>
              <a:defRPr sz="1400" b="1"/>
            </a:lvl5pPr>
            <a:lvl6pPr marL="1977241" indent="0">
              <a:buNone/>
              <a:defRPr sz="1400" b="1"/>
            </a:lvl6pPr>
            <a:lvl7pPr marL="2372678" indent="0">
              <a:buNone/>
              <a:defRPr sz="1400" b="1"/>
            </a:lvl7pPr>
            <a:lvl8pPr marL="2768121" indent="0">
              <a:buNone/>
              <a:defRPr sz="1400" b="1"/>
            </a:lvl8pPr>
            <a:lvl9pPr marL="3163565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87076" y="1972593"/>
            <a:ext cx="3420265" cy="3583784"/>
          </a:xfrm>
          <a:prstGeom prst="rect">
            <a:avLst/>
          </a:prstGeom>
        </p:spPr>
        <p:txBody>
          <a:bodyPr lIns="79081" tIns="39536" rIns="79081" bIns="39536"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932297" y="1392348"/>
            <a:ext cx="3421608" cy="580259"/>
          </a:xfrm>
          <a:prstGeom prst="rect">
            <a:avLst/>
          </a:prstGeom>
        </p:spPr>
        <p:txBody>
          <a:bodyPr lIns="79081" tIns="39536" rIns="79081" bIns="39536" anchor="b"/>
          <a:lstStyle>
            <a:lvl1pPr marL="0" indent="0">
              <a:buNone/>
              <a:defRPr sz="2100" b="1"/>
            </a:lvl1pPr>
            <a:lvl2pPr marL="395460" indent="0">
              <a:buNone/>
              <a:defRPr sz="1700" b="1"/>
            </a:lvl2pPr>
            <a:lvl3pPr marL="790904" indent="0">
              <a:buNone/>
              <a:defRPr sz="1600" b="1"/>
            </a:lvl3pPr>
            <a:lvl4pPr marL="1186354" indent="0">
              <a:buNone/>
              <a:defRPr sz="1400" b="1"/>
            </a:lvl4pPr>
            <a:lvl5pPr marL="1581777" indent="0">
              <a:buNone/>
              <a:defRPr sz="1400" b="1"/>
            </a:lvl5pPr>
            <a:lvl6pPr marL="1977241" indent="0">
              <a:buNone/>
              <a:defRPr sz="1400" b="1"/>
            </a:lvl6pPr>
            <a:lvl7pPr marL="2372678" indent="0">
              <a:buNone/>
              <a:defRPr sz="1400" b="1"/>
            </a:lvl7pPr>
            <a:lvl8pPr marL="2768121" indent="0">
              <a:buNone/>
              <a:defRPr sz="1400" b="1"/>
            </a:lvl8pPr>
            <a:lvl9pPr marL="3163565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932297" y="1972593"/>
            <a:ext cx="3421608" cy="3583784"/>
          </a:xfrm>
          <a:prstGeom prst="rect">
            <a:avLst/>
          </a:prstGeom>
        </p:spPr>
        <p:txBody>
          <a:bodyPr lIns="79081" tIns="39536" rIns="79081" bIns="39536"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AC5782-7333-46EF-B18B-2D3FEC273779}" type="slidenum">
              <a:rPr lang="en-US" altLang="zh-CN">
                <a:latin typeface="Arial"/>
              </a:rPr>
              <a:pPr/>
              <a:t>‹#›</a:t>
            </a:fld>
            <a:endParaRPr lang="en-US" altLang="zh-CN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4918732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80571" y="1932277"/>
            <a:ext cx="6579810" cy="1333300"/>
          </a:xfrm>
          <a:prstGeom prst="rect">
            <a:avLst/>
          </a:prstGeom>
        </p:spPr>
        <p:txBody>
          <a:bodyPr lIns="79575" tIns="39786" rIns="79575" bIns="3978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61144" y="3524752"/>
            <a:ext cx="5418667" cy="1589593"/>
          </a:xfrm>
          <a:prstGeom prst="rect">
            <a:avLst/>
          </a:prstGeom>
        </p:spPr>
        <p:txBody>
          <a:bodyPr lIns="79575" tIns="39786" rIns="79575" bIns="39786"/>
          <a:lstStyle>
            <a:lvl1pPr marL="0" indent="0" algn="ctr">
              <a:buNone/>
              <a:defRPr/>
            </a:lvl1pPr>
            <a:lvl2pPr marL="397891" indent="0" algn="ctr">
              <a:buNone/>
              <a:defRPr/>
            </a:lvl2pPr>
            <a:lvl3pPr marL="795776" indent="0" algn="ctr">
              <a:buNone/>
              <a:defRPr/>
            </a:lvl3pPr>
            <a:lvl4pPr marL="1193666" indent="0" algn="ctr">
              <a:buNone/>
              <a:defRPr/>
            </a:lvl4pPr>
            <a:lvl5pPr marL="1591545" indent="0" algn="ctr">
              <a:buNone/>
              <a:defRPr/>
            </a:lvl5pPr>
            <a:lvl6pPr marL="1989434" indent="0" algn="ctr">
              <a:buNone/>
              <a:defRPr/>
            </a:lvl6pPr>
            <a:lvl7pPr marL="2387319" indent="0" algn="ctr">
              <a:buNone/>
              <a:defRPr/>
            </a:lvl7pPr>
            <a:lvl8pPr marL="2785201" indent="0" algn="ctr">
              <a:buNone/>
              <a:defRPr/>
            </a:lvl8pPr>
            <a:lvl9pPr marL="3183089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44079-056E-4042-A533-01BE89E7BCF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45786151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7049" y="249094"/>
            <a:ext cx="6966857" cy="1036691"/>
          </a:xfrm>
          <a:prstGeom prst="rect">
            <a:avLst/>
          </a:prstGeom>
        </p:spPr>
        <p:txBody>
          <a:bodyPr lIns="79575" tIns="39786" rIns="79575" bIns="3978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7049" y="1451387"/>
            <a:ext cx="6966857" cy="4105009"/>
          </a:xfrm>
          <a:prstGeom prst="rect">
            <a:avLst/>
          </a:prstGeom>
        </p:spPr>
        <p:txBody>
          <a:bodyPr lIns="79575" tIns="39786" rIns="79575" bIns="3978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7EF38A-32D2-4E94-9069-691BD252262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3195084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483" y="3997022"/>
            <a:ext cx="6579810" cy="1235390"/>
          </a:xfrm>
          <a:prstGeom prst="rect">
            <a:avLst/>
          </a:prstGeom>
        </p:spPr>
        <p:txBody>
          <a:bodyPr lIns="79575" tIns="39786" rIns="79575" bIns="39786" anchor="t"/>
          <a:lstStyle>
            <a:lvl1pPr algn="l">
              <a:defRPr sz="35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11483" y="2636383"/>
            <a:ext cx="6579810" cy="1360657"/>
          </a:xfrm>
          <a:prstGeom prst="rect">
            <a:avLst/>
          </a:prstGeom>
        </p:spPr>
        <p:txBody>
          <a:bodyPr lIns="79575" tIns="39786" rIns="79575" bIns="39786" anchor="b"/>
          <a:lstStyle>
            <a:lvl1pPr marL="0" indent="0">
              <a:buNone/>
              <a:defRPr sz="1700"/>
            </a:lvl1pPr>
            <a:lvl2pPr marL="397891" indent="0">
              <a:buNone/>
              <a:defRPr sz="1600"/>
            </a:lvl2pPr>
            <a:lvl3pPr marL="795776" indent="0">
              <a:buNone/>
              <a:defRPr sz="1400"/>
            </a:lvl3pPr>
            <a:lvl4pPr marL="1193666" indent="0">
              <a:buNone/>
              <a:defRPr sz="1200"/>
            </a:lvl4pPr>
            <a:lvl5pPr marL="1591545" indent="0">
              <a:buNone/>
              <a:defRPr sz="1200"/>
            </a:lvl5pPr>
            <a:lvl6pPr marL="1989434" indent="0">
              <a:buNone/>
              <a:defRPr sz="1200"/>
            </a:lvl6pPr>
            <a:lvl7pPr marL="2387319" indent="0">
              <a:buNone/>
              <a:defRPr sz="1200"/>
            </a:lvl7pPr>
            <a:lvl8pPr marL="2785201" indent="0">
              <a:buNone/>
              <a:defRPr sz="1200"/>
            </a:lvl8pPr>
            <a:lvl9pPr marL="3183089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7B7817-424C-4DC5-ACC9-E48E8B7DF9B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9623621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7049" y="249094"/>
            <a:ext cx="6966857" cy="1036691"/>
          </a:xfrm>
          <a:prstGeom prst="rect">
            <a:avLst/>
          </a:prstGeom>
        </p:spPr>
        <p:txBody>
          <a:bodyPr lIns="79575" tIns="39786" rIns="79575" bIns="3978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87047" y="1451387"/>
            <a:ext cx="3418921" cy="4105009"/>
          </a:xfrm>
          <a:prstGeom prst="rect">
            <a:avLst/>
          </a:prstGeom>
        </p:spPr>
        <p:txBody>
          <a:bodyPr lIns="79575" tIns="39786" rIns="79575" bIns="39786"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934986" y="1451387"/>
            <a:ext cx="3418921" cy="4105009"/>
          </a:xfrm>
          <a:prstGeom prst="rect">
            <a:avLst/>
          </a:prstGeom>
        </p:spPr>
        <p:txBody>
          <a:bodyPr lIns="79575" tIns="39786" rIns="79575" bIns="39786"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90C277-85BD-4AE1-BD14-8FA86A22300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8979723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7049" y="249094"/>
            <a:ext cx="6966857" cy="1036691"/>
          </a:xfrm>
          <a:prstGeom prst="rect">
            <a:avLst/>
          </a:prstGeom>
        </p:spPr>
        <p:txBody>
          <a:bodyPr lIns="79575" tIns="39786" rIns="79575" bIns="39786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87048" y="1392339"/>
            <a:ext cx="3420265" cy="580259"/>
          </a:xfrm>
          <a:prstGeom prst="rect">
            <a:avLst/>
          </a:prstGeom>
        </p:spPr>
        <p:txBody>
          <a:bodyPr lIns="79575" tIns="39786" rIns="79575" bIns="39786" anchor="b"/>
          <a:lstStyle>
            <a:lvl1pPr marL="0" indent="0">
              <a:buNone/>
              <a:defRPr sz="2100" b="1"/>
            </a:lvl1pPr>
            <a:lvl2pPr marL="397891" indent="0">
              <a:buNone/>
              <a:defRPr sz="1700" b="1"/>
            </a:lvl2pPr>
            <a:lvl3pPr marL="795776" indent="0">
              <a:buNone/>
              <a:defRPr sz="1600" b="1"/>
            </a:lvl3pPr>
            <a:lvl4pPr marL="1193666" indent="0">
              <a:buNone/>
              <a:defRPr sz="1400" b="1"/>
            </a:lvl4pPr>
            <a:lvl5pPr marL="1591545" indent="0">
              <a:buNone/>
              <a:defRPr sz="1400" b="1"/>
            </a:lvl5pPr>
            <a:lvl6pPr marL="1989434" indent="0">
              <a:buNone/>
              <a:defRPr sz="1400" b="1"/>
            </a:lvl6pPr>
            <a:lvl7pPr marL="2387319" indent="0">
              <a:buNone/>
              <a:defRPr sz="1400" b="1"/>
            </a:lvl7pPr>
            <a:lvl8pPr marL="2785201" indent="0">
              <a:buNone/>
              <a:defRPr sz="1400" b="1"/>
            </a:lvl8pPr>
            <a:lvl9pPr marL="3183089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87048" y="1972593"/>
            <a:ext cx="3420265" cy="3583784"/>
          </a:xfrm>
          <a:prstGeom prst="rect">
            <a:avLst/>
          </a:prstGeom>
        </p:spPr>
        <p:txBody>
          <a:bodyPr lIns="79575" tIns="39786" rIns="79575" bIns="39786"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932297" y="1392339"/>
            <a:ext cx="3421608" cy="580259"/>
          </a:xfrm>
          <a:prstGeom prst="rect">
            <a:avLst/>
          </a:prstGeom>
        </p:spPr>
        <p:txBody>
          <a:bodyPr lIns="79575" tIns="39786" rIns="79575" bIns="39786" anchor="b"/>
          <a:lstStyle>
            <a:lvl1pPr marL="0" indent="0">
              <a:buNone/>
              <a:defRPr sz="2100" b="1"/>
            </a:lvl1pPr>
            <a:lvl2pPr marL="397891" indent="0">
              <a:buNone/>
              <a:defRPr sz="1700" b="1"/>
            </a:lvl2pPr>
            <a:lvl3pPr marL="795776" indent="0">
              <a:buNone/>
              <a:defRPr sz="1600" b="1"/>
            </a:lvl3pPr>
            <a:lvl4pPr marL="1193666" indent="0">
              <a:buNone/>
              <a:defRPr sz="1400" b="1"/>
            </a:lvl4pPr>
            <a:lvl5pPr marL="1591545" indent="0">
              <a:buNone/>
              <a:defRPr sz="1400" b="1"/>
            </a:lvl5pPr>
            <a:lvl6pPr marL="1989434" indent="0">
              <a:buNone/>
              <a:defRPr sz="1400" b="1"/>
            </a:lvl6pPr>
            <a:lvl7pPr marL="2387319" indent="0">
              <a:buNone/>
              <a:defRPr sz="1400" b="1"/>
            </a:lvl7pPr>
            <a:lvl8pPr marL="2785201" indent="0">
              <a:buNone/>
              <a:defRPr sz="1400" b="1"/>
            </a:lvl8pPr>
            <a:lvl9pPr marL="3183089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932297" y="1972593"/>
            <a:ext cx="3421608" cy="3583784"/>
          </a:xfrm>
          <a:prstGeom prst="rect">
            <a:avLst/>
          </a:prstGeom>
        </p:spPr>
        <p:txBody>
          <a:bodyPr lIns="79575" tIns="39786" rIns="79575" bIns="39786"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AC5782-7333-46EF-B18B-2D3FEC27377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7532499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7049" y="249094"/>
            <a:ext cx="6966857" cy="1036691"/>
          </a:xfrm>
          <a:prstGeom prst="rect">
            <a:avLst/>
          </a:prstGeom>
        </p:spPr>
        <p:txBody>
          <a:bodyPr lIns="79575" tIns="39786" rIns="79575" bIns="3978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7090F0-B5E0-4A85-9FA4-2793582A99A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2402500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82168-3A5E-406A-9D3A-FE9D35F8191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659381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7048" y="247654"/>
            <a:ext cx="2546720" cy="1053969"/>
          </a:xfrm>
          <a:prstGeom prst="rect">
            <a:avLst/>
          </a:prstGeom>
        </p:spPr>
        <p:txBody>
          <a:bodyPr lIns="79575" tIns="39786" rIns="79575" bIns="39786" anchor="b"/>
          <a:lstStyle>
            <a:lvl1pPr algn="l">
              <a:defRPr sz="1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26498" y="247673"/>
            <a:ext cx="4327407" cy="5308723"/>
          </a:xfrm>
          <a:prstGeom prst="rect">
            <a:avLst/>
          </a:prstGeom>
        </p:spPr>
        <p:txBody>
          <a:bodyPr lIns="79575" tIns="39786" rIns="79575" bIns="39786"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87048" y="1301628"/>
            <a:ext cx="2546720" cy="4254753"/>
          </a:xfrm>
          <a:prstGeom prst="rect">
            <a:avLst/>
          </a:prstGeom>
        </p:spPr>
        <p:txBody>
          <a:bodyPr lIns="79575" tIns="39786" rIns="79575" bIns="39786"/>
          <a:lstStyle>
            <a:lvl1pPr marL="0" indent="0">
              <a:buNone/>
              <a:defRPr sz="1200"/>
            </a:lvl1pPr>
            <a:lvl2pPr marL="397891" indent="0">
              <a:buNone/>
              <a:defRPr sz="1000"/>
            </a:lvl2pPr>
            <a:lvl3pPr marL="795776" indent="0">
              <a:buNone/>
              <a:defRPr sz="900"/>
            </a:lvl3pPr>
            <a:lvl4pPr marL="1193666" indent="0">
              <a:buNone/>
              <a:defRPr sz="800"/>
            </a:lvl4pPr>
            <a:lvl5pPr marL="1591545" indent="0">
              <a:buNone/>
              <a:defRPr sz="800"/>
            </a:lvl5pPr>
            <a:lvl6pPr marL="1989434" indent="0">
              <a:buNone/>
              <a:defRPr sz="800"/>
            </a:lvl6pPr>
            <a:lvl7pPr marL="2387319" indent="0">
              <a:buNone/>
              <a:defRPr sz="800"/>
            </a:lvl7pPr>
            <a:lvl8pPr marL="2785201" indent="0">
              <a:buNone/>
              <a:defRPr sz="800"/>
            </a:lvl8pPr>
            <a:lvl9pPr marL="3183089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9022C-8D13-43A2-8489-B3BE211942B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55151697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17300" y="4354106"/>
            <a:ext cx="4644571" cy="514026"/>
          </a:xfrm>
          <a:prstGeom prst="rect">
            <a:avLst/>
          </a:prstGeom>
        </p:spPr>
        <p:txBody>
          <a:bodyPr lIns="79575" tIns="39786" rIns="79575" bIns="39786" anchor="b"/>
          <a:lstStyle>
            <a:lvl1pPr algn="l">
              <a:defRPr sz="1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517300" y="555782"/>
            <a:ext cx="4644571" cy="3732088"/>
          </a:xfrm>
          <a:prstGeom prst="rect">
            <a:avLst/>
          </a:prstGeom>
        </p:spPr>
        <p:txBody>
          <a:bodyPr lIns="79575" tIns="39786" rIns="79575" bIns="39786"/>
          <a:lstStyle>
            <a:lvl1pPr marL="0" indent="0">
              <a:buNone/>
              <a:defRPr sz="2800"/>
            </a:lvl1pPr>
            <a:lvl2pPr marL="397891" indent="0">
              <a:buNone/>
              <a:defRPr sz="2400"/>
            </a:lvl2pPr>
            <a:lvl3pPr marL="795776" indent="0">
              <a:buNone/>
              <a:defRPr sz="2100"/>
            </a:lvl3pPr>
            <a:lvl4pPr marL="1193666" indent="0">
              <a:buNone/>
              <a:defRPr sz="1700"/>
            </a:lvl4pPr>
            <a:lvl5pPr marL="1591545" indent="0">
              <a:buNone/>
              <a:defRPr sz="1700"/>
            </a:lvl5pPr>
            <a:lvl6pPr marL="1989434" indent="0">
              <a:buNone/>
              <a:defRPr sz="1700"/>
            </a:lvl6pPr>
            <a:lvl7pPr marL="2387319" indent="0">
              <a:buNone/>
              <a:defRPr sz="1700"/>
            </a:lvl7pPr>
            <a:lvl8pPr marL="2785201" indent="0">
              <a:buNone/>
              <a:defRPr sz="1700"/>
            </a:lvl8pPr>
            <a:lvl9pPr marL="3183089" indent="0">
              <a:buNone/>
              <a:defRPr sz="17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517300" y="4868134"/>
            <a:ext cx="4644571" cy="730003"/>
          </a:xfrm>
          <a:prstGeom prst="rect">
            <a:avLst/>
          </a:prstGeom>
        </p:spPr>
        <p:txBody>
          <a:bodyPr lIns="79575" tIns="39786" rIns="79575" bIns="39786"/>
          <a:lstStyle>
            <a:lvl1pPr marL="0" indent="0">
              <a:buNone/>
              <a:defRPr sz="1200"/>
            </a:lvl1pPr>
            <a:lvl2pPr marL="397891" indent="0">
              <a:buNone/>
              <a:defRPr sz="1000"/>
            </a:lvl2pPr>
            <a:lvl3pPr marL="795776" indent="0">
              <a:buNone/>
              <a:defRPr sz="900"/>
            </a:lvl3pPr>
            <a:lvl4pPr marL="1193666" indent="0">
              <a:buNone/>
              <a:defRPr sz="800"/>
            </a:lvl4pPr>
            <a:lvl5pPr marL="1591545" indent="0">
              <a:buNone/>
              <a:defRPr sz="800"/>
            </a:lvl5pPr>
            <a:lvl6pPr marL="1989434" indent="0">
              <a:buNone/>
              <a:defRPr sz="800"/>
            </a:lvl6pPr>
            <a:lvl7pPr marL="2387319" indent="0">
              <a:buNone/>
              <a:defRPr sz="800"/>
            </a:lvl7pPr>
            <a:lvl8pPr marL="2785201" indent="0">
              <a:buNone/>
              <a:defRPr sz="800"/>
            </a:lvl8pPr>
            <a:lvl9pPr marL="3183089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C6232B-2CDC-49B1-9A84-53D7F385BC4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921646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7049" y="249094"/>
            <a:ext cx="6966857" cy="1036691"/>
          </a:xfrm>
          <a:prstGeom prst="rect">
            <a:avLst/>
          </a:prstGeom>
        </p:spPr>
        <p:txBody>
          <a:bodyPr lIns="79575" tIns="39786" rIns="79575" bIns="3978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87049" y="1451387"/>
            <a:ext cx="6966857" cy="4105009"/>
          </a:xfrm>
          <a:prstGeom prst="rect">
            <a:avLst/>
          </a:prstGeom>
        </p:spPr>
        <p:txBody>
          <a:bodyPr vert="eaVert" lIns="79575" tIns="39786" rIns="79575" bIns="3978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B5B68B-9E82-40D3-928E-583D04B537F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6016471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7049" y="249094"/>
            <a:ext cx="6966857" cy="1036691"/>
          </a:xfrm>
          <a:prstGeom prst="rect">
            <a:avLst/>
          </a:prstGeom>
        </p:spPr>
        <p:txBody>
          <a:bodyPr lIns="79081" tIns="39536" rIns="79081" bIns="3953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7090F0-B5E0-4A85-9FA4-2793582A99A1}" type="slidenum">
              <a:rPr lang="en-US" altLang="zh-CN">
                <a:latin typeface="Arial"/>
              </a:rPr>
              <a:pPr/>
              <a:t>‹#›</a:t>
            </a:fld>
            <a:endParaRPr lang="en-US" altLang="zh-CN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3960648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612191" y="249095"/>
            <a:ext cx="1741714" cy="5307282"/>
          </a:xfrm>
          <a:prstGeom prst="rect">
            <a:avLst/>
          </a:prstGeom>
        </p:spPr>
        <p:txBody>
          <a:bodyPr vert="eaVert" lIns="79575" tIns="39786" rIns="79575" bIns="3978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87048" y="249095"/>
            <a:ext cx="5096127" cy="5307282"/>
          </a:xfrm>
          <a:prstGeom prst="rect">
            <a:avLst/>
          </a:prstGeom>
        </p:spPr>
        <p:txBody>
          <a:bodyPr vert="eaVert" lIns="79575" tIns="39786" rIns="79575" bIns="3978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3558B9-6E25-49D0-B2A5-5BFD4B64446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7569276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7049" y="249094"/>
            <a:ext cx="6966857" cy="1036691"/>
          </a:xfrm>
          <a:prstGeom prst="rect">
            <a:avLst/>
          </a:prstGeom>
        </p:spPr>
        <p:txBody>
          <a:bodyPr lIns="79575" tIns="39786" rIns="79575" bIns="3978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387049" y="1451387"/>
            <a:ext cx="6966857" cy="4105009"/>
          </a:xfrm>
          <a:prstGeom prst="rect">
            <a:avLst/>
          </a:prstGeom>
        </p:spPr>
        <p:txBody>
          <a:bodyPr lIns="79575" tIns="39786" rIns="79575" bIns="39786"/>
          <a:lstStyle/>
          <a:p>
            <a:pPr lvl="0"/>
            <a:endParaRPr lang="zh-CN" altLang="en-US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C0A9EA-D4F9-43B2-B6D7-B81397B0F6C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89042926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50797" y="6493718"/>
            <a:ext cx="493217" cy="364282"/>
          </a:xfrm>
          <a:prstGeom prst="rect">
            <a:avLst/>
          </a:prstGeom>
        </p:spPr>
        <p:txBody>
          <a:bodyPr vert="horz" lIns="79602" tIns="39800" rIns="79602" bIns="39800" rtlCol="0" anchor="ctr"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44AB51FE-9D14-4A52-BF4B-55B1503291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135934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E97F7-91C8-4C0F-B4BE-E832198CF1E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81136147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80571" y="1932277"/>
            <a:ext cx="6579810" cy="1333300"/>
          </a:xfrm>
          <a:prstGeom prst="rect">
            <a:avLst/>
          </a:prstGeom>
        </p:spPr>
        <p:txBody>
          <a:bodyPr lIns="79575" tIns="39786" rIns="79575" bIns="3978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61144" y="3524752"/>
            <a:ext cx="5418667" cy="1589593"/>
          </a:xfrm>
          <a:prstGeom prst="rect">
            <a:avLst/>
          </a:prstGeom>
        </p:spPr>
        <p:txBody>
          <a:bodyPr lIns="79575" tIns="39786" rIns="79575" bIns="39786"/>
          <a:lstStyle>
            <a:lvl1pPr marL="0" indent="0" algn="ctr">
              <a:buNone/>
              <a:defRPr/>
            </a:lvl1pPr>
            <a:lvl2pPr marL="397891" indent="0" algn="ctr">
              <a:buNone/>
              <a:defRPr/>
            </a:lvl2pPr>
            <a:lvl3pPr marL="795776" indent="0" algn="ctr">
              <a:buNone/>
              <a:defRPr/>
            </a:lvl3pPr>
            <a:lvl4pPr marL="1193666" indent="0" algn="ctr">
              <a:buNone/>
              <a:defRPr/>
            </a:lvl4pPr>
            <a:lvl5pPr marL="1591545" indent="0" algn="ctr">
              <a:buNone/>
              <a:defRPr/>
            </a:lvl5pPr>
            <a:lvl6pPr marL="1989434" indent="0" algn="ctr">
              <a:buNone/>
              <a:defRPr/>
            </a:lvl6pPr>
            <a:lvl7pPr marL="2387319" indent="0" algn="ctr">
              <a:buNone/>
              <a:defRPr/>
            </a:lvl7pPr>
            <a:lvl8pPr marL="2785201" indent="0" algn="ctr">
              <a:buNone/>
              <a:defRPr/>
            </a:lvl8pPr>
            <a:lvl9pPr marL="3183089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44079-056E-4042-A533-01BE89E7BCF0}" type="slidenum">
              <a:rPr lang="en-US" altLang="zh-CN">
                <a:latin typeface="Arial"/>
              </a:rPr>
              <a:pPr/>
              <a:t>‹#›</a:t>
            </a:fld>
            <a:endParaRPr lang="en-US" altLang="zh-CN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3876011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7049" y="249094"/>
            <a:ext cx="6966857" cy="1036691"/>
          </a:xfrm>
          <a:prstGeom prst="rect">
            <a:avLst/>
          </a:prstGeom>
        </p:spPr>
        <p:txBody>
          <a:bodyPr lIns="79575" tIns="39786" rIns="79575" bIns="3978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7049" y="1451387"/>
            <a:ext cx="6966857" cy="4105009"/>
          </a:xfrm>
          <a:prstGeom prst="rect">
            <a:avLst/>
          </a:prstGeom>
        </p:spPr>
        <p:txBody>
          <a:bodyPr lIns="79575" tIns="39786" rIns="79575" bIns="3978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7EF38A-32D2-4E94-9069-691BD252262D}" type="slidenum">
              <a:rPr lang="en-US" altLang="zh-CN">
                <a:latin typeface="Arial"/>
              </a:rPr>
              <a:pPr/>
              <a:t>‹#›</a:t>
            </a:fld>
            <a:endParaRPr lang="en-US" altLang="zh-CN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4234099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483" y="3997022"/>
            <a:ext cx="6579810" cy="1235390"/>
          </a:xfrm>
          <a:prstGeom prst="rect">
            <a:avLst/>
          </a:prstGeom>
        </p:spPr>
        <p:txBody>
          <a:bodyPr lIns="79575" tIns="39786" rIns="79575" bIns="39786" anchor="t"/>
          <a:lstStyle>
            <a:lvl1pPr algn="l">
              <a:defRPr sz="35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11483" y="2636383"/>
            <a:ext cx="6579810" cy="1360657"/>
          </a:xfrm>
          <a:prstGeom prst="rect">
            <a:avLst/>
          </a:prstGeom>
        </p:spPr>
        <p:txBody>
          <a:bodyPr lIns="79575" tIns="39786" rIns="79575" bIns="39786" anchor="b"/>
          <a:lstStyle>
            <a:lvl1pPr marL="0" indent="0">
              <a:buNone/>
              <a:defRPr sz="1700"/>
            </a:lvl1pPr>
            <a:lvl2pPr marL="397891" indent="0">
              <a:buNone/>
              <a:defRPr sz="1600"/>
            </a:lvl2pPr>
            <a:lvl3pPr marL="795776" indent="0">
              <a:buNone/>
              <a:defRPr sz="1400"/>
            </a:lvl3pPr>
            <a:lvl4pPr marL="1193666" indent="0">
              <a:buNone/>
              <a:defRPr sz="1200"/>
            </a:lvl4pPr>
            <a:lvl5pPr marL="1591545" indent="0">
              <a:buNone/>
              <a:defRPr sz="1200"/>
            </a:lvl5pPr>
            <a:lvl6pPr marL="1989434" indent="0">
              <a:buNone/>
              <a:defRPr sz="1200"/>
            </a:lvl6pPr>
            <a:lvl7pPr marL="2387319" indent="0">
              <a:buNone/>
              <a:defRPr sz="1200"/>
            </a:lvl7pPr>
            <a:lvl8pPr marL="2785201" indent="0">
              <a:buNone/>
              <a:defRPr sz="1200"/>
            </a:lvl8pPr>
            <a:lvl9pPr marL="3183089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7B7817-424C-4DC5-ACC9-E48E8B7DF9BD}" type="slidenum">
              <a:rPr lang="en-US" altLang="zh-CN">
                <a:latin typeface="Arial"/>
              </a:rPr>
              <a:pPr/>
              <a:t>‹#›</a:t>
            </a:fld>
            <a:endParaRPr lang="en-US" altLang="zh-CN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3660930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7049" y="249094"/>
            <a:ext cx="6966857" cy="1036691"/>
          </a:xfrm>
          <a:prstGeom prst="rect">
            <a:avLst/>
          </a:prstGeom>
        </p:spPr>
        <p:txBody>
          <a:bodyPr lIns="79575" tIns="39786" rIns="79575" bIns="3978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87047" y="1451387"/>
            <a:ext cx="3418921" cy="4105009"/>
          </a:xfrm>
          <a:prstGeom prst="rect">
            <a:avLst/>
          </a:prstGeom>
        </p:spPr>
        <p:txBody>
          <a:bodyPr lIns="79575" tIns="39786" rIns="79575" bIns="39786"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934986" y="1451387"/>
            <a:ext cx="3418921" cy="4105009"/>
          </a:xfrm>
          <a:prstGeom prst="rect">
            <a:avLst/>
          </a:prstGeom>
        </p:spPr>
        <p:txBody>
          <a:bodyPr lIns="79575" tIns="39786" rIns="79575" bIns="39786"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90C277-85BD-4AE1-BD14-8FA86A223003}" type="slidenum">
              <a:rPr lang="en-US" altLang="zh-CN">
                <a:latin typeface="Arial"/>
              </a:rPr>
              <a:pPr/>
              <a:t>‹#›</a:t>
            </a:fld>
            <a:endParaRPr lang="en-US" altLang="zh-CN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7487137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7049" y="249094"/>
            <a:ext cx="6966857" cy="1036691"/>
          </a:xfrm>
          <a:prstGeom prst="rect">
            <a:avLst/>
          </a:prstGeom>
        </p:spPr>
        <p:txBody>
          <a:bodyPr lIns="79575" tIns="39786" rIns="79575" bIns="39786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87048" y="1392339"/>
            <a:ext cx="3420265" cy="580259"/>
          </a:xfrm>
          <a:prstGeom prst="rect">
            <a:avLst/>
          </a:prstGeom>
        </p:spPr>
        <p:txBody>
          <a:bodyPr lIns="79575" tIns="39786" rIns="79575" bIns="39786" anchor="b"/>
          <a:lstStyle>
            <a:lvl1pPr marL="0" indent="0">
              <a:buNone/>
              <a:defRPr sz="2100" b="1"/>
            </a:lvl1pPr>
            <a:lvl2pPr marL="397891" indent="0">
              <a:buNone/>
              <a:defRPr sz="1700" b="1"/>
            </a:lvl2pPr>
            <a:lvl3pPr marL="795776" indent="0">
              <a:buNone/>
              <a:defRPr sz="1600" b="1"/>
            </a:lvl3pPr>
            <a:lvl4pPr marL="1193666" indent="0">
              <a:buNone/>
              <a:defRPr sz="1400" b="1"/>
            </a:lvl4pPr>
            <a:lvl5pPr marL="1591545" indent="0">
              <a:buNone/>
              <a:defRPr sz="1400" b="1"/>
            </a:lvl5pPr>
            <a:lvl6pPr marL="1989434" indent="0">
              <a:buNone/>
              <a:defRPr sz="1400" b="1"/>
            </a:lvl6pPr>
            <a:lvl7pPr marL="2387319" indent="0">
              <a:buNone/>
              <a:defRPr sz="1400" b="1"/>
            </a:lvl7pPr>
            <a:lvl8pPr marL="2785201" indent="0">
              <a:buNone/>
              <a:defRPr sz="1400" b="1"/>
            </a:lvl8pPr>
            <a:lvl9pPr marL="3183089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87048" y="1972593"/>
            <a:ext cx="3420265" cy="3583784"/>
          </a:xfrm>
          <a:prstGeom prst="rect">
            <a:avLst/>
          </a:prstGeom>
        </p:spPr>
        <p:txBody>
          <a:bodyPr lIns="79575" tIns="39786" rIns="79575" bIns="39786"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932297" y="1392339"/>
            <a:ext cx="3421608" cy="580259"/>
          </a:xfrm>
          <a:prstGeom prst="rect">
            <a:avLst/>
          </a:prstGeom>
        </p:spPr>
        <p:txBody>
          <a:bodyPr lIns="79575" tIns="39786" rIns="79575" bIns="39786" anchor="b"/>
          <a:lstStyle>
            <a:lvl1pPr marL="0" indent="0">
              <a:buNone/>
              <a:defRPr sz="2100" b="1"/>
            </a:lvl1pPr>
            <a:lvl2pPr marL="397891" indent="0">
              <a:buNone/>
              <a:defRPr sz="1700" b="1"/>
            </a:lvl2pPr>
            <a:lvl3pPr marL="795776" indent="0">
              <a:buNone/>
              <a:defRPr sz="1600" b="1"/>
            </a:lvl3pPr>
            <a:lvl4pPr marL="1193666" indent="0">
              <a:buNone/>
              <a:defRPr sz="1400" b="1"/>
            </a:lvl4pPr>
            <a:lvl5pPr marL="1591545" indent="0">
              <a:buNone/>
              <a:defRPr sz="1400" b="1"/>
            </a:lvl5pPr>
            <a:lvl6pPr marL="1989434" indent="0">
              <a:buNone/>
              <a:defRPr sz="1400" b="1"/>
            </a:lvl6pPr>
            <a:lvl7pPr marL="2387319" indent="0">
              <a:buNone/>
              <a:defRPr sz="1400" b="1"/>
            </a:lvl7pPr>
            <a:lvl8pPr marL="2785201" indent="0">
              <a:buNone/>
              <a:defRPr sz="1400" b="1"/>
            </a:lvl8pPr>
            <a:lvl9pPr marL="3183089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932297" y="1972593"/>
            <a:ext cx="3421608" cy="3583784"/>
          </a:xfrm>
          <a:prstGeom prst="rect">
            <a:avLst/>
          </a:prstGeom>
        </p:spPr>
        <p:txBody>
          <a:bodyPr lIns="79575" tIns="39786" rIns="79575" bIns="39786"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AC5782-7333-46EF-B18B-2D3FEC273779}" type="slidenum">
              <a:rPr lang="en-US" altLang="zh-CN">
                <a:latin typeface="Arial"/>
              </a:rPr>
              <a:pPr/>
              <a:t>‹#›</a:t>
            </a:fld>
            <a:endParaRPr lang="en-US" altLang="zh-CN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9131631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7049" y="249094"/>
            <a:ext cx="6966857" cy="1036691"/>
          </a:xfrm>
          <a:prstGeom prst="rect">
            <a:avLst/>
          </a:prstGeom>
        </p:spPr>
        <p:txBody>
          <a:bodyPr lIns="79575" tIns="39786" rIns="79575" bIns="3978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7090F0-B5E0-4A85-9FA4-2793582A99A1}" type="slidenum">
              <a:rPr lang="en-US" altLang="zh-CN">
                <a:latin typeface="Arial"/>
              </a:rPr>
              <a:pPr/>
              <a:t>‹#›</a:t>
            </a:fld>
            <a:endParaRPr lang="en-US" altLang="zh-CN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39197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82168-3A5E-406A-9D3A-FE9D35F81911}" type="slidenum">
              <a:rPr lang="en-US" altLang="zh-CN">
                <a:latin typeface="Arial"/>
              </a:rPr>
              <a:pPr/>
              <a:t>‹#›</a:t>
            </a:fld>
            <a:endParaRPr lang="en-US" altLang="zh-CN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9182002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82168-3A5E-406A-9D3A-FE9D35F81911}" type="slidenum">
              <a:rPr lang="en-US" altLang="zh-CN">
                <a:latin typeface="Arial"/>
              </a:rPr>
              <a:pPr/>
              <a:t>‹#›</a:t>
            </a:fld>
            <a:endParaRPr lang="en-US" altLang="zh-CN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127130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7048" y="247654"/>
            <a:ext cx="2546720" cy="1053969"/>
          </a:xfrm>
          <a:prstGeom prst="rect">
            <a:avLst/>
          </a:prstGeom>
        </p:spPr>
        <p:txBody>
          <a:bodyPr lIns="79575" tIns="39786" rIns="79575" bIns="39786" anchor="b"/>
          <a:lstStyle>
            <a:lvl1pPr algn="l">
              <a:defRPr sz="1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26498" y="247673"/>
            <a:ext cx="4327407" cy="5308723"/>
          </a:xfrm>
          <a:prstGeom prst="rect">
            <a:avLst/>
          </a:prstGeom>
        </p:spPr>
        <p:txBody>
          <a:bodyPr lIns="79575" tIns="39786" rIns="79575" bIns="39786"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87048" y="1301628"/>
            <a:ext cx="2546720" cy="4254753"/>
          </a:xfrm>
          <a:prstGeom prst="rect">
            <a:avLst/>
          </a:prstGeom>
        </p:spPr>
        <p:txBody>
          <a:bodyPr lIns="79575" tIns="39786" rIns="79575" bIns="39786"/>
          <a:lstStyle>
            <a:lvl1pPr marL="0" indent="0">
              <a:buNone/>
              <a:defRPr sz="1200"/>
            </a:lvl1pPr>
            <a:lvl2pPr marL="397891" indent="0">
              <a:buNone/>
              <a:defRPr sz="1000"/>
            </a:lvl2pPr>
            <a:lvl3pPr marL="795776" indent="0">
              <a:buNone/>
              <a:defRPr sz="900"/>
            </a:lvl3pPr>
            <a:lvl4pPr marL="1193666" indent="0">
              <a:buNone/>
              <a:defRPr sz="800"/>
            </a:lvl4pPr>
            <a:lvl5pPr marL="1591545" indent="0">
              <a:buNone/>
              <a:defRPr sz="800"/>
            </a:lvl5pPr>
            <a:lvl6pPr marL="1989434" indent="0">
              <a:buNone/>
              <a:defRPr sz="800"/>
            </a:lvl6pPr>
            <a:lvl7pPr marL="2387319" indent="0">
              <a:buNone/>
              <a:defRPr sz="800"/>
            </a:lvl7pPr>
            <a:lvl8pPr marL="2785201" indent="0">
              <a:buNone/>
              <a:defRPr sz="800"/>
            </a:lvl8pPr>
            <a:lvl9pPr marL="3183089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9022C-8D13-43A2-8489-B3BE211942BD}" type="slidenum">
              <a:rPr lang="en-US" altLang="zh-CN">
                <a:latin typeface="Arial"/>
              </a:rPr>
              <a:pPr/>
              <a:t>‹#›</a:t>
            </a:fld>
            <a:endParaRPr lang="en-US" altLang="zh-CN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7615943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17300" y="4354106"/>
            <a:ext cx="4644571" cy="514026"/>
          </a:xfrm>
          <a:prstGeom prst="rect">
            <a:avLst/>
          </a:prstGeom>
        </p:spPr>
        <p:txBody>
          <a:bodyPr lIns="79575" tIns="39786" rIns="79575" bIns="39786" anchor="b"/>
          <a:lstStyle>
            <a:lvl1pPr algn="l">
              <a:defRPr sz="1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517300" y="555782"/>
            <a:ext cx="4644571" cy="3732088"/>
          </a:xfrm>
          <a:prstGeom prst="rect">
            <a:avLst/>
          </a:prstGeom>
        </p:spPr>
        <p:txBody>
          <a:bodyPr lIns="79575" tIns="39786" rIns="79575" bIns="39786"/>
          <a:lstStyle>
            <a:lvl1pPr marL="0" indent="0">
              <a:buNone/>
              <a:defRPr sz="2800"/>
            </a:lvl1pPr>
            <a:lvl2pPr marL="397891" indent="0">
              <a:buNone/>
              <a:defRPr sz="2400"/>
            </a:lvl2pPr>
            <a:lvl3pPr marL="795776" indent="0">
              <a:buNone/>
              <a:defRPr sz="2100"/>
            </a:lvl3pPr>
            <a:lvl4pPr marL="1193666" indent="0">
              <a:buNone/>
              <a:defRPr sz="1700"/>
            </a:lvl4pPr>
            <a:lvl5pPr marL="1591545" indent="0">
              <a:buNone/>
              <a:defRPr sz="1700"/>
            </a:lvl5pPr>
            <a:lvl6pPr marL="1989434" indent="0">
              <a:buNone/>
              <a:defRPr sz="1700"/>
            </a:lvl6pPr>
            <a:lvl7pPr marL="2387319" indent="0">
              <a:buNone/>
              <a:defRPr sz="1700"/>
            </a:lvl7pPr>
            <a:lvl8pPr marL="2785201" indent="0">
              <a:buNone/>
              <a:defRPr sz="1700"/>
            </a:lvl8pPr>
            <a:lvl9pPr marL="3183089" indent="0">
              <a:buNone/>
              <a:defRPr sz="17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517300" y="4868134"/>
            <a:ext cx="4644571" cy="730003"/>
          </a:xfrm>
          <a:prstGeom prst="rect">
            <a:avLst/>
          </a:prstGeom>
        </p:spPr>
        <p:txBody>
          <a:bodyPr lIns="79575" tIns="39786" rIns="79575" bIns="39786"/>
          <a:lstStyle>
            <a:lvl1pPr marL="0" indent="0">
              <a:buNone/>
              <a:defRPr sz="1200"/>
            </a:lvl1pPr>
            <a:lvl2pPr marL="397891" indent="0">
              <a:buNone/>
              <a:defRPr sz="1000"/>
            </a:lvl2pPr>
            <a:lvl3pPr marL="795776" indent="0">
              <a:buNone/>
              <a:defRPr sz="900"/>
            </a:lvl3pPr>
            <a:lvl4pPr marL="1193666" indent="0">
              <a:buNone/>
              <a:defRPr sz="800"/>
            </a:lvl4pPr>
            <a:lvl5pPr marL="1591545" indent="0">
              <a:buNone/>
              <a:defRPr sz="800"/>
            </a:lvl5pPr>
            <a:lvl6pPr marL="1989434" indent="0">
              <a:buNone/>
              <a:defRPr sz="800"/>
            </a:lvl6pPr>
            <a:lvl7pPr marL="2387319" indent="0">
              <a:buNone/>
              <a:defRPr sz="800"/>
            </a:lvl7pPr>
            <a:lvl8pPr marL="2785201" indent="0">
              <a:buNone/>
              <a:defRPr sz="800"/>
            </a:lvl8pPr>
            <a:lvl9pPr marL="3183089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C6232B-2CDC-49B1-9A84-53D7F385BC40}" type="slidenum">
              <a:rPr lang="en-US" altLang="zh-CN">
                <a:latin typeface="Arial"/>
              </a:rPr>
              <a:pPr/>
              <a:t>‹#›</a:t>
            </a:fld>
            <a:endParaRPr lang="en-US" altLang="zh-CN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0202161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7049" y="249094"/>
            <a:ext cx="6966857" cy="1036691"/>
          </a:xfrm>
          <a:prstGeom prst="rect">
            <a:avLst/>
          </a:prstGeom>
        </p:spPr>
        <p:txBody>
          <a:bodyPr lIns="79575" tIns="39786" rIns="79575" bIns="3978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87049" y="1451387"/>
            <a:ext cx="6966857" cy="4105009"/>
          </a:xfrm>
          <a:prstGeom prst="rect">
            <a:avLst/>
          </a:prstGeom>
        </p:spPr>
        <p:txBody>
          <a:bodyPr vert="eaVert" lIns="79575" tIns="39786" rIns="79575" bIns="3978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B5B68B-9E82-40D3-928E-583D04B537F6}" type="slidenum">
              <a:rPr lang="en-US" altLang="zh-CN">
                <a:latin typeface="Arial"/>
              </a:rPr>
              <a:pPr/>
              <a:t>‹#›</a:t>
            </a:fld>
            <a:endParaRPr lang="en-US" altLang="zh-CN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2548308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612191" y="249095"/>
            <a:ext cx="1741714" cy="5307282"/>
          </a:xfrm>
          <a:prstGeom prst="rect">
            <a:avLst/>
          </a:prstGeom>
        </p:spPr>
        <p:txBody>
          <a:bodyPr vert="eaVert" lIns="79575" tIns="39786" rIns="79575" bIns="3978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87048" y="249095"/>
            <a:ext cx="5096127" cy="5307282"/>
          </a:xfrm>
          <a:prstGeom prst="rect">
            <a:avLst/>
          </a:prstGeom>
        </p:spPr>
        <p:txBody>
          <a:bodyPr vert="eaVert" lIns="79575" tIns="39786" rIns="79575" bIns="3978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3558B9-6E25-49D0-B2A5-5BFD4B644465}" type="slidenum">
              <a:rPr lang="en-US" altLang="zh-CN">
                <a:latin typeface="Arial"/>
              </a:rPr>
              <a:pPr/>
              <a:t>‹#›</a:t>
            </a:fld>
            <a:endParaRPr lang="en-US" altLang="zh-CN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7487915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7049" y="249094"/>
            <a:ext cx="6966857" cy="1036691"/>
          </a:xfrm>
          <a:prstGeom prst="rect">
            <a:avLst/>
          </a:prstGeom>
        </p:spPr>
        <p:txBody>
          <a:bodyPr lIns="79575" tIns="39786" rIns="79575" bIns="3978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387049" y="1451387"/>
            <a:ext cx="6966857" cy="4105009"/>
          </a:xfrm>
          <a:prstGeom prst="rect">
            <a:avLst/>
          </a:prstGeom>
        </p:spPr>
        <p:txBody>
          <a:bodyPr lIns="79575" tIns="39786" rIns="79575" bIns="39786"/>
          <a:lstStyle/>
          <a:p>
            <a:pPr lvl="0"/>
            <a:endParaRPr lang="zh-CN" altLang="en-US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C0A9EA-D4F9-43B2-B6D7-B81397B0F6C8}" type="slidenum">
              <a:rPr lang="en-US" altLang="zh-CN">
                <a:latin typeface="Arial"/>
              </a:rPr>
              <a:pPr/>
              <a:t>‹#›</a:t>
            </a:fld>
            <a:endParaRPr lang="en-US" altLang="zh-CN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7090283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50797" y="6493718"/>
            <a:ext cx="493217" cy="364282"/>
          </a:xfrm>
          <a:prstGeom prst="rect">
            <a:avLst/>
          </a:prstGeom>
        </p:spPr>
        <p:txBody>
          <a:bodyPr vert="horz" lIns="79602" tIns="39800" rIns="79602" bIns="39800" rtlCol="0" anchor="ctr"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44AB51FE-9D14-4A52-BF4B-55B15032917F}" type="slidenum">
              <a:rPr lang="zh-CN" altLang="en-US">
                <a:latin typeface="Arial"/>
              </a:rPr>
              <a:pPr>
                <a:defRPr/>
              </a:pPr>
              <a:t>‹#›</a:t>
            </a:fld>
            <a:endParaRPr lang="zh-CN" alt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9959831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E97F7-91C8-4C0F-B4BE-E832198CF1E4}" type="slidenum">
              <a:rPr lang="en-US" altLang="zh-CN">
                <a:latin typeface="Arial"/>
              </a:rPr>
              <a:pPr>
                <a:defRPr/>
              </a:pPr>
              <a:t>‹#›</a:t>
            </a:fld>
            <a:endParaRPr lang="en-US" altLang="zh-CN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8149720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3" y="1122363"/>
            <a:ext cx="6858000" cy="2387600"/>
          </a:xfrm>
          <a:prstGeom prst="rect">
            <a:avLst/>
          </a:prstGeom>
        </p:spPr>
        <p:txBody>
          <a:bodyPr lIns="91317" tIns="45664" rIns="91317" bIns="45664"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3" y="3602038"/>
            <a:ext cx="6858000" cy="1655762"/>
          </a:xfrm>
          <a:prstGeom prst="rect">
            <a:avLst/>
          </a:prstGeom>
        </p:spPr>
        <p:txBody>
          <a:bodyPr lIns="91317" tIns="45664" rIns="91317" bIns="45664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478" indent="0" algn="ctr">
              <a:buNone/>
              <a:defRPr sz="1500"/>
            </a:lvl2pPr>
            <a:lvl3pPr marL="684954" indent="0" algn="ctr">
              <a:buNone/>
              <a:defRPr sz="1300"/>
            </a:lvl3pPr>
            <a:lvl4pPr marL="1027433" indent="0" algn="ctr">
              <a:buNone/>
              <a:defRPr sz="1200"/>
            </a:lvl4pPr>
            <a:lvl5pPr marL="1369908" indent="0" algn="ctr">
              <a:buNone/>
              <a:defRPr sz="1200"/>
            </a:lvl5pPr>
            <a:lvl6pPr marL="1712387" indent="0" algn="ctr">
              <a:buNone/>
              <a:defRPr sz="1200"/>
            </a:lvl6pPr>
            <a:lvl7pPr marL="2054863" indent="0" algn="ctr">
              <a:buNone/>
              <a:defRPr sz="1200"/>
            </a:lvl7pPr>
            <a:lvl8pPr marL="2397343" indent="0" algn="ctr">
              <a:buNone/>
              <a:defRPr sz="1200"/>
            </a:lvl8pPr>
            <a:lvl9pPr marL="273982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69150-6044-564F-A872-4D6C76CD0922}" type="slidenum">
              <a:rPr altLang="zh-CN">
                <a:ea typeface="宋体"/>
              </a:rPr>
              <a:pPr>
                <a:defRPr/>
              </a:pPr>
              <a:t>‹#›</a:t>
            </a:fld>
            <a:endParaRPr altLang="zh-CN"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636629944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490970"/>
            <a:ext cx="8229600" cy="777880"/>
          </a:xfrm>
          <a:prstGeom prst="rect">
            <a:avLst/>
          </a:prstGeom>
        </p:spPr>
        <p:txBody>
          <a:bodyPr lIns="91317" tIns="45664" rIns="91317" bIns="45664"/>
          <a:lstStyle>
            <a:lvl1pPr algn="l">
              <a:defRPr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3" y="1600200"/>
            <a:ext cx="8229600" cy="4526280"/>
          </a:xfrm>
          <a:prstGeom prst="rect">
            <a:avLst/>
          </a:prstGeom>
        </p:spPr>
        <p:txBody>
          <a:bodyPr lIns="91317" tIns="45664" rIns="91317" bIns="45664"/>
          <a:lstStyle>
            <a:lvl1pPr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B5089-BD3F-F84F-8574-E2890B44F57E}" type="slidenum">
              <a:rPr altLang="zh-CN">
                <a:ea typeface="宋体"/>
              </a:rPr>
              <a:pPr>
                <a:defRPr/>
              </a:pPr>
              <a:t>‹#›</a:t>
            </a:fld>
            <a:endParaRPr altLang="zh-CN"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12579106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7048" y="247654"/>
            <a:ext cx="2546720" cy="1053969"/>
          </a:xfrm>
          <a:prstGeom prst="rect">
            <a:avLst/>
          </a:prstGeom>
        </p:spPr>
        <p:txBody>
          <a:bodyPr lIns="79081" tIns="39536" rIns="79081" bIns="39536" anchor="b"/>
          <a:lstStyle>
            <a:lvl1pPr algn="l">
              <a:defRPr sz="1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26498" y="247729"/>
            <a:ext cx="4327407" cy="5308723"/>
          </a:xfrm>
          <a:prstGeom prst="rect">
            <a:avLst/>
          </a:prstGeom>
        </p:spPr>
        <p:txBody>
          <a:bodyPr lIns="79081" tIns="39536" rIns="79081" bIns="39536"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87048" y="1301658"/>
            <a:ext cx="2546720" cy="4254753"/>
          </a:xfrm>
          <a:prstGeom prst="rect">
            <a:avLst/>
          </a:prstGeom>
        </p:spPr>
        <p:txBody>
          <a:bodyPr lIns="79081" tIns="39536" rIns="79081" bIns="39536"/>
          <a:lstStyle>
            <a:lvl1pPr marL="0" indent="0">
              <a:buNone/>
              <a:defRPr sz="1200"/>
            </a:lvl1pPr>
            <a:lvl2pPr marL="395460" indent="0">
              <a:buNone/>
              <a:defRPr sz="1000"/>
            </a:lvl2pPr>
            <a:lvl3pPr marL="790904" indent="0">
              <a:buNone/>
              <a:defRPr sz="900"/>
            </a:lvl3pPr>
            <a:lvl4pPr marL="1186354" indent="0">
              <a:buNone/>
              <a:defRPr sz="800"/>
            </a:lvl4pPr>
            <a:lvl5pPr marL="1581777" indent="0">
              <a:buNone/>
              <a:defRPr sz="800"/>
            </a:lvl5pPr>
            <a:lvl6pPr marL="1977241" indent="0">
              <a:buNone/>
              <a:defRPr sz="800"/>
            </a:lvl6pPr>
            <a:lvl7pPr marL="2372678" indent="0">
              <a:buNone/>
              <a:defRPr sz="800"/>
            </a:lvl7pPr>
            <a:lvl8pPr marL="2768121" indent="0">
              <a:buNone/>
              <a:defRPr sz="800"/>
            </a:lvl8pPr>
            <a:lvl9pPr marL="3163565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9022C-8D13-43A2-8489-B3BE211942BD}" type="slidenum">
              <a:rPr lang="en-US" altLang="zh-CN">
                <a:latin typeface="Arial"/>
              </a:rPr>
              <a:pPr/>
              <a:t>‹#›</a:t>
            </a:fld>
            <a:endParaRPr lang="en-US" altLang="zh-CN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6940873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56"/>
            <a:ext cx="7886700" cy="2852737"/>
          </a:xfrm>
          <a:prstGeom prst="rect">
            <a:avLst/>
          </a:prstGeom>
        </p:spPr>
        <p:txBody>
          <a:bodyPr lIns="91317" tIns="45664" rIns="91317" bIns="45664" anchor="b"/>
          <a:lstStyle>
            <a:lvl1pPr algn="l"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 lIns="91317" tIns="45664" rIns="91317" bIns="45664"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4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9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743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9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3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8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73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8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24C0-BF46-1C4F-B53E-24B525D02244}" type="slidenum">
              <a:rPr altLang="zh-CN">
                <a:ea typeface="宋体"/>
              </a:rPr>
              <a:pPr>
                <a:defRPr/>
              </a:pPr>
              <a:t>‹#›</a:t>
            </a:fld>
            <a:endParaRPr altLang="zh-CN"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068120479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74955"/>
            <a:ext cx="8229600" cy="1143000"/>
          </a:xfrm>
          <a:prstGeom prst="rect">
            <a:avLst/>
          </a:prstGeom>
        </p:spPr>
        <p:txBody>
          <a:bodyPr lIns="91317" tIns="45664" rIns="91317" bIns="45664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 lIns="91317" tIns="45664" rIns="91317" bIns="45664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 lIns="91317" tIns="45664" rIns="91317" bIns="45664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A8916-5CC2-D346-A383-2ACCE0FE3F41}" type="slidenum">
              <a:rPr altLang="zh-CN">
                <a:ea typeface="宋体"/>
              </a:rPr>
              <a:pPr>
                <a:defRPr/>
              </a:pPr>
              <a:t>‹#›</a:t>
            </a:fld>
            <a:endParaRPr altLang="zh-CN"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839954903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970222"/>
          </a:xfrm>
          <a:prstGeom prst="rect">
            <a:avLst/>
          </a:prstGeom>
        </p:spPr>
        <p:txBody>
          <a:bodyPr lIns="91317" tIns="45664" rIns="91317" bIns="45664"/>
          <a:lstStyle>
            <a:lvl1pPr algn="ctr"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44793" y="1567364"/>
            <a:ext cx="3526380" cy="710095"/>
          </a:xfrm>
          <a:prstGeom prst="rect">
            <a:avLst/>
          </a:prstGeom>
        </p:spPr>
        <p:txBody>
          <a:bodyPr lIns="91317" tIns="45664" rIns="91317" bIns="45664" anchor="ctr" anchorCtr="0">
            <a:normAutofit/>
          </a:bodyPr>
          <a:lstStyle>
            <a:lvl1pPr marL="0" indent="0">
              <a:buNone/>
              <a:defRPr sz="2100" b="0"/>
            </a:lvl1pPr>
            <a:lvl2pPr marL="342478" indent="0">
              <a:buNone/>
              <a:defRPr sz="1500" b="1"/>
            </a:lvl2pPr>
            <a:lvl3pPr marL="684954" indent="0">
              <a:buNone/>
              <a:defRPr sz="1300" b="1"/>
            </a:lvl3pPr>
            <a:lvl4pPr marL="1027433" indent="0">
              <a:buNone/>
              <a:defRPr sz="1200" b="1"/>
            </a:lvl4pPr>
            <a:lvl5pPr marL="1369908" indent="0">
              <a:buNone/>
              <a:defRPr sz="1200" b="1"/>
            </a:lvl5pPr>
            <a:lvl6pPr marL="1712387" indent="0">
              <a:buNone/>
              <a:defRPr sz="1200" b="1"/>
            </a:lvl6pPr>
            <a:lvl7pPr marL="2054863" indent="0">
              <a:buNone/>
              <a:defRPr sz="1200" b="1"/>
            </a:lvl7pPr>
            <a:lvl8pPr marL="2397343" indent="0">
              <a:buNone/>
              <a:defRPr sz="1200" b="1"/>
            </a:lvl8pPr>
            <a:lvl9pPr marL="273982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44793" y="2338388"/>
            <a:ext cx="3526380" cy="3785964"/>
          </a:xfrm>
          <a:prstGeom prst="rect">
            <a:avLst/>
          </a:prstGeom>
        </p:spPr>
        <p:txBody>
          <a:bodyPr lIns="91317" tIns="45664" rIns="91317" bIns="45664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17212" y="1567364"/>
            <a:ext cx="3526381" cy="710095"/>
          </a:xfrm>
          <a:prstGeom prst="rect">
            <a:avLst/>
          </a:prstGeom>
        </p:spPr>
        <p:txBody>
          <a:bodyPr vert="horz" lIns="91317" tIns="45664" rIns="91317" bIns="45664" rtlCol="0" anchor="ctr" anchorCtr="0">
            <a:normAutofit/>
          </a:bodyPr>
          <a:lstStyle>
            <a:lvl1pPr marL="171238" indent="-171238">
              <a:buNone/>
              <a:defRPr lang="zh-CN" altLang="en-US" b="0" smtClean="0"/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7212" y="2357460"/>
            <a:ext cx="3526381" cy="3766892"/>
          </a:xfrm>
          <a:prstGeom prst="rect">
            <a:avLst/>
          </a:prstGeom>
        </p:spPr>
        <p:txBody>
          <a:bodyPr lIns="91317" tIns="45664" rIns="91317" bIns="45664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B7241-7B33-8041-A01A-C46373E8FB0D}" type="slidenum">
              <a:rPr altLang="zh-CN">
                <a:ea typeface="宋体"/>
              </a:rPr>
              <a:pPr>
                <a:defRPr/>
              </a:pPr>
              <a:t>‹#›</a:t>
            </a:fld>
            <a:endParaRPr altLang="zh-CN"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641285022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74955"/>
            <a:ext cx="8229600" cy="1143000"/>
          </a:xfrm>
          <a:prstGeom prst="rect">
            <a:avLst/>
          </a:prstGeom>
        </p:spPr>
        <p:txBody>
          <a:bodyPr lIns="91317" tIns="45664" rIns="91317" bIns="45664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0D5FD-DB1E-8745-851E-E3E495C646A2}" type="slidenum">
              <a:rPr altLang="zh-CN">
                <a:ea typeface="宋体"/>
              </a:rPr>
              <a:pPr>
                <a:defRPr/>
              </a:pPr>
              <a:t>‹#›</a:t>
            </a:fld>
            <a:endParaRPr altLang="zh-CN"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500434537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E6EDB-D3B5-1A4A-B863-98550FEC5A38}" type="slidenum">
              <a:rPr altLang="zh-CN">
                <a:ea typeface="宋体"/>
              </a:rPr>
              <a:pPr>
                <a:defRPr/>
              </a:pPr>
              <a:t>‹#›</a:t>
            </a:fld>
            <a:endParaRPr altLang="zh-CN"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955883081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lIns="91317" tIns="45664" rIns="91317" bIns="45664"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2" y="987425"/>
            <a:ext cx="4629150" cy="4873625"/>
          </a:xfrm>
          <a:prstGeom prst="rect">
            <a:avLst/>
          </a:prstGeom>
        </p:spPr>
        <p:txBody>
          <a:bodyPr lIns="91317" tIns="45664" rIns="91317" bIns="45664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  <a:prstGeom prst="rect">
            <a:avLst/>
          </a:prstGeom>
        </p:spPr>
        <p:txBody>
          <a:bodyPr lIns="91317" tIns="45664" rIns="91317" bIns="45664"/>
          <a:lstStyle>
            <a:lvl1pPr marL="0" indent="0">
              <a:buNone/>
              <a:defRPr sz="1200"/>
            </a:lvl1pPr>
            <a:lvl2pPr marL="342478" indent="0">
              <a:buNone/>
              <a:defRPr sz="1000"/>
            </a:lvl2pPr>
            <a:lvl3pPr marL="684954" indent="0">
              <a:buNone/>
              <a:defRPr sz="900"/>
            </a:lvl3pPr>
            <a:lvl4pPr marL="1027433" indent="0">
              <a:buNone/>
              <a:defRPr sz="800"/>
            </a:lvl4pPr>
            <a:lvl5pPr marL="1369908" indent="0">
              <a:buNone/>
              <a:defRPr sz="800"/>
            </a:lvl5pPr>
            <a:lvl6pPr marL="1712387" indent="0">
              <a:buNone/>
              <a:defRPr sz="800"/>
            </a:lvl6pPr>
            <a:lvl7pPr marL="2054863" indent="0">
              <a:buNone/>
              <a:defRPr sz="800"/>
            </a:lvl7pPr>
            <a:lvl8pPr marL="2397343" indent="0">
              <a:buNone/>
              <a:defRPr sz="800"/>
            </a:lvl8pPr>
            <a:lvl9pPr marL="2739820" indent="0">
              <a:buNone/>
              <a:defRPr sz="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560C5-E622-C74C-8D38-6ACA2A34B2E0}" type="slidenum">
              <a:rPr altLang="zh-CN">
                <a:ea typeface="宋体"/>
              </a:rPr>
              <a:pPr>
                <a:defRPr/>
              </a:pPr>
              <a:t>‹#›</a:t>
            </a:fld>
            <a:endParaRPr altLang="zh-CN"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974426398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3195638" cy="1600200"/>
          </a:xfrm>
          <a:prstGeom prst="rect">
            <a:avLst/>
          </a:prstGeom>
        </p:spPr>
        <p:txBody>
          <a:bodyPr lIns="91317" tIns="45664" rIns="91317" bIns="45664" anchor="t" anchorCtr="0">
            <a:normAutofit/>
          </a:bodyPr>
          <a:lstStyle>
            <a:lvl1pPr>
              <a:defRPr sz="3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8602" y="457201"/>
            <a:ext cx="4477941" cy="5403850"/>
          </a:xfrm>
          <a:prstGeom prst="rect">
            <a:avLst/>
          </a:prstGeom>
        </p:spPr>
        <p:txBody>
          <a:bodyPr lIns="91317" tIns="45664" rIns="91317" bIns="45664"/>
          <a:lstStyle>
            <a:lvl1pPr marL="0" indent="0">
              <a:buNone/>
              <a:defRPr sz="2400"/>
            </a:lvl1pPr>
            <a:lvl2pPr marL="342478" indent="0">
              <a:buNone/>
              <a:defRPr sz="2100"/>
            </a:lvl2pPr>
            <a:lvl3pPr marL="684954" indent="0">
              <a:buNone/>
              <a:defRPr sz="1800"/>
            </a:lvl3pPr>
            <a:lvl4pPr marL="1027433" indent="0">
              <a:buNone/>
              <a:defRPr sz="1500"/>
            </a:lvl4pPr>
            <a:lvl5pPr marL="1369908" indent="0">
              <a:buNone/>
              <a:defRPr sz="1500"/>
            </a:lvl5pPr>
            <a:lvl6pPr marL="1712387" indent="0">
              <a:buNone/>
              <a:defRPr sz="1500"/>
            </a:lvl6pPr>
            <a:lvl7pPr marL="2054863" indent="0">
              <a:buNone/>
              <a:defRPr sz="1500"/>
            </a:lvl7pPr>
            <a:lvl8pPr marL="2397343" indent="0">
              <a:buNone/>
              <a:defRPr sz="1500"/>
            </a:lvl8pPr>
            <a:lvl9pPr marL="2739820" indent="0">
              <a:buNone/>
              <a:defRPr sz="1500"/>
            </a:lvl9pPr>
          </a:lstStyle>
          <a:p>
            <a:pPr lvl="0"/>
            <a:endParaRPr lang="zh-CN" altLang="en-US" noProof="1">
              <a:sym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2" y="2057403"/>
            <a:ext cx="3195638" cy="3811588"/>
          </a:xfrm>
          <a:prstGeom prst="rect">
            <a:avLst/>
          </a:prstGeom>
        </p:spPr>
        <p:txBody>
          <a:bodyPr lIns="91317" tIns="45664" rIns="91317" bIns="45664">
            <a:normAutofit/>
          </a:bodyPr>
          <a:lstStyle>
            <a:lvl1pPr marL="0" indent="0">
              <a:buNone/>
              <a:defRPr sz="1500"/>
            </a:lvl1pPr>
            <a:lvl2pPr marL="342478" indent="0">
              <a:buNone/>
              <a:defRPr sz="1000"/>
            </a:lvl2pPr>
            <a:lvl3pPr marL="684954" indent="0">
              <a:buNone/>
              <a:defRPr sz="900"/>
            </a:lvl3pPr>
            <a:lvl4pPr marL="1027433" indent="0">
              <a:buNone/>
              <a:defRPr sz="800"/>
            </a:lvl4pPr>
            <a:lvl5pPr marL="1369908" indent="0">
              <a:buNone/>
              <a:defRPr sz="800"/>
            </a:lvl5pPr>
            <a:lvl6pPr marL="1712387" indent="0">
              <a:buNone/>
              <a:defRPr sz="800"/>
            </a:lvl6pPr>
            <a:lvl7pPr marL="2054863" indent="0">
              <a:buNone/>
              <a:defRPr sz="800"/>
            </a:lvl7pPr>
            <a:lvl8pPr marL="2397343" indent="0">
              <a:buNone/>
              <a:defRPr sz="800"/>
            </a:lvl8pPr>
            <a:lvl9pPr marL="2739820" indent="0">
              <a:buNone/>
              <a:defRPr sz="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8981F-906B-2E45-A232-7E14FFD5FF75}" type="slidenum">
              <a:rPr altLang="zh-CN">
                <a:ea typeface="宋体"/>
              </a:rPr>
              <a:pPr>
                <a:defRPr/>
              </a:pPr>
              <a:t>‹#›</a:t>
            </a:fld>
            <a:endParaRPr altLang="zh-CN"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085700570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74955"/>
            <a:ext cx="8229600" cy="1143000"/>
          </a:xfrm>
          <a:prstGeom prst="rect">
            <a:avLst/>
          </a:prstGeom>
        </p:spPr>
        <p:txBody>
          <a:bodyPr lIns="91317" tIns="45664" rIns="91317" bIns="45664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3" y="1600200"/>
            <a:ext cx="8229600" cy="4526280"/>
          </a:xfrm>
          <a:prstGeom prst="rect">
            <a:avLst/>
          </a:prstGeom>
        </p:spPr>
        <p:txBody>
          <a:bodyPr vert="eaVert" lIns="91317" tIns="45664" rIns="91317" bIns="45664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78DB8-ADFA-4641-8959-46DCF2C47267}" type="slidenum">
              <a:rPr altLang="zh-CN">
                <a:ea typeface="宋体"/>
              </a:rPr>
              <a:pPr>
                <a:defRPr/>
              </a:pPr>
              <a:t>‹#›</a:t>
            </a:fld>
            <a:endParaRPr altLang="zh-CN"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207059683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93" y="365125"/>
            <a:ext cx="1971675" cy="5811838"/>
          </a:xfrm>
          <a:prstGeom prst="rect">
            <a:avLst/>
          </a:prstGeom>
        </p:spPr>
        <p:txBody>
          <a:bodyPr vert="eaVert" lIns="91317" tIns="45664" rIns="91317" bIns="45664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  <a:prstGeom prst="rect">
            <a:avLst/>
          </a:prstGeom>
        </p:spPr>
        <p:txBody>
          <a:bodyPr vert="eaVert" lIns="91317" tIns="45664" rIns="91317" bIns="45664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F7C47-56A4-5647-BD81-D03009BFA74C}" type="slidenum">
              <a:rPr altLang="zh-CN">
                <a:ea typeface="宋体"/>
              </a:rPr>
              <a:pPr>
                <a:defRPr/>
              </a:pPr>
              <a:t>‹#›</a:t>
            </a:fld>
            <a:endParaRPr altLang="zh-CN"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660134879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anner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971550" y="2428875"/>
            <a:ext cx="7200900" cy="53975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EFFFFF"/>
              </a:gs>
              <a:gs pos="50000">
                <a:srgbClr val="FF0000"/>
              </a:gs>
              <a:gs pos="100000">
                <a:srgbClr val="EFFFFF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lIns="113130" tIns="56565" rIns="113130" bIns="56565" anchor="ctr"/>
          <a:lstStyle/>
          <a:p>
            <a:pPr algn="ctr" defTabSz="1133475">
              <a:defRPr/>
            </a:pPr>
            <a:endParaRPr lang="zh-CN" altLang="en-US" sz="100">
              <a:solidFill>
                <a:srgbClr val="00246C"/>
              </a:solidFill>
              <a:latin typeface="Times New Roman"/>
              <a:ea typeface="黑体" pitchFamily="49" charset="-122"/>
            </a:endParaRPr>
          </a:p>
        </p:txBody>
      </p:sp>
      <p:pic>
        <p:nvPicPr>
          <p:cNvPr id="6" name="Picture 2" descr="D:\我的文档\Pictures\LOGO\引力中心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" y="5167313"/>
            <a:ext cx="1620838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052736"/>
            <a:ext cx="9144000" cy="1470025"/>
          </a:xfrm>
        </p:spPr>
        <p:txBody>
          <a:bodyPr>
            <a:noAutofit/>
          </a:bodyPr>
          <a:lstStyle>
            <a:lvl1pPr algn="ctr">
              <a:defRPr sz="5400" b="1" baseline="0">
                <a:solidFill>
                  <a:srgbClr val="002060"/>
                </a:solidFill>
                <a:effectLst/>
                <a:latin typeface="Times New Roman" pitchFamily="18" charset="0"/>
                <a:ea typeface="微软雅黑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chemeClr val="tx1"/>
                </a:solidFill>
                <a:effectLst/>
                <a:latin typeface="Times New Roman" pitchFamily="18" charset="0"/>
                <a:ea typeface="微软雅黑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46910A-FE91-4E68-A899-D7DF279AD50B}" type="datetime1">
              <a:rPr lang="zh-CN" altLang="en-US">
                <a:solidFill>
                  <a:prstClr val="black">
                    <a:tint val="75000"/>
                  </a:prstClr>
                </a:solidFill>
                <a:latin typeface="Times New Roman"/>
                <a:ea typeface="黑体"/>
              </a:rPr>
              <a:pPr>
                <a:defRPr/>
              </a:pPr>
              <a:t>2019/11/4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Times New Roman"/>
              <a:ea typeface="黑体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latin typeface="Times New Roman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0E2EED06-43DD-4736-A000-604C69A055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487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17377" y="4354106"/>
            <a:ext cx="4644571" cy="514026"/>
          </a:xfrm>
          <a:prstGeom prst="rect">
            <a:avLst/>
          </a:prstGeom>
        </p:spPr>
        <p:txBody>
          <a:bodyPr lIns="79081" tIns="39536" rIns="79081" bIns="39536" anchor="b"/>
          <a:lstStyle>
            <a:lvl1pPr algn="l">
              <a:defRPr sz="1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517377" y="555782"/>
            <a:ext cx="4644571" cy="3732088"/>
          </a:xfrm>
          <a:prstGeom prst="rect">
            <a:avLst/>
          </a:prstGeom>
        </p:spPr>
        <p:txBody>
          <a:bodyPr lIns="79081" tIns="39536" rIns="79081" bIns="39536"/>
          <a:lstStyle>
            <a:lvl1pPr marL="0" indent="0">
              <a:buNone/>
              <a:defRPr sz="2800"/>
            </a:lvl1pPr>
            <a:lvl2pPr marL="395460" indent="0">
              <a:buNone/>
              <a:defRPr sz="2400"/>
            </a:lvl2pPr>
            <a:lvl3pPr marL="790904" indent="0">
              <a:buNone/>
              <a:defRPr sz="2100"/>
            </a:lvl3pPr>
            <a:lvl4pPr marL="1186354" indent="0">
              <a:buNone/>
              <a:defRPr sz="1700"/>
            </a:lvl4pPr>
            <a:lvl5pPr marL="1581777" indent="0">
              <a:buNone/>
              <a:defRPr sz="1700"/>
            </a:lvl5pPr>
            <a:lvl6pPr marL="1977241" indent="0">
              <a:buNone/>
              <a:defRPr sz="1700"/>
            </a:lvl6pPr>
            <a:lvl7pPr marL="2372678" indent="0">
              <a:buNone/>
              <a:defRPr sz="1700"/>
            </a:lvl7pPr>
            <a:lvl8pPr marL="2768121" indent="0">
              <a:buNone/>
              <a:defRPr sz="1700"/>
            </a:lvl8pPr>
            <a:lvl9pPr marL="3163565" indent="0">
              <a:buNone/>
              <a:defRPr sz="17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517377" y="4868163"/>
            <a:ext cx="4644571" cy="730003"/>
          </a:xfrm>
          <a:prstGeom prst="rect">
            <a:avLst/>
          </a:prstGeom>
        </p:spPr>
        <p:txBody>
          <a:bodyPr lIns="79081" tIns="39536" rIns="79081" bIns="39536"/>
          <a:lstStyle>
            <a:lvl1pPr marL="0" indent="0">
              <a:buNone/>
              <a:defRPr sz="1200"/>
            </a:lvl1pPr>
            <a:lvl2pPr marL="395460" indent="0">
              <a:buNone/>
              <a:defRPr sz="1000"/>
            </a:lvl2pPr>
            <a:lvl3pPr marL="790904" indent="0">
              <a:buNone/>
              <a:defRPr sz="900"/>
            </a:lvl3pPr>
            <a:lvl4pPr marL="1186354" indent="0">
              <a:buNone/>
              <a:defRPr sz="800"/>
            </a:lvl4pPr>
            <a:lvl5pPr marL="1581777" indent="0">
              <a:buNone/>
              <a:defRPr sz="800"/>
            </a:lvl5pPr>
            <a:lvl6pPr marL="1977241" indent="0">
              <a:buNone/>
              <a:defRPr sz="800"/>
            </a:lvl6pPr>
            <a:lvl7pPr marL="2372678" indent="0">
              <a:buNone/>
              <a:defRPr sz="800"/>
            </a:lvl7pPr>
            <a:lvl8pPr marL="2768121" indent="0">
              <a:buNone/>
              <a:defRPr sz="800"/>
            </a:lvl8pPr>
            <a:lvl9pPr marL="3163565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C6232B-2CDC-49B1-9A84-53D7F385BC40}" type="slidenum">
              <a:rPr lang="en-US" altLang="zh-CN">
                <a:latin typeface="Arial"/>
              </a:rPr>
              <a:pPr/>
              <a:t>‹#›</a:t>
            </a:fld>
            <a:endParaRPr lang="en-US" altLang="zh-CN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1938456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6DC61-EA62-4621-8A46-446798E571C1}" type="datetime1">
              <a:rPr lang="zh-CN" alt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黑体"/>
              </a:rPr>
              <a:pPr>
                <a:defRPr/>
              </a:pPr>
              <a:t>2019/11/4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Times New Roman"/>
              <a:ea typeface="黑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latin typeface="Times New Roman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38322-B326-4B21-B55A-63F497E9DC18}" type="slidenum">
              <a:rPr lang="zh-CN" altLang="en-US">
                <a:latin typeface="Times New Roman"/>
              </a:rPr>
              <a:pPr>
                <a:defRPr/>
              </a:pPr>
              <a:t>‹#›</a:t>
            </a:fld>
            <a:endParaRPr lang="zh-CN" alt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5745054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6B484-177F-476A-98C2-FD44601B0FDF}" type="datetime1">
              <a:rPr lang="zh-CN" alt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黑体"/>
              </a:rPr>
              <a:pPr>
                <a:defRPr/>
              </a:pPr>
              <a:t>2019/11/4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Times New Roman"/>
              <a:ea typeface="黑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latin typeface="Times New Roman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690AA-15D3-468F-8EE0-C661A8E663A8}" type="slidenum">
              <a:rPr lang="zh-CN" altLang="en-US">
                <a:latin typeface="Times New Roman"/>
              </a:rPr>
              <a:pPr>
                <a:defRPr/>
              </a:pPr>
              <a:t>‹#›</a:t>
            </a:fld>
            <a:endParaRPr lang="zh-CN" alt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278913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81337-D5F7-4DB7-BBD8-1E21876291DB}" type="datetime1">
              <a:rPr lang="zh-CN" alt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黑体"/>
              </a:rPr>
              <a:pPr>
                <a:defRPr/>
              </a:pPr>
              <a:t>2019/11/4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Times New Roman"/>
              <a:ea typeface="黑体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latin typeface="Times New Roman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5E053-D908-4A41-8D85-5EE3FEC6F740}" type="slidenum">
              <a:rPr lang="zh-CN" altLang="en-US">
                <a:latin typeface="Times New Roman"/>
              </a:rPr>
              <a:pPr>
                <a:defRPr/>
              </a:pPr>
              <a:t>‹#›</a:t>
            </a:fld>
            <a:endParaRPr lang="zh-CN" alt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2421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98A37-0A1E-4EDF-87A6-01F56AD2CC03}" type="datetime1">
              <a:rPr lang="zh-CN" alt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黑体"/>
              </a:rPr>
              <a:pPr>
                <a:defRPr/>
              </a:pPr>
              <a:t>2019/11/4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Times New Roman"/>
              <a:ea typeface="黑体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latin typeface="Times New Roman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9B30A-50EC-4324-8FF4-D0D348F91520}" type="slidenum">
              <a:rPr lang="zh-CN" altLang="en-US">
                <a:latin typeface="Times New Roman"/>
              </a:rPr>
              <a:pPr>
                <a:defRPr/>
              </a:pPr>
              <a:t>‹#›</a:t>
            </a:fld>
            <a:endParaRPr lang="zh-CN" alt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593633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Times New Roman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D27E9-5BFC-4AA0-877C-847CBA894B1B}" type="datetime1">
              <a:rPr lang="zh-CN" alt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黑体"/>
              </a:rPr>
              <a:pPr>
                <a:defRPr/>
              </a:pPr>
              <a:t>2019/11/4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Times New Roman"/>
              <a:ea typeface="黑体"/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latin typeface="Times New Roman"/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6166E-8950-4DD7-AB03-4909603A21D7}" type="slidenum">
              <a:rPr lang="zh-CN" altLang="en-US">
                <a:latin typeface="Times New Roman"/>
              </a:rPr>
              <a:pPr>
                <a:defRPr/>
              </a:pPr>
              <a:t>‹#›</a:t>
            </a:fld>
            <a:endParaRPr lang="zh-CN" alt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997343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3EF23-CF62-4905-A5CD-231F810DDD60}" type="datetime1">
              <a:rPr lang="zh-CN" alt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黑体"/>
              </a:rPr>
              <a:pPr>
                <a:defRPr/>
              </a:pPr>
              <a:t>2019/11/4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Times New Roman"/>
              <a:ea typeface="黑体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latin typeface="Times New Roman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E949E-A0F5-4C34-8D82-4CEDE670B09B}" type="slidenum">
              <a:rPr lang="zh-CN" altLang="en-US">
                <a:latin typeface="Times New Roman"/>
              </a:rPr>
              <a:pPr>
                <a:defRPr/>
              </a:pPr>
              <a:t>‹#›</a:t>
            </a:fld>
            <a:endParaRPr lang="zh-CN" alt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0200189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74FD9-B85A-4DFA-AB2F-0E5228A7BDE9}" type="datetime1">
              <a:rPr lang="zh-CN" alt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黑体"/>
              </a:rPr>
              <a:pPr>
                <a:defRPr/>
              </a:pPr>
              <a:t>2019/11/4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Times New Roman"/>
              <a:ea typeface="黑体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latin typeface="Times New Roman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57CDA-33DD-477B-97A9-920302F13CA5}" type="slidenum">
              <a:rPr lang="zh-CN" altLang="en-US">
                <a:latin typeface="Times New Roman"/>
              </a:rPr>
              <a:pPr>
                <a:defRPr/>
              </a:pPr>
              <a:t>‹#›</a:t>
            </a:fld>
            <a:endParaRPr lang="zh-CN" alt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3134080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EF42F-6B0D-48B0-BD5F-AC443C0975C6}" type="datetime1">
              <a:rPr lang="zh-CN" alt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黑体"/>
              </a:rPr>
              <a:pPr>
                <a:defRPr/>
              </a:pPr>
              <a:t>2019/11/4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Times New Roman"/>
              <a:ea typeface="黑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latin typeface="Times New Roman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1D852-895C-4DF5-A62D-1DB83041D605}" type="slidenum">
              <a:rPr lang="zh-CN" altLang="en-US">
                <a:latin typeface="Times New Roman"/>
              </a:rPr>
              <a:pPr>
                <a:defRPr/>
              </a:pPr>
              <a:t>‹#›</a:t>
            </a:fld>
            <a:endParaRPr lang="zh-CN" alt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450632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77D15-C1E9-4FD2-9918-A858A36D32A3}" type="datetime1">
              <a:rPr lang="zh-CN" alt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黑体"/>
              </a:rPr>
              <a:pPr>
                <a:defRPr/>
              </a:pPr>
              <a:t>2019/11/4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Times New Roman"/>
              <a:ea typeface="黑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latin typeface="Times New Roman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153F1-1DAC-4F8F-95DF-3652EB01912E}" type="slidenum">
              <a:rPr lang="zh-CN" altLang="en-US">
                <a:latin typeface="Times New Roman"/>
              </a:rPr>
              <a:pPr>
                <a:defRPr/>
              </a:pPr>
              <a:t>‹#›</a:t>
            </a:fld>
            <a:endParaRPr lang="zh-CN" alt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179969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61143" y="3524750"/>
            <a:ext cx="6723225" cy="1589593"/>
          </a:xfrm>
          <a:prstGeom prst="rect">
            <a:avLst/>
          </a:prstGeom>
        </p:spPr>
        <p:txBody>
          <a:bodyPr lIns="79681" tIns="39840" rIns="79681" bIns="39840"/>
          <a:lstStyle>
            <a:lvl1pPr marL="0" indent="0" algn="ctr">
              <a:buNone/>
              <a:defRPr/>
            </a:lvl1pPr>
            <a:lvl2pPr marL="398404" indent="0" algn="ctr">
              <a:buNone/>
              <a:defRPr/>
            </a:lvl2pPr>
            <a:lvl3pPr marL="796808" indent="0" algn="ctr">
              <a:buNone/>
              <a:defRPr/>
            </a:lvl3pPr>
            <a:lvl4pPr marL="1195212" indent="0" algn="ctr">
              <a:buNone/>
              <a:defRPr/>
            </a:lvl4pPr>
            <a:lvl5pPr marL="1593616" indent="0" algn="ctr">
              <a:buNone/>
              <a:defRPr/>
            </a:lvl5pPr>
            <a:lvl6pPr marL="1992020" indent="0" algn="ctr">
              <a:buNone/>
              <a:defRPr/>
            </a:lvl6pPr>
            <a:lvl7pPr marL="2390424" indent="0" algn="ctr">
              <a:buNone/>
              <a:defRPr/>
            </a:lvl7pPr>
            <a:lvl8pPr marL="2788829" indent="0" algn="ctr">
              <a:buNone/>
              <a:defRPr/>
            </a:lvl8pPr>
            <a:lvl9pPr marL="3187233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CFB76A-5BD1-4FC1-9A11-D6B8E299E2BD}" type="slidenum">
              <a:rPr lang="zh-CN" altLang="en-US">
                <a:latin typeface="Times New Roman"/>
              </a:rPr>
              <a:pPr>
                <a:defRPr/>
              </a:pPr>
              <a:t>‹#›</a:t>
            </a:fld>
            <a:endParaRPr lang="zh-CN" alt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7817546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7655" y="6382850"/>
            <a:ext cx="806349" cy="4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96" tIns="46453" rIns="92896" bIns="46453" numCol="1" anchor="t" anchorCtr="0" compatLnSpc="1">
            <a:prstTxWarp prst="textNoShape">
              <a:avLst/>
            </a:prstTxWarp>
          </a:bodyPr>
          <a:lstStyle>
            <a:lvl1pPr algn="r">
              <a:defRPr sz="1700">
                <a:solidFill>
                  <a:srgbClr val="FF0000"/>
                </a:solidFill>
                <a:ea typeface="宋体" panose="02010600030101010101" pitchFamily="2" charset="-122"/>
              </a:defRPr>
            </a:lvl1pPr>
          </a:lstStyle>
          <a:p>
            <a:pPr defTabSz="907987" fontAlgn="base">
              <a:spcBef>
                <a:spcPct val="0"/>
              </a:spcBef>
              <a:spcAft>
                <a:spcPct val="0"/>
              </a:spcAft>
            </a:pPr>
            <a:fld id="{ED393A96-D74C-4D7A-BF32-B938C918D5E1}" type="slidenum">
              <a:rPr lang="en-US" altLang="zh-CN" b="1" smtClean="0">
                <a:latin typeface="Times New Roman" panose="02020603050405020304" pitchFamily="18" charset="0"/>
              </a:rPr>
              <a:pPr defTabSz="90798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b="1">
              <a:latin typeface="Times New Roman" panose="02020603050405020304" pitchFamily="18" charset="0"/>
            </a:endParaRPr>
          </a:p>
        </p:txBody>
      </p:sp>
      <p:pic>
        <p:nvPicPr>
          <p:cNvPr id="15363" name="Picture 25" descr="banner图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" y="6"/>
            <a:ext cx="9139969" cy="1176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21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hf sldNum="0" hdr="0" dt="0"/>
  <p:txStyles>
    <p:titleStyle>
      <a:lvl1pPr algn="ctr" defTabSz="928575" rtl="0" eaLnBrk="0" fontAlgn="base" hangingPunct="0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+mj-lt"/>
          <a:ea typeface="+mj-ea"/>
          <a:cs typeface="宋体" charset="0"/>
        </a:defRPr>
      </a:lvl1pPr>
      <a:lvl2pPr algn="ctr" defTabSz="928575" rtl="0" eaLnBrk="0" fontAlgn="base" hangingPunct="0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charset="0"/>
          <a:ea typeface="宋体" pitchFamily="2" charset="-122"/>
          <a:cs typeface="宋体" charset="0"/>
        </a:defRPr>
      </a:lvl2pPr>
      <a:lvl3pPr algn="ctr" defTabSz="928575" rtl="0" eaLnBrk="0" fontAlgn="base" hangingPunct="0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charset="0"/>
          <a:ea typeface="宋体" pitchFamily="2" charset="-122"/>
          <a:cs typeface="宋体" charset="0"/>
        </a:defRPr>
      </a:lvl3pPr>
      <a:lvl4pPr algn="ctr" defTabSz="928575" rtl="0" eaLnBrk="0" fontAlgn="base" hangingPunct="0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charset="0"/>
          <a:ea typeface="宋体" pitchFamily="2" charset="-122"/>
          <a:cs typeface="宋体" charset="0"/>
        </a:defRPr>
      </a:lvl4pPr>
      <a:lvl5pPr algn="ctr" defTabSz="928575" rtl="0" eaLnBrk="0" fontAlgn="base" hangingPunct="0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charset="0"/>
          <a:ea typeface="宋体" pitchFamily="2" charset="-122"/>
          <a:cs typeface="宋体" charset="0"/>
        </a:defRPr>
      </a:lvl5pPr>
      <a:lvl6pPr marL="395460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宋体" pitchFamily="2" charset="-122"/>
        </a:defRPr>
      </a:lvl6pPr>
      <a:lvl7pPr marL="790904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宋体" pitchFamily="2" charset="-122"/>
        </a:defRPr>
      </a:lvl7pPr>
      <a:lvl8pPr marL="1186354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宋体" pitchFamily="2" charset="-122"/>
        </a:defRPr>
      </a:lvl8pPr>
      <a:lvl9pPr marL="1581777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7530" indent="-347530" algn="l" defTabSz="928575" rtl="0" eaLnBrk="0" fontAlgn="base" hangingPunct="0">
        <a:spcBef>
          <a:spcPct val="20000"/>
        </a:spcBef>
        <a:spcAft>
          <a:spcPct val="0"/>
        </a:spcAft>
        <a:buChar char="•"/>
        <a:defRPr kumimoji="1" sz="3300">
          <a:solidFill>
            <a:schemeClr val="tx1"/>
          </a:solidFill>
          <a:latin typeface="+mn-lt"/>
          <a:ea typeface="+mn-ea"/>
          <a:cs typeface="宋体" charset="0"/>
        </a:defRPr>
      </a:lvl1pPr>
      <a:lvl2pPr marL="754136" indent="-288457" algn="l" defTabSz="928575" rtl="0" eaLnBrk="0" fontAlgn="base" hangingPunct="0">
        <a:spcBef>
          <a:spcPct val="20000"/>
        </a:spcBef>
        <a:spcAft>
          <a:spcPct val="0"/>
        </a:spcAft>
        <a:buChar char="–"/>
        <a:defRPr kumimoji="1" sz="2900">
          <a:solidFill>
            <a:schemeClr val="tx1"/>
          </a:solidFill>
          <a:latin typeface="+mn-lt"/>
          <a:ea typeface="+mn-ea"/>
        </a:defRPr>
      </a:lvl2pPr>
      <a:lvl3pPr marL="1160720" indent="-230769" algn="l" defTabSz="928575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26389" indent="-233518" algn="l" defTabSz="928575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+mn-ea"/>
        </a:defRPr>
      </a:lvl4pPr>
      <a:lvl5pPr marL="2090678" indent="-230769" algn="l" defTabSz="928575" rtl="0" eaLnBrk="0" fontAlgn="base" hangingPunct="0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ea typeface="+mn-ea"/>
        </a:defRPr>
      </a:lvl5pPr>
      <a:lvl6pPr marL="2174960" indent="-197729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6pPr>
      <a:lvl7pPr marL="2570403" indent="-197729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7pPr>
      <a:lvl8pPr marL="2965846" indent="-197729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8pPr>
      <a:lvl9pPr marL="3361290" indent="-197729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79090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5460" algn="l" defTabSz="79090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0904" algn="l" defTabSz="79090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6354" algn="l" defTabSz="79090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1777" algn="l" defTabSz="79090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7241" algn="l" defTabSz="79090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2678" algn="l" defTabSz="79090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8121" algn="l" defTabSz="79090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63565" algn="l" defTabSz="79090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banner图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3193" y="-3157"/>
            <a:ext cx="9142413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</p:pic>
      <p:sp>
        <p:nvSpPr>
          <p:cNvPr id="1026" name="Rectangle 3"/>
          <p:cNvSpPr>
            <a:spLocks noGrp="1"/>
          </p:cNvSpPr>
          <p:nvPr>
            <p:ph type="sldNum" sz="quarter" idx="4"/>
          </p:nvPr>
        </p:nvSpPr>
        <p:spPr>
          <a:xfrm>
            <a:off x="8337550" y="6383338"/>
            <a:ext cx="806450" cy="47466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3493" tIns="46745" rIns="93493" bIns="467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 sz="1700" noProof="1">
                <a:solidFill>
                  <a:srgbClr val="FF0000"/>
                </a:solidFill>
                <a:latin typeface="Times New Roman" charset="0"/>
                <a:sym typeface="Times New Roman" charset="0"/>
              </a:defRPr>
            </a:lvl1pPr>
          </a:lstStyle>
          <a:p>
            <a:pPr defTabSz="911691" fontAlgn="base">
              <a:spcBef>
                <a:spcPct val="0"/>
              </a:spcBef>
              <a:spcAft>
                <a:spcPct val="0"/>
              </a:spcAft>
            </a:pPr>
            <a:fld id="{F11FF262-1D50-7647-83CC-469E62491D29}" type="slidenum">
              <a:rPr lang="en-US" altLang="zh-CN" smtClean="0">
                <a:ea typeface="宋体" charset="0"/>
                <a:cs typeface="宋体" charset="0"/>
              </a:rPr>
              <a:pPr defTabSz="91169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ea typeface="宋体" charset="0"/>
              <a:cs typeface="宋体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7670800" y="117475"/>
            <a:ext cx="14382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732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8" r:id="rId12"/>
    <p:sldLayoutId id="2147483689" r:id="rId13"/>
  </p:sldLayoutIdLst>
  <p:transition/>
  <p:txStyles>
    <p:titleStyle>
      <a:lvl1pPr algn="ctr" defTabSz="933886" rtl="0" eaLnBrk="0" fontAlgn="base" hangingPunct="0">
        <a:spcBef>
          <a:spcPct val="0"/>
        </a:spcBef>
        <a:spcAft>
          <a:spcPct val="0"/>
        </a:spcAft>
        <a:defRPr kumimoji="1" sz="4500" kern="1200">
          <a:solidFill>
            <a:schemeClr val="tx2"/>
          </a:solidFill>
          <a:latin typeface="+mj-lt"/>
          <a:ea typeface="+mj-ea"/>
          <a:cs typeface="宋体" charset="0"/>
          <a:sym typeface="Arial" charset="0"/>
        </a:defRPr>
      </a:lvl1pPr>
      <a:lvl2pPr algn="ctr" defTabSz="933886" rtl="0" eaLnBrk="0" fontAlgn="base" hangingPunct="0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charset="0"/>
          <a:sym typeface="Arial" charset="0"/>
        </a:defRPr>
      </a:lvl2pPr>
      <a:lvl3pPr algn="ctr" defTabSz="933886" rtl="0" eaLnBrk="0" fontAlgn="base" hangingPunct="0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charset="0"/>
          <a:sym typeface="Arial" charset="0"/>
        </a:defRPr>
      </a:lvl3pPr>
      <a:lvl4pPr algn="ctr" defTabSz="933886" rtl="0" eaLnBrk="0" fontAlgn="base" hangingPunct="0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charset="0"/>
          <a:sym typeface="Arial" charset="0"/>
        </a:defRPr>
      </a:lvl4pPr>
      <a:lvl5pPr algn="ctr" defTabSz="933886" rtl="0" eaLnBrk="0" fontAlgn="base" hangingPunct="0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charset="0"/>
          <a:sym typeface="Arial" charset="0"/>
        </a:defRPr>
      </a:lvl5pPr>
      <a:lvl6pPr marL="456638" algn="ctr" defTabSz="933886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6pPr>
      <a:lvl7pPr marL="913277" algn="ctr" defTabSz="933886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7pPr>
      <a:lvl8pPr marL="1369908" algn="ctr" defTabSz="933886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8pPr>
      <a:lvl9pPr marL="1826546" algn="ctr" defTabSz="933886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9pPr>
    </p:titleStyle>
    <p:bodyStyle>
      <a:lvl1pPr marL="350406" indent="-350406" algn="l" defTabSz="933886" rtl="0" eaLnBrk="0" fontAlgn="base" hangingPunct="0">
        <a:spcBef>
          <a:spcPct val="20000"/>
        </a:spcBef>
        <a:spcAft>
          <a:spcPct val="0"/>
        </a:spcAft>
        <a:buChar char="•"/>
        <a:defRPr kumimoji="1" sz="3300" kern="1200">
          <a:solidFill>
            <a:schemeClr val="tx1"/>
          </a:solidFill>
          <a:latin typeface="+mn-lt"/>
          <a:ea typeface="+mn-ea"/>
          <a:cs typeface="宋体" charset="0"/>
          <a:sym typeface="Arial" charset="0"/>
        </a:defRPr>
      </a:lvl1pPr>
      <a:lvl2pPr marL="759477" lvl="1" indent="-290154" algn="l" defTabSz="933886" rtl="0" eaLnBrk="0" fontAlgn="base" hangingPunct="0">
        <a:spcBef>
          <a:spcPct val="20000"/>
        </a:spcBef>
        <a:spcAft>
          <a:spcPct val="0"/>
        </a:spcAft>
        <a:buChar char="–"/>
        <a:defRPr kumimoji="1" sz="2900" kern="1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68546" lvl="2" indent="-233075" algn="l" defTabSz="933886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636283" lvl="3" indent="-234662" algn="l" defTabSz="933886" rtl="0" eaLnBrk="0" fontAlgn="base" hangingPunct="0">
        <a:spcBef>
          <a:spcPct val="20000"/>
        </a:spcBef>
        <a:spcAft>
          <a:spcPct val="0"/>
        </a:spcAft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104018" lvl="4" indent="-233075" algn="l" defTabSz="933886" rtl="0" eaLnBrk="0" fontAlgn="base" hangingPunct="0">
        <a:spcBef>
          <a:spcPct val="20000"/>
        </a:spcBef>
        <a:spcAft>
          <a:spcPct val="0"/>
        </a:spcAft>
        <a:buChar char="»"/>
        <a:defRPr kumimoji="1" sz="2100" kern="1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11503" lvl="5" indent="-228319" algn="l" defTabSz="934203" eaLnBrk="0" fontAlgn="base" latinLnBrk="0" hangingPunct="0">
        <a:spcBef>
          <a:spcPct val="20000"/>
        </a:spcBef>
        <a:spcAft>
          <a:spcPct val="0"/>
        </a:spcAft>
        <a:buChar char="»"/>
        <a:defRPr sz="2100" kern="1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8144" lvl="6" indent="-228319" algn="l" defTabSz="934203" eaLnBrk="0" fontAlgn="base" latinLnBrk="0" hangingPunct="0">
        <a:spcBef>
          <a:spcPct val="20000"/>
        </a:spcBef>
        <a:spcAft>
          <a:spcPct val="0"/>
        </a:spcAft>
        <a:buChar char="»"/>
        <a:defRPr sz="2100" kern="1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24775" lvl="7" indent="-228319" algn="l" defTabSz="934203" eaLnBrk="0" fontAlgn="base" latinLnBrk="0" hangingPunct="0">
        <a:spcBef>
          <a:spcPct val="20000"/>
        </a:spcBef>
        <a:spcAft>
          <a:spcPct val="0"/>
        </a:spcAft>
        <a:buChar char="»"/>
        <a:defRPr sz="2100" kern="1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81413" lvl="8" indent="-228319" algn="l" defTabSz="934203" eaLnBrk="0" fontAlgn="base" latinLnBrk="0" hangingPunct="0">
        <a:spcBef>
          <a:spcPct val="20000"/>
        </a:spcBef>
        <a:spcAft>
          <a:spcPct val="0"/>
        </a:spcAft>
        <a:buChar char="»"/>
        <a:defRPr sz="2100" kern="1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lvl1pPr lvl="0" algn="l" defTabSz="912006" fontAlgn="base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5369" lvl="1" indent="1270" algn="l" defTabSz="912006" fontAlgn="base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2006" lvl="2" indent="1270" algn="l" defTabSz="912006" fontAlgn="base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68640" lvl="3" indent="1270" algn="l" defTabSz="912006" fontAlgn="base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5278" lvl="4" indent="1270" algn="l" defTabSz="912006" fontAlgn="base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3191" lvl="5" indent="1270" algn="l" defTabSz="912006" fontAlgn="base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39820" lvl="6" indent="1270" algn="l" defTabSz="912006" fontAlgn="base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196457" lvl="7" indent="1270" algn="l" defTabSz="912006" fontAlgn="base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3087" lvl="8" indent="1270" algn="l" defTabSz="912006" fontAlgn="base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banner图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" y="-3157"/>
            <a:ext cx="9142413" cy="11779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3"/>
          <p:cNvSpPr>
            <a:spLocks noGrp="1"/>
          </p:cNvSpPr>
          <p:nvPr>
            <p:ph type="sldNum" sz="quarter" idx="4"/>
          </p:nvPr>
        </p:nvSpPr>
        <p:spPr>
          <a:xfrm>
            <a:off x="8337550" y="6383338"/>
            <a:ext cx="806450" cy="47466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3493" tIns="46745" rIns="93493" bIns="467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 sz="1700" noProof="1">
                <a:solidFill>
                  <a:srgbClr val="FF0000"/>
                </a:solidFill>
                <a:latin typeface="Times New Roman" charset="0"/>
                <a:sym typeface="Times New Roman" charset="0"/>
              </a:defRPr>
            </a:lvl1pPr>
          </a:lstStyle>
          <a:p>
            <a:pPr defTabSz="911691" fontAlgn="base">
              <a:spcBef>
                <a:spcPct val="0"/>
              </a:spcBef>
              <a:spcAft>
                <a:spcPct val="0"/>
              </a:spcAft>
              <a:defRPr/>
            </a:pPr>
            <a:fld id="{9D9549BA-2645-A044-9527-9DE24DBCAE65}" type="slidenum">
              <a:rPr lang="en-US" altLang="zh-CN" smtClean="0">
                <a:ea typeface="宋体" charset="0"/>
                <a:cs typeface="宋体" charset="0"/>
              </a:rPr>
              <a:pPr defTabSz="91169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ea typeface="宋体" charset="0"/>
              <a:cs typeface="宋体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117475"/>
            <a:ext cx="1438275" cy="14398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14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/>
  <p:txStyles>
    <p:titleStyle>
      <a:lvl1pPr algn="ctr" defTabSz="933886" rtl="0" eaLnBrk="0" fontAlgn="base" hangingPunct="0">
        <a:spcBef>
          <a:spcPct val="0"/>
        </a:spcBef>
        <a:spcAft>
          <a:spcPct val="0"/>
        </a:spcAft>
        <a:defRPr kumimoji="1" sz="4500" kern="1200">
          <a:solidFill>
            <a:schemeClr val="tx2"/>
          </a:solidFill>
          <a:latin typeface="+mj-lt"/>
          <a:ea typeface="+mj-ea"/>
          <a:cs typeface="宋体" charset="0"/>
          <a:sym typeface="Arial" charset="0"/>
        </a:defRPr>
      </a:lvl1pPr>
      <a:lvl2pPr algn="ctr" defTabSz="933886" rtl="0" eaLnBrk="0" fontAlgn="base" hangingPunct="0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charset="0"/>
          <a:sym typeface="Arial" charset="0"/>
        </a:defRPr>
      </a:lvl2pPr>
      <a:lvl3pPr algn="ctr" defTabSz="933886" rtl="0" eaLnBrk="0" fontAlgn="base" hangingPunct="0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charset="0"/>
          <a:sym typeface="Arial" charset="0"/>
        </a:defRPr>
      </a:lvl3pPr>
      <a:lvl4pPr algn="ctr" defTabSz="933886" rtl="0" eaLnBrk="0" fontAlgn="base" hangingPunct="0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charset="0"/>
          <a:sym typeface="Arial" charset="0"/>
        </a:defRPr>
      </a:lvl4pPr>
      <a:lvl5pPr algn="ctr" defTabSz="933886" rtl="0" eaLnBrk="0" fontAlgn="base" hangingPunct="0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charset="0"/>
          <a:sym typeface="Arial" charset="0"/>
        </a:defRPr>
      </a:lvl5pPr>
      <a:lvl6pPr marL="456638" algn="ctr" defTabSz="933886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6pPr>
      <a:lvl7pPr marL="913277" algn="ctr" defTabSz="933886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7pPr>
      <a:lvl8pPr marL="1369908" algn="ctr" defTabSz="933886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8pPr>
      <a:lvl9pPr marL="1826546" algn="ctr" defTabSz="933886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9pPr>
    </p:titleStyle>
    <p:bodyStyle>
      <a:lvl1pPr marL="350406" indent="-350406" algn="l" defTabSz="933886" rtl="0" eaLnBrk="0" fontAlgn="base" hangingPunct="0">
        <a:spcBef>
          <a:spcPct val="20000"/>
        </a:spcBef>
        <a:spcAft>
          <a:spcPct val="0"/>
        </a:spcAft>
        <a:buChar char="•"/>
        <a:defRPr kumimoji="1" sz="3300" kern="1200">
          <a:solidFill>
            <a:schemeClr val="tx1"/>
          </a:solidFill>
          <a:latin typeface="+mn-lt"/>
          <a:ea typeface="+mn-ea"/>
          <a:cs typeface="宋体" charset="0"/>
          <a:sym typeface="Arial" charset="0"/>
        </a:defRPr>
      </a:lvl1pPr>
      <a:lvl2pPr marL="759477" lvl="1" indent="-290154" algn="l" defTabSz="933886" rtl="0" eaLnBrk="0" fontAlgn="base" hangingPunct="0">
        <a:spcBef>
          <a:spcPct val="20000"/>
        </a:spcBef>
        <a:spcAft>
          <a:spcPct val="0"/>
        </a:spcAft>
        <a:buChar char="–"/>
        <a:defRPr kumimoji="1" sz="2900" kern="1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68546" lvl="2" indent="-233075" algn="l" defTabSz="933886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636283" lvl="3" indent="-234662" algn="l" defTabSz="933886" rtl="0" eaLnBrk="0" fontAlgn="base" hangingPunct="0">
        <a:spcBef>
          <a:spcPct val="20000"/>
        </a:spcBef>
        <a:spcAft>
          <a:spcPct val="0"/>
        </a:spcAft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104018" lvl="4" indent="-233075" algn="l" defTabSz="933886" rtl="0" eaLnBrk="0" fontAlgn="base" hangingPunct="0">
        <a:spcBef>
          <a:spcPct val="20000"/>
        </a:spcBef>
        <a:spcAft>
          <a:spcPct val="0"/>
        </a:spcAft>
        <a:buChar char="»"/>
        <a:defRPr kumimoji="1" sz="2100" kern="1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11503" lvl="5" indent="-228319" algn="l" defTabSz="934203" eaLnBrk="0" fontAlgn="base" latinLnBrk="0" hangingPunct="0">
        <a:spcBef>
          <a:spcPct val="20000"/>
        </a:spcBef>
        <a:spcAft>
          <a:spcPct val="0"/>
        </a:spcAft>
        <a:buChar char="»"/>
        <a:defRPr sz="2100" kern="1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8144" lvl="6" indent="-228319" algn="l" defTabSz="934203" eaLnBrk="0" fontAlgn="base" latinLnBrk="0" hangingPunct="0">
        <a:spcBef>
          <a:spcPct val="20000"/>
        </a:spcBef>
        <a:spcAft>
          <a:spcPct val="0"/>
        </a:spcAft>
        <a:buChar char="»"/>
        <a:defRPr sz="2100" kern="1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24775" lvl="7" indent="-228319" algn="l" defTabSz="934203" eaLnBrk="0" fontAlgn="base" latinLnBrk="0" hangingPunct="0">
        <a:spcBef>
          <a:spcPct val="20000"/>
        </a:spcBef>
        <a:spcAft>
          <a:spcPct val="0"/>
        </a:spcAft>
        <a:buChar char="»"/>
        <a:defRPr sz="2100" kern="1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81413" lvl="8" indent="-228319" algn="l" defTabSz="934203" eaLnBrk="0" fontAlgn="base" latinLnBrk="0" hangingPunct="0">
        <a:spcBef>
          <a:spcPct val="20000"/>
        </a:spcBef>
        <a:spcAft>
          <a:spcPct val="0"/>
        </a:spcAft>
        <a:buChar char="»"/>
        <a:defRPr sz="2100" kern="1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lvl1pPr lvl="0" algn="l" defTabSz="912006" fontAlgn="base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5369" lvl="1" indent="1270" algn="l" defTabSz="912006" fontAlgn="base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2006" lvl="2" indent="1270" algn="l" defTabSz="912006" fontAlgn="base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68640" lvl="3" indent="1270" algn="l" defTabSz="912006" fontAlgn="base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5278" lvl="4" indent="1270" algn="l" defTabSz="912006" fontAlgn="base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3191" lvl="5" indent="1270" algn="l" defTabSz="912006" fontAlgn="base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39820" lvl="6" indent="1270" algn="l" defTabSz="912006" fontAlgn="base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196457" lvl="7" indent="1270" algn="l" defTabSz="912006" fontAlgn="base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3087" lvl="8" indent="1270" algn="l" defTabSz="912006" fontAlgn="base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7653" y="6382850"/>
            <a:ext cx="806349" cy="4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7" tIns="46562" rIns="93127" bIns="4656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rgbClr val="FF0000"/>
                </a:solidFill>
                <a:ea typeface="宋体" charset="0"/>
                <a:cs typeface="宋体" charset="0"/>
              </a:defRPr>
            </a:lvl1pPr>
          </a:lstStyle>
          <a:p>
            <a:pPr defTabSz="910157" fontAlgn="base">
              <a:spcBef>
                <a:spcPct val="0"/>
              </a:spcBef>
              <a:spcAft>
                <a:spcPct val="0"/>
              </a:spcAft>
            </a:pPr>
            <a:fld id="{71CBD1C7-7610-7343-85A6-9473C77AE8CA}" type="slidenum">
              <a:rPr lang="en-US" altLang="zh-CN" b="1" smtClean="0">
                <a:latin typeface="Times New Roman" charset="0"/>
              </a:rPr>
              <a:pPr defTabSz="91015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b="1">
              <a:latin typeface="Times New Roman" charset="0"/>
            </a:endParaRPr>
          </a:p>
        </p:txBody>
      </p:sp>
      <p:pic>
        <p:nvPicPr>
          <p:cNvPr id="2051" name="Picture 25" descr="banner图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4"/>
            <a:ext cx="9139969" cy="1176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608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ransition/>
  <p:hf hdr="0" ftr="0" dt="0"/>
  <p:txStyles>
    <p:titleStyle>
      <a:lvl1pPr algn="ctr" defTabSz="930796" rtl="0" eaLnBrk="0" fontAlgn="base" hangingPunct="0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+mj-lt"/>
          <a:ea typeface="+mj-ea"/>
          <a:cs typeface="宋体" charset="0"/>
        </a:defRPr>
      </a:lvl1pPr>
      <a:lvl2pPr algn="ctr" defTabSz="930796" rtl="0" eaLnBrk="0" fontAlgn="base" hangingPunct="0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charset="0"/>
          <a:ea typeface="宋体" pitchFamily="2" charset="-122"/>
          <a:cs typeface="宋体" charset="0"/>
        </a:defRPr>
      </a:lvl2pPr>
      <a:lvl3pPr algn="ctr" defTabSz="930796" rtl="0" eaLnBrk="0" fontAlgn="base" hangingPunct="0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charset="0"/>
          <a:ea typeface="宋体" pitchFamily="2" charset="-122"/>
          <a:cs typeface="宋体" charset="0"/>
        </a:defRPr>
      </a:lvl3pPr>
      <a:lvl4pPr algn="ctr" defTabSz="930796" rtl="0" eaLnBrk="0" fontAlgn="base" hangingPunct="0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charset="0"/>
          <a:ea typeface="宋体" pitchFamily="2" charset="-122"/>
          <a:cs typeface="宋体" charset="0"/>
        </a:defRPr>
      </a:lvl4pPr>
      <a:lvl5pPr algn="ctr" defTabSz="930796" rtl="0" eaLnBrk="0" fontAlgn="base" hangingPunct="0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charset="0"/>
          <a:ea typeface="宋体" pitchFamily="2" charset="-122"/>
          <a:cs typeface="宋体" charset="0"/>
        </a:defRPr>
      </a:lvl5pPr>
      <a:lvl6pPr marL="396402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宋体" pitchFamily="2" charset="-122"/>
        </a:defRPr>
      </a:lvl6pPr>
      <a:lvl7pPr marL="792794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宋体" pitchFamily="2" charset="-122"/>
        </a:defRPr>
      </a:lvl7pPr>
      <a:lvl8pPr marL="1189193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宋体" pitchFamily="2" charset="-122"/>
        </a:defRPr>
      </a:lvl8pPr>
      <a:lvl9pPr marL="1585565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8360" indent="-348360" algn="l" defTabSz="930796" rtl="0" eaLnBrk="0" fontAlgn="base" hangingPunct="0">
        <a:spcBef>
          <a:spcPct val="20000"/>
        </a:spcBef>
        <a:spcAft>
          <a:spcPct val="0"/>
        </a:spcAft>
        <a:buChar char="•"/>
        <a:defRPr kumimoji="1" sz="3300">
          <a:solidFill>
            <a:schemeClr val="tx1"/>
          </a:solidFill>
          <a:latin typeface="+mn-lt"/>
          <a:ea typeface="+mn-ea"/>
          <a:cs typeface="宋体" charset="0"/>
        </a:defRPr>
      </a:lvl1pPr>
      <a:lvl2pPr marL="755924" indent="-289147" algn="l" defTabSz="930796" rtl="0" eaLnBrk="0" fontAlgn="base" hangingPunct="0">
        <a:spcBef>
          <a:spcPct val="20000"/>
        </a:spcBef>
        <a:spcAft>
          <a:spcPct val="0"/>
        </a:spcAft>
        <a:buChar char="–"/>
        <a:defRPr kumimoji="1" sz="2900">
          <a:solidFill>
            <a:schemeClr val="tx1"/>
          </a:solidFill>
          <a:latin typeface="+mn-lt"/>
          <a:ea typeface="+mn-ea"/>
        </a:defRPr>
      </a:lvl2pPr>
      <a:lvl3pPr marL="1163494" indent="-231322" algn="l" defTabSz="930796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30274" indent="-234080" algn="l" defTabSz="930796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+mn-ea"/>
        </a:defRPr>
      </a:lvl4pPr>
      <a:lvl5pPr marL="2095672" indent="-231322" algn="l" defTabSz="930796" rtl="0" eaLnBrk="0" fontAlgn="base" hangingPunct="0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ea typeface="+mn-ea"/>
        </a:defRPr>
      </a:lvl5pPr>
      <a:lvl6pPr marL="2180164" indent="-198196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6pPr>
      <a:lvl7pPr marL="2576549" indent="-198196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7pPr>
      <a:lvl8pPr marL="2972934" indent="-198196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8pPr>
      <a:lvl9pPr marL="3369320" indent="-198196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7927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6402" algn="l" defTabSz="7927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2794" algn="l" defTabSz="7927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9193" algn="l" defTabSz="7927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5565" algn="l" defTabSz="7927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1957" algn="l" defTabSz="7927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8348" algn="l" defTabSz="7927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4740" algn="l" defTabSz="7927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1132" algn="l" defTabSz="7927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7653" y="6382850"/>
            <a:ext cx="806349" cy="4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99" tIns="46748" rIns="93499" bIns="46748" numCol="1" anchor="t" anchorCtr="0" compatLnSpc="1">
            <a:prstTxWarp prst="textNoShape">
              <a:avLst/>
            </a:prstTxWarp>
          </a:bodyPr>
          <a:lstStyle>
            <a:lvl1pPr algn="r">
              <a:defRPr sz="1700">
                <a:solidFill>
                  <a:srgbClr val="FF0000"/>
                </a:solidFill>
                <a:ea typeface="宋体" panose="02010600030101010101" pitchFamily="2" charset="-122"/>
              </a:defRPr>
            </a:lvl1pPr>
          </a:lstStyle>
          <a:p>
            <a:pPr defTabSz="913589" fontAlgn="base">
              <a:spcBef>
                <a:spcPct val="0"/>
              </a:spcBef>
              <a:spcAft>
                <a:spcPct val="0"/>
              </a:spcAft>
            </a:pPr>
            <a:fld id="{ED393A96-D74C-4D7A-BF32-B938C918D5E1}" type="slidenum">
              <a:rPr lang="en-US" altLang="zh-CN" b="1" smtClean="0">
                <a:latin typeface="Times New Roman" panose="02020603050405020304" pitchFamily="18" charset="0"/>
              </a:rPr>
              <a:pPr defTabSz="9135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b="1">
              <a:latin typeface="Times New Roman" panose="02020603050405020304" pitchFamily="18" charset="0"/>
            </a:endParaRPr>
          </a:p>
        </p:txBody>
      </p:sp>
      <p:pic>
        <p:nvPicPr>
          <p:cNvPr id="15363" name="Picture 25" descr="banner图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4"/>
            <a:ext cx="9139969" cy="1176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</p:sldLayoutIdLst>
  <p:transition/>
  <p:hf hdr="0" ftr="0" dt="0"/>
  <p:txStyles>
    <p:titleStyle>
      <a:lvl1pPr algn="ctr" defTabSz="934311" rtl="0" eaLnBrk="0" fontAlgn="base" hangingPunct="0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+mj-lt"/>
          <a:ea typeface="+mj-ea"/>
          <a:cs typeface="宋体" charset="0"/>
        </a:defRPr>
      </a:lvl1pPr>
      <a:lvl2pPr algn="ctr" defTabSz="934311" rtl="0" eaLnBrk="0" fontAlgn="base" hangingPunct="0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charset="0"/>
          <a:ea typeface="宋体" pitchFamily="2" charset="-122"/>
          <a:cs typeface="宋体" charset="0"/>
        </a:defRPr>
      </a:lvl2pPr>
      <a:lvl3pPr algn="ctr" defTabSz="934311" rtl="0" eaLnBrk="0" fontAlgn="base" hangingPunct="0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charset="0"/>
          <a:ea typeface="宋体" pitchFamily="2" charset="-122"/>
          <a:cs typeface="宋体" charset="0"/>
        </a:defRPr>
      </a:lvl3pPr>
      <a:lvl4pPr algn="ctr" defTabSz="934311" rtl="0" eaLnBrk="0" fontAlgn="base" hangingPunct="0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charset="0"/>
          <a:ea typeface="宋体" pitchFamily="2" charset="-122"/>
          <a:cs typeface="宋体" charset="0"/>
        </a:defRPr>
      </a:lvl4pPr>
      <a:lvl5pPr algn="ctr" defTabSz="934311" rtl="0" eaLnBrk="0" fontAlgn="base" hangingPunct="0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charset="0"/>
          <a:ea typeface="宋体" pitchFamily="2" charset="-122"/>
          <a:cs typeface="宋体" charset="0"/>
        </a:defRPr>
      </a:lvl5pPr>
      <a:lvl6pPr marL="397891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宋体" pitchFamily="2" charset="-122"/>
        </a:defRPr>
      </a:lvl6pPr>
      <a:lvl7pPr marL="795776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宋体" pitchFamily="2" charset="-122"/>
        </a:defRPr>
      </a:lvl7pPr>
      <a:lvl8pPr marL="1193666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宋体" pitchFamily="2" charset="-122"/>
        </a:defRPr>
      </a:lvl8pPr>
      <a:lvl9pPr marL="1591545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9675" indent="-349675" algn="l" defTabSz="934311" rtl="0" eaLnBrk="0" fontAlgn="base" hangingPunct="0">
        <a:spcBef>
          <a:spcPct val="20000"/>
        </a:spcBef>
        <a:spcAft>
          <a:spcPct val="0"/>
        </a:spcAft>
        <a:buChar char="•"/>
        <a:defRPr kumimoji="1" sz="3300">
          <a:solidFill>
            <a:schemeClr val="tx1"/>
          </a:solidFill>
          <a:latin typeface="+mn-lt"/>
          <a:ea typeface="+mn-ea"/>
          <a:cs typeface="宋体" charset="0"/>
        </a:defRPr>
      </a:lvl1pPr>
      <a:lvl2pPr marL="758782" indent="-290244" algn="l" defTabSz="934311" rtl="0" eaLnBrk="0" fontAlgn="base" hangingPunct="0">
        <a:spcBef>
          <a:spcPct val="20000"/>
        </a:spcBef>
        <a:spcAft>
          <a:spcPct val="0"/>
        </a:spcAft>
        <a:buChar char="–"/>
        <a:defRPr kumimoji="1" sz="2900">
          <a:solidFill>
            <a:schemeClr val="tx1"/>
          </a:solidFill>
          <a:latin typeface="+mn-lt"/>
          <a:ea typeface="+mn-ea"/>
        </a:defRPr>
      </a:lvl2pPr>
      <a:lvl3pPr marL="1167889" indent="-232194" algn="l" defTabSz="934311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36427" indent="-234960" algn="l" defTabSz="934311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+mn-ea"/>
        </a:defRPr>
      </a:lvl4pPr>
      <a:lvl5pPr marL="2103582" indent="-232194" algn="l" defTabSz="934311" rtl="0" eaLnBrk="0" fontAlgn="base" hangingPunct="0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ea typeface="+mn-ea"/>
        </a:defRPr>
      </a:lvl5pPr>
      <a:lvl6pPr marL="2188372" indent="-198941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6pPr>
      <a:lvl7pPr marL="2586262" indent="-198941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7pPr>
      <a:lvl8pPr marL="2984148" indent="-198941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8pPr>
      <a:lvl9pPr marL="3382031" indent="-198941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7957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7891" algn="l" defTabSz="7957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5776" algn="l" defTabSz="7957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3666" algn="l" defTabSz="7957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1545" algn="l" defTabSz="7957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9434" algn="l" defTabSz="7957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7319" algn="l" defTabSz="7957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5201" algn="l" defTabSz="7957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83089" algn="l" defTabSz="7957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7653" y="6382850"/>
            <a:ext cx="806349" cy="4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99" tIns="46748" rIns="93499" bIns="46748" numCol="1" anchor="t" anchorCtr="0" compatLnSpc="1">
            <a:prstTxWarp prst="textNoShape">
              <a:avLst/>
            </a:prstTxWarp>
          </a:bodyPr>
          <a:lstStyle>
            <a:lvl1pPr algn="r">
              <a:defRPr sz="1700">
                <a:solidFill>
                  <a:srgbClr val="FF0000"/>
                </a:solidFill>
                <a:ea typeface="宋体" panose="02010600030101010101" pitchFamily="2" charset="-122"/>
              </a:defRPr>
            </a:lvl1pPr>
          </a:lstStyle>
          <a:p>
            <a:pPr defTabSz="913589" fontAlgn="base">
              <a:spcBef>
                <a:spcPct val="0"/>
              </a:spcBef>
              <a:spcAft>
                <a:spcPct val="0"/>
              </a:spcAft>
            </a:pPr>
            <a:fld id="{ED393A96-D74C-4D7A-BF32-B938C918D5E1}" type="slidenum">
              <a:rPr lang="en-US" altLang="zh-CN" b="1" smtClean="0">
                <a:latin typeface="Times New Roman" panose="02020603050405020304" pitchFamily="18" charset="0"/>
              </a:rPr>
              <a:pPr defTabSz="9135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b="1">
              <a:latin typeface="Times New Roman" panose="02020603050405020304" pitchFamily="18" charset="0"/>
            </a:endParaRPr>
          </a:p>
        </p:txBody>
      </p:sp>
      <p:pic>
        <p:nvPicPr>
          <p:cNvPr id="15363" name="Picture 25" descr="banner图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4"/>
            <a:ext cx="9139969" cy="1176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86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</p:sldLayoutIdLst>
  <p:transition/>
  <p:hf hdr="0" ftr="0" dt="0"/>
  <p:txStyles>
    <p:titleStyle>
      <a:lvl1pPr algn="ctr" defTabSz="934311" rtl="0" eaLnBrk="0" fontAlgn="base" hangingPunct="0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+mj-lt"/>
          <a:ea typeface="+mj-ea"/>
          <a:cs typeface="宋体" charset="0"/>
        </a:defRPr>
      </a:lvl1pPr>
      <a:lvl2pPr algn="ctr" defTabSz="934311" rtl="0" eaLnBrk="0" fontAlgn="base" hangingPunct="0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charset="0"/>
          <a:ea typeface="宋体" pitchFamily="2" charset="-122"/>
          <a:cs typeface="宋体" charset="0"/>
        </a:defRPr>
      </a:lvl2pPr>
      <a:lvl3pPr algn="ctr" defTabSz="934311" rtl="0" eaLnBrk="0" fontAlgn="base" hangingPunct="0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charset="0"/>
          <a:ea typeface="宋体" pitchFamily="2" charset="-122"/>
          <a:cs typeface="宋体" charset="0"/>
        </a:defRPr>
      </a:lvl3pPr>
      <a:lvl4pPr algn="ctr" defTabSz="934311" rtl="0" eaLnBrk="0" fontAlgn="base" hangingPunct="0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charset="0"/>
          <a:ea typeface="宋体" pitchFamily="2" charset="-122"/>
          <a:cs typeface="宋体" charset="0"/>
        </a:defRPr>
      </a:lvl4pPr>
      <a:lvl5pPr algn="ctr" defTabSz="934311" rtl="0" eaLnBrk="0" fontAlgn="base" hangingPunct="0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charset="0"/>
          <a:ea typeface="宋体" pitchFamily="2" charset="-122"/>
          <a:cs typeface="宋体" charset="0"/>
        </a:defRPr>
      </a:lvl5pPr>
      <a:lvl6pPr marL="397891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宋体" pitchFamily="2" charset="-122"/>
        </a:defRPr>
      </a:lvl6pPr>
      <a:lvl7pPr marL="795776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宋体" pitchFamily="2" charset="-122"/>
        </a:defRPr>
      </a:lvl7pPr>
      <a:lvl8pPr marL="1193666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宋体" pitchFamily="2" charset="-122"/>
        </a:defRPr>
      </a:lvl8pPr>
      <a:lvl9pPr marL="1591545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9675" indent="-349675" algn="l" defTabSz="934311" rtl="0" eaLnBrk="0" fontAlgn="base" hangingPunct="0">
        <a:spcBef>
          <a:spcPct val="20000"/>
        </a:spcBef>
        <a:spcAft>
          <a:spcPct val="0"/>
        </a:spcAft>
        <a:buChar char="•"/>
        <a:defRPr kumimoji="1" sz="3300">
          <a:solidFill>
            <a:schemeClr val="tx1"/>
          </a:solidFill>
          <a:latin typeface="+mn-lt"/>
          <a:ea typeface="+mn-ea"/>
          <a:cs typeface="宋体" charset="0"/>
        </a:defRPr>
      </a:lvl1pPr>
      <a:lvl2pPr marL="758782" indent="-290244" algn="l" defTabSz="934311" rtl="0" eaLnBrk="0" fontAlgn="base" hangingPunct="0">
        <a:spcBef>
          <a:spcPct val="20000"/>
        </a:spcBef>
        <a:spcAft>
          <a:spcPct val="0"/>
        </a:spcAft>
        <a:buChar char="–"/>
        <a:defRPr kumimoji="1" sz="2900">
          <a:solidFill>
            <a:schemeClr val="tx1"/>
          </a:solidFill>
          <a:latin typeface="+mn-lt"/>
          <a:ea typeface="+mn-ea"/>
        </a:defRPr>
      </a:lvl2pPr>
      <a:lvl3pPr marL="1167889" indent="-232194" algn="l" defTabSz="934311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36427" indent="-234960" algn="l" defTabSz="934311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+mn-ea"/>
        </a:defRPr>
      </a:lvl4pPr>
      <a:lvl5pPr marL="2103582" indent="-232194" algn="l" defTabSz="934311" rtl="0" eaLnBrk="0" fontAlgn="base" hangingPunct="0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ea typeface="+mn-ea"/>
        </a:defRPr>
      </a:lvl5pPr>
      <a:lvl6pPr marL="2188372" indent="-198941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6pPr>
      <a:lvl7pPr marL="2586262" indent="-198941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7pPr>
      <a:lvl8pPr marL="2984148" indent="-198941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8pPr>
      <a:lvl9pPr marL="3382031" indent="-198941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7957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7891" algn="l" defTabSz="7957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5776" algn="l" defTabSz="7957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3666" algn="l" defTabSz="7957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1545" algn="l" defTabSz="7957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9434" algn="l" defTabSz="7957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7319" algn="l" defTabSz="7957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5201" algn="l" defTabSz="7957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83089" algn="l" defTabSz="7957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banner图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" y="-3157"/>
            <a:ext cx="9142413" cy="11779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3"/>
          <p:cNvSpPr>
            <a:spLocks noGrp="1"/>
          </p:cNvSpPr>
          <p:nvPr>
            <p:ph type="sldNum" sz="quarter" idx="4"/>
          </p:nvPr>
        </p:nvSpPr>
        <p:spPr>
          <a:xfrm>
            <a:off x="8337550" y="6383338"/>
            <a:ext cx="806450" cy="47466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3493" tIns="46745" rIns="93493" bIns="467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 sz="1700" noProof="1">
                <a:solidFill>
                  <a:srgbClr val="FF0000"/>
                </a:solidFill>
                <a:latin typeface="Times New Roman" charset="0"/>
                <a:sym typeface="Times New Roman" charset="0"/>
              </a:defRPr>
            </a:lvl1pPr>
          </a:lstStyle>
          <a:p>
            <a:pPr defTabSz="911691" fontAlgn="base">
              <a:spcBef>
                <a:spcPct val="0"/>
              </a:spcBef>
              <a:spcAft>
                <a:spcPct val="0"/>
              </a:spcAft>
              <a:defRPr/>
            </a:pPr>
            <a:fld id="{9D9549BA-2645-A044-9527-9DE24DBCAE65}" type="slidenum">
              <a:rPr lang="en-US" altLang="zh-CN" smtClean="0">
                <a:ea typeface="宋体" charset="0"/>
                <a:cs typeface="宋体" charset="0"/>
              </a:rPr>
              <a:pPr defTabSz="91169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ea typeface="宋体" charset="0"/>
              <a:cs typeface="宋体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117475"/>
            <a:ext cx="1438275" cy="14398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87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/>
  <p:txStyles>
    <p:titleStyle>
      <a:lvl1pPr algn="ctr" defTabSz="933886" rtl="0" eaLnBrk="0" fontAlgn="base" hangingPunct="0">
        <a:spcBef>
          <a:spcPct val="0"/>
        </a:spcBef>
        <a:spcAft>
          <a:spcPct val="0"/>
        </a:spcAft>
        <a:defRPr kumimoji="1" sz="4500" kern="1200">
          <a:solidFill>
            <a:schemeClr val="tx2"/>
          </a:solidFill>
          <a:latin typeface="+mj-lt"/>
          <a:ea typeface="+mj-ea"/>
          <a:cs typeface="宋体" charset="0"/>
          <a:sym typeface="Arial" charset="0"/>
        </a:defRPr>
      </a:lvl1pPr>
      <a:lvl2pPr algn="ctr" defTabSz="933886" rtl="0" eaLnBrk="0" fontAlgn="base" hangingPunct="0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charset="0"/>
          <a:sym typeface="Arial" charset="0"/>
        </a:defRPr>
      </a:lvl2pPr>
      <a:lvl3pPr algn="ctr" defTabSz="933886" rtl="0" eaLnBrk="0" fontAlgn="base" hangingPunct="0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charset="0"/>
          <a:sym typeface="Arial" charset="0"/>
        </a:defRPr>
      </a:lvl3pPr>
      <a:lvl4pPr algn="ctr" defTabSz="933886" rtl="0" eaLnBrk="0" fontAlgn="base" hangingPunct="0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charset="0"/>
          <a:sym typeface="Arial" charset="0"/>
        </a:defRPr>
      </a:lvl4pPr>
      <a:lvl5pPr algn="ctr" defTabSz="933886" rtl="0" eaLnBrk="0" fontAlgn="base" hangingPunct="0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charset="0"/>
          <a:sym typeface="Arial" charset="0"/>
        </a:defRPr>
      </a:lvl5pPr>
      <a:lvl6pPr marL="456638" algn="ctr" defTabSz="933886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6pPr>
      <a:lvl7pPr marL="913277" algn="ctr" defTabSz="933886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7pPr>
      <a:lvl8pPr marL="1369908" algn="ctr" defTabSz="933886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8pPr>
      <a:lvl9pPr marL="1826546" algn="ctr" defTabSz="933886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9pPr>
    </p:titleStyle>
    <p:bodyStyle>
      <a:lvl1pPr marL="350406" indent="-350406" algn="l" defTabSz="933886" rtl="0" eaLnBrk="0" fontAlgn="base" hangingPunct="0">
        <a:spcBef>
          <a:spcPct val="20000"/>
        </a:spcBef>
        <a:spcAft>
          <a:spcPct val="0"/>
        </a:spcAft>
        <a:buChar char="•"/>
        <a:defRPr kumimoji="1" sz="3300" kern="1200">
          <a:solidFill>
            <a:schemeClr val="tx1"/>
          </a:solidFill>
          <a:latin typeface="+mn-lt"/>
          <a:ea typeface="+mn-ea"/>
          <a:cs typeface="宋体" charset="0"/>
          <a:sym typeface="Arial" charset="0"/>
        </a:defRPr>
      </a:lvl1pPr>
      <a:lvl2pPr marL="759477" lvl="1" indent="-290154" algn="l" defTabSz="933886" rtl="0" eaLnBrk="0" fontAlgn="base" hangingPunct="0">
        <a:spcBef>
          <a:spcPct val="20000"/>
        </a:spcBef>
        <a:spcAft>
          <a:spcPct val="0"/>
        </a:spcAft>
        <a:buChar char="–"/>
        <a:defRPr kumimoji="1" sz="2900" kern="1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68546" lvl="2" indent="-233075" algn="l" defTabSz="933886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636283" lvl="3" indent="-234662" algn="l" defTabSz="933886" rtl="0" eaLnBrk="0" fontAlgn="base" hangingPunct="0">
        <a:spcBef>
          <a:spcPct val="20000"/>
        </a:spcBef>
        <a:spcAft>
          <a:spcPct val="0"/>
        </a:spcAft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104018" lvl="4" indent="-233075" algn="l" defTabSz="933886" rtl="0" eaLnBrk="0" fontAlgn="base" hangingPunct="0">
        <a:spcBef>
          <a:spcPct val="20000"/>
        </a:spcBef>
        <a:spcAft>
          <a:spcPct val="0"/>
        </a:spcAft>
        <a:buChar char="»"/>
        <a:defRPr kumimoji="1" sz="2100" kern="1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11503" lvl="5" indent="-228319" algn="l" defTabSz="934203" eaLnBrk="0" fontAlgn="base" latinLnBrk="0" hangingPunct="0">
        <a:spcBef>
          <a:spcPct val="20000"/>
        </a:spcBef>
        <a:spcAft>
          <a:spcPct val="0"/>
        </a:spcAft>
        <a:buChar char="»"/>
        <a:defRPr sz="2100" kern="1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8144" lvl="6" indent="-228319" algn="l" defTabSz="934203" eaLnBrk="0" fontAlgn="base" latinLnBrk="0" hangingPunct="0">
        <a:spcBef>
          <a:spcPct val="20000"/>
        </a:spcBef>
        <a:spcAft>
          <a:spcPct val="0"/>
        </a:spcAft>
        <a:buChar char="»"/>
        <a:defRPr sz="2100" kern="1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24775" lvl="7" indent="-228319" algn="l" defTabSz="934203" eaLnBrk="0" fontAlgn="base" latinLnBrk="0" hangingPunct="0">
        <a:spcBef>
          <a:spcPct val="20000"/>
        </a:spcBef>
        <a:spcAft>
          <a:spcPct val="0"/>
        </a:spcAft>
        <a:buChar char="»"/>
        <a:defRPr sz="2100" kern="1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81413" lvl="8" indent="-228319" algn="l" defTabSz="934203" eaLnBrk="0" fontAlgn="base" latinLnBrk="0" hangingPunct="0">
        <a:spcBef>
          <a:spcPct val="20000"/>
        </a:spcBef>
        <a:spcAft>
          <a:spcPct val="0"/>
        </a:spcAft>
        <a:buChar char="»"/>
        <a:defRPr sz="2100" kern="1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lvl1pPr lvl="0" algn="l" defTabSz="912006" fontAlgn="base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5369" lvl="1" indent="1270" algn="l" defTabSz="912006" fontAlgn="base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2006" lvl="2" indent="1270" algn="l" defTabSz="912006" fontAlgn="base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68640" lvl="3" indent="1270" algn="l" defTabSz="912006" fontAlgn="base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5278" lvl="4" indent="1270" algn="l" defTabSz="912006" fontAlgn="base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3191" lvl="5" indent="1270" algn="l" defTabSz="912006" fontAlgn="base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39820" lvl="6" indent="1270" algn="l" defTabSz="912006" fontAlgn="base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196457" lvl="7" indent="1270" algn="l" defTabSz="912006" fontAlgn="base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3087" lvl="8" indent="1270" algn="l" defTabSz="912006" fontAlgn="base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-26988"/>
            <a:ext cx="9144000" cy="86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250825" y="-14288"/>
            <a:ext cx="7920038" cy="836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364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fld id="{E722C628-AD4F-4E98-B53F-0DE4D1E63839}" type="datetime1">
              <a:rPr lang="zh-CN" altLang="en-US">
                <a:solidFill>
                  <a:prstClr val="black">
                    <a:tint val="75000"/>
                  </a:prstClr>
                </a:solidFill>
                <a:latin typeface="Times New Roman"/>
                <a:ea typeface="黑体"/>
              </a:rPr>
              <a:pPr defTabSz="914400">
                <a:defRPr/>
              </a:pPr>
              <a:t>2019/11/4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Times New Roman"/>
              <a:ea typeface="黑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898989"/>
                </a:solidFill>
                <a:effectLst/>
                <a:latin typeface="+mn-lt"/>
                <a:ea typeface="黑体" pitchFamily="49" charset="-122"/>
              </a:defRPr>
            </a:lvl1pPr>
          </a:lstStyle>
          <a:p>
            <a:pPr defTabSz="914400">
              <a:defRPr/>
            </a:pPr>
            <a:endParaRPr lang="en-US" altLang="zh-CN">
              <a:latin typeface="Times New Roman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975475" y="64484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b="1" baseline="0" smtClean="0">
                <a:solidFill>
                  <a:srgbClr val="002060"/>
                </a:solidFill>
                <a:effectLst/>
                <a:latin typeface="+mn-lt"/>
                <a:ea typeface="微软雅黑" pitchFamily="34" charset="-122"/>
                <a:cs typeface="Times New Roman" pitchFamily="18" charset="0"/>
              </a:defRPr>
            </a:lvl1pPr>
          </a:lstStyle>
          <a:p>
            <a:pPr defTabSz="914400">
              <a:defRPr/>
            </a:pPr>
            <a:fld id="{C8B14B37-8CB3-46BE-ACB0-7219E5332070}" type="slidenum">
              <a:rPr lang="zh-CN" altLang="en-US">
                <a:latin typeface="Times New Roman"/>
              </a:rPr>
              <a:pPr defTabSz="914400">
                <a:defRPr/>
              </a:pPr>
              <a:t>‹#›</a:t>
            </a:fld>
            <a:endParaRPr lang="zh-CN" altLang="en-US">
              <a:latin typeface="Times New Roman"/>
            </a:endParaRPr>
          </a:p>
        </p:txBody>
      </p:sp>
      <p:pic>
        <p:nvPicPr>
          <p:cNvPr id="15368" name="Picture 4" descr="D:\我的文档\Pictures\LOGO\引力实验中心1.jpg"/>
          <p:cNvPicPr>
            <a:picLocks noChangeAspect="1" noChangeArrowheads="1"/>
          </p:cNvPicPr>
          <p:nvPr/>
        </p:nvPicPr>
        <p:blipFill>
          <a:blip r:embed="rId17"/>
          <a:srcRect l="22095" r="23128" b="28435"/>
          <a:stretch>
            <a:fillRect/>
          </a:stretch>
        </p:blipFill>
        <p:spPr bwMode="auto">
          <a:xfrm>
            <a:off x="8262938" y="-26988"/>
            <a:ext cx="879475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409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FF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Georgia" pitchFamily="18" charset="0"/>
          <a:ea typeface="微软雅黑" pitchFamily="34" charset="-122"/>
          <a:cs typeface="微软雅黑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Georgia" pitchFamily="18" charset="0"/>
          <a:ea typeface="微软雅黑" pitchFamily="34" charset="-122"/>
          <a:cs typeface="微软雅黑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Georgia" pitchFamily="18" charset="0"/>
          <a:ea typeface="微软雅黑" pitchFamily="34" charset="-122"/>
          <a:cs typeface="微软雅黑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Georgia" pitchFamily="18" charset="0"/>
          <a:ea typeface="微软雅黑" pitchFamily="34" charset="-122"/>
          <a:cs typeface="微软雅黑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Georgia" pitchFamily="18" charset="0"/>
          <a:ea typeface="微软雅黑" pitchFamily="34" charset="-122"/>
          <a:cs typeface="微软雅黑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黑体" pitchFamily="49" charset="-122"/>
          <a:ea typeface="黑体" pitchFamily="49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黑体" pitchFamily="49" charset="-122"/>
          <a:ea typeface="黑体" pitchFamily="49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黑体" pitchFamily="49" charset="-122"/>
          <a:ea typeface="黑体" pitchFamily="49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黑体" pitchFamily="49" charset="-122"/>
          <a:ea typeface="黑体" pitchFamily="49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tx1"/>
          </a:solidFill>
          <a:latin typeface="Georgia" pitchFamily="18" charset="0"/>
          <a:ea typeface="微软雅黑" pitchFamily="34" charset="-122"/>
          <a:cs typeface="微软雅黑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tx1"/>
          </a:solidFill>
          <a:latin typeface="Georgia" pitchFamily="18" charset="0"/>
          <a:ea typeface="微软雅黑" pitchFamily="34" charset="-122"/>
          <a:cs typeface="微软雅黑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Georgia" pitchFamily="18" charset="0"/>
          <a:ea typeface="微软雅黑" pitchFamily="34" charset="-122"/>
          <a:cs typeface="微软雅黑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Georgia" pitchFamily="18" charset="0"/>
          <a:ea typeface="微软雅黑" pitchFamily="34" charset="-122"/>
          <a:cs typeface="微软雅黑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tx1"/>
          </a:solidFill>
          <a:latin typeface="Georgia" pitchFamily="18" charset="0"/>
          <a:ea typeface="微软雅黑" pitchFamily="34" charset="-122"/>
          <a:cs typeface="微软雅黑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0.png"/><Relationship Id="rId7" Type="http://schemas.openxmlformats.org/officeDocument/2006/relationships/image" Target="../media/image35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54002" y="-18000"/>
            <a:ext cx="9252000" cy="687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endParaRPr lang="zh-CN" altLang="en-US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1" b="15169"/>
          <a:stretch/>
        </p:blipFill>
        <p:spPr>
          <a:xfrm>
            <a:off x="-54002" y="2352650"/>
            <a:ext cx="4721246" cy="18879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704" y="2352650"/>
            <a:ext cx="4644000" cy="18898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4481" y="1243156"/>
            <a:ext cx="8673152" cy="104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OJ 287</a:t>
            </a:r>
            <a:r>
              <a:rPr lang="zh-CN" altLang="en-US" sz="3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：</a:t>
            </a:r>
            <a:r>
              <a:rPr lang="en-US" altLang="zh-CN" sz="3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an Important </a:t>
            </a:r>
            <a:r>
              <a:rPr lang="en-US" altLang="zh-CN" sz="3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Binary System </a:t>
            </a:r>
            <a:endParaRPr lang="en-US" altLang="zh-CN" sz="30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en-US" altLang="zh-CN" sz="3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in </a:t>
            </a:r>
            <a:r>
              <a:rPr lang="en-US" altLang="zh-CN" sz="3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Future Astrophysics and Gravitational Physics </a:t>
            </a:r>
            <a:endParaRPr lang="zh-CN" altLang="en-US" sz="3000" b="1" dirty="0">
              <a:latin typeface="Cambria Math" panose="020405030504060302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46732" y="4422349"/>
            <a:ext cx="13306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>
                <a:latin typeface="华文楷体" panose="02010600040101010101" pitchFamily="2" charset="-122"/>
                <a:ea typeface="华文楷体" panose="02010600040101010101" pitchFamily="2" charset="-122"/>
              </a:rPr>
              <a:t>陳潔文 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777622" y="4976347"/>
            <a:ext cx="5588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Center for Gravitational Experiments, HUST, </a:t>
            </a:r>
            <a:r>
              <a:rPr lang="en-US" altLang="zh-CN" dirty="0" smtClean="0"/>
              <a:t>Wuhan, Department </a:t>
            </a:r>
            <a:r>
              <a:rPr lang="en-US" altLang="zh-CN" dirty="0"/>
              <a:t>of Astronomy, USTC, </a:t>
            </a:r>
            <a:r>
              <a:rPr lang="en-US" altLang="zh-CN" dirty="0" smtClean="0"/>
              <a:t>Hefei</a:t>
            </a:r>
          </a:p>
          <a:p>
            <a:pPr algn="ctr"/>
            <a:r>
              <a:rPr lang="en-US" altLang="zh-CN" dirty="0" smtClean="0">
                <a:solidFill>
                  <a:srgbClr val="0070C0"/>
                </a:solidFill>
              </a:rPr>
              <a:t>chjw@mail.ustc.edu.cn</a:t>
            </a:r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7" y="-43779"/>
            <a:ext cx="1334067" cy="13340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2287" y="-25252"/>
            <a:ext cx="1315346" cy="129701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516673" y="464455"/>
            <a:ext cx="397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Talk @Peking University, 04/11/2019</a:t>
            </a:r>
            <a:endParaRPr lang="zh-CN" altLang="en-US" dirty="0"/>
          </a:p>
        </p:txBody>
      </p:sp>
      <p:sp>
        <p:nvSpPr>
          <p:cNvPr id="15" name="标题 1"/>
          <p:cNvSpPr txBox="1">
            <a:spLocks/>
          </p:cNvSpPr>
          <p:nvPr/>
        </p:nvSpPr>
        <p:spPr>
          <a:xfrm>
            <a:off x="-27296" y="5820160"/>
            <a:ext cx="9144000" cy="1037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dirty="0" smtClean="0"/>
              <a:t>Collaboration With: </a:t>
            </a:r>
            <a:r>
              <a:rPr lang="en-US" altLang="zh-CN" dirty="0" smtClean="0">
                <a:solidFill>
                  <a:srgbClr val="0000CC"/>
                </a:solidFill>
              </a:rPr>
              <a:t>Y. Zhang Team(USTC), A. </a:t>
            </a:r>
            <a:r>
              <a:rPr lang="en-US" altLang="zh-CN" dirty="0" err="1" smtClean="0">
                <a:solidFill>
                  <a:srgbClr val="0000CC"/>
                </a:solidFill>
              </a:rPr>
              <a:t>Gopakumar</a:t>
            </a:r>
            <a:r>
              <a:rPr lang="en-US" altLang="zh-CN" dirty="0" smtClean="0">
                <a:solidFill>
                  <a:srgbClr val="0000CC"/>
                </a:solidFill>
              </a:rPr>
              <a:t> Team (TIFR), </a:t>
            </a:r>
          </a:p>
          <a:p>
            <a:pPr algn="ctr">
              <a:spcBef>
                <a:spcPct val="0"/>
              </a:spcBef>
            </a:pPr>
            <a:r>
              <a:rPr lang="en-US" altLang="zh-CN" dirty="0" smtClean="0">
                <a:solidFill>
                  <a:srgbClr val="0000CC"/>
                </a:solidFill>
              </a:rPr>
              <a:t>Y. Wang (HUST), D. Li Team (NAOC) et al.</a:t>
            </a:r>
          </a:p>
        </p:txBody>
      </p:sp>
    </p:spTree>
    <p:extLst>
      <p:ext uri="{BB962C8B-B14F-4D97-AF65-F5344CB8AC3E}">
        <p14:creationId xmlns:p14="http://schemas.microsoft.com/office/powerpoint/2010/main" val="425126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8117" y="376463"/>
            <a:ext cx="7592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OJ 287 : a Nano-Hertz GW Source</a:t>
            </a:r>
            <a:endParaRPr lang="zh-CN" altLang="en-US" sz="4000" b="1" dirty="0">
              <a:solidFill>
                <a:srgbClr val="FFFF00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682748" y="1534212"/>
                <a:ext cx="7883289" cy="92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 smtClean="0"/>
                  <a:t>Orbital period: 12 years       </a:t>
                </a:r>
                <a:r>
                  <a:rPr lang="zh-CN" altLang="en-US" dirty="0" smtClean="0"/>
                  <a:t>→</a:t>
                </a:r>
                <a:r>
                  <a:rPr lang="en-US" altLang="zh-CN" dirty="0" smtClean="0"/>
                  <a:t>      </a:t>
                </a:r>
                <a:r>
                  <a:rPr lang="en-US" altLang="zh-CN" dirty="0" err="1" smtClean="0"/>
                  <a:t>nano</a:t>
                </a:r>
                <a:r>
                  <a:rPr lang="en-US" altLang="zh-CN" dirty="0" smtClean="0"/>
                  <a:t>-Hertz GW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Amplitude of the GW strain: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−15</m:t>
                        </m:r>
                      </m:sup>
                    </m:sSup>
                  </m:oMath>
                </a14:m>
                <a:r>
                  <a:rPr lang="en-US" altLang="zh-CN" dirty="0" smtClean="0"/>
                  <a:t>  (Cheng and Zhang 2015)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 smtClean="0"/>
                  <a:t>PTA</a:t>
                </a: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48" y="1534212"/>
                <a:ext cx="7883289" cy="926407"/>
              </a:xfrm>
              <a:prstGeom prst="rect">
                <a:avLst/>
              </a:prstGeom>
              <a:blipFill rotWithShape="0">
                <a:blip r:embed="rId2"/>
                <a:stretch>
                  <a:fillRect l="-464" t="-3947" b="-98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/>
        </p:nvSpPr>
        <p:spPr>
          <a:xfrm>
            <a:off x="423082" y="2572947"/>
            <a:ext cx="3985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              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8" t="23483" r="11342" b="40895"/>
          <a:stretch/>
        </p:blipFill>
        <p:spPr>
          <a:xfrm>
            <a:off x="529781" y="2910482"/>
            <a:ext cx="8036256" cy="261068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248167" y="2572947"/>
            <a:ext cx="532263" cy="306000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7867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 descr="OJ287_traj.png"/>
          <p:cNvPicPr>
            <a:picLocks noGrp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9" t="6243" r="17136" b="-1258"/>
          <a:stretch/>
        </p:blipFill>
        <p:spPr>
          <a:xfrm>
            <a:off x="300250" y="2729131"/>
            <a:ext cx="4952028" cy="36442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28117" y="376463"/>
            <a:ext cx="7592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OJ 287 : </a:t>
            </a:r>
            <a:r>
              <a:rPr lang="en-US" altLang="zh-CN" sz="4000" b="1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Gravitational Waveform</a:t>
            </a:r>
            <a:endParaRPr lang="zh-CN" altLang="en-US" sz="4000" b="1" dirty="0">
              <a:solidFill>
                <a:srgbClr val="FFFF00"/>
              </a:solidFill>
              <a:latin typeface="Cambria Math" panose="02040503050406030204" pitchFamily="18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087425" y="1705970"/>
            <a:ext cx="2092504" cy="805218"/>
          </a:xfrm>
          <a:prstGeom prst="roundRect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endParaRPr lang="zh-CN" altLang="en-US" dirty="0" smtClean="0"/>
          </a:p>
        </p:txBody>
      </p:sp>
      <p:sp>
        <p:nvSpPr>
          <p:cNvPr id="7" name="右箭头 6"/>
          <p:cNvSpPr/>
          <p:nvPr/>
        </p:nvSpPr>
        <p:spPr>
          <a:xfrm>
            <a:off x="3439247" y="1927421"/>
            <a:ext cx="2122416" cy="409433"/>
          </a:xfrm>
          <a:prstGeom prst="rightArrow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endParaRPr lang="zh-CN" altLang="en-US" dirty="0" smtClean="0"/>
          </a:p>
        </p:txBody>
      </p:sp>
      <p:sp>
        <p:nvSpPr>
          <p:cNvPr id="9" name="圆角矩形 8"/>
          <p:cNvSpPr/>
          <p:nvPr/>
        </p:nvSpPr>
        <p:spPr>
          <a:xfrm>
            <a:off x="5716300" y="1705970"/>
            <a:ext cx="2513300" cy="805218"/>
          </a:xfrm>
          <a:prstGeom prst="roundRect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endParaRPr lang="zh-CN" altLang="en-US" dirty="0" smtClean="0"/>
          </a:p>
        </p:txBody>
      </p:sp>
      <p:sp>
        <p:nvSpPr>
          <p:cNvPr id="10" name="文本框 9"/>
          <p:cNvSpPr txBox="1"/>
          <p:nvPr/>
        </p:nvSpPr>
        <p:spPr>
          <a:xfrm>
            <a:off x="1351129" y="192391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</a:rPr>
              <a:t>Precise</a:t>
            </a:r>
            <a:r>
              <a:rPr lang="en-US" altLang="zh-CN" dirty="0" smtClean="0"/>
              <a:t> orbit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870936" y="1923070"/>
            <a:ext cx="2204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</a:rPr>
              <a:t>Precise</a:t>
            </a:r>
            <a:r>
              <a:rPr lang="en-US" altLang="zh-CN" dirty="0" smtClean="0"/>
              <a:t> waveform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44" y="2728288"/>
            <a:ext cx="6218607" cy="3718727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632836" y="3589361"/>
            <a:ext cx="2715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0070C0"/>
                </a:solidFill>
              </a:rPr>
              <a:t>Earth term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0070C0"/>
                </a:solidFill>
              </a:rPr>
              <a:t>Peak value 10^-15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0070C0"/>
                </a:solidFill>
              </a:rPr>
              <a:t>Period 12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0070C0"/>
                </a:solidFill>
              </a:rPr>
              <a:t>Active around </a:t>
            </a:r>
            <a:r>
              <a:rPr lang="en-US" altLang="zh-CN" dirty="0" err="1" smtClean="0">
                <a:solidFill>
                  <a:srgbClr val="0070C0"/>
                </a:solidFill>
              </a:rPr>
              <a:t>periastrons</a:t>
            </a:r>
            <a:r>
              <a:rPr lang="en-US" altLang="zh-CN" dirty="0" smtClean="0">
                <a:solidFill>
                  <a:srgbClr val="0070C0"/>
                </a:solidFill>
              </a:rPr>
              <a:t>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0070C0"/>
                </a:solidFill>
              </a:rPr>
              <a:t>Chen &amp; Zhang 2018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6027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8117" y="376463"/>
            <a:ext cx="7592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Timing Residual Signals in PTA</a:t>
            </a:r>
            <a:endParaRPr lang="zh-CN" altLang="en-US" sz="4000" b="1" dirty="0">
              <a:solidFill>
                <a:srgbClr val="FFFF00"/>
              </a:solidFill>
              <a:latin typeface="Cambria Math" panose="02040503050406030204" pitchFamily="18" charset="0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087424" y="1337056"/>
            <a:ext cx="2401889" cy="805218"/>
          </a:xfrm>
          <a:prstGeom prst="roundRect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endParaRPr lang="zh-CN" altLang="en-US" dirty="0" smtClean="0"/>
          </a:p>
        </p:txBody>
      </p:sp>
      <p:sp>
        <p:nvSpPr>
          <p:cNvPr id="4" name="右箭头 3"/>
          <p:cNvSpPr/>
          <p:nvPr/>
        </p:nvSpPr>
        <p:spPr>
          <a:xfrm>
            <a:off x="3798643" y="1528124"/>
            <a:ext cx="1608327" cy="409433"/>
          </a:xfrm>
          <a:prstGeom prst="rightArrow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endParaRPr lang="zh-CN" altLang="en-US" dirty="0" smtClean="0"/>
          </a:p>
        </p:txBody>
      </p:sp>
      <p:sp>
        <p:nvSpPr>
          <p:cNvPr id="5" name="圆角矩形 4"/>
          <p:cNvSpPr/>
          <p:nvPr/>
        </p:nvSpPr>
        <p:spPr>
          <a:xfrm>
            <a:off x="5716300" y="1337056"/>
            <a:ext cx="2513300" cy="805218"/>
          </a:xfrm>
          <a:prstGeom prst="roundRect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endParaRPr lang="zh-CN" altLang="en-US" dirty="0" smtClean="0"/>
          </a:p>
        </p:txBody>
      </p:sp>
      <p:sp>
        <p:nvSpPr>
          <p:cNvPr id="6" name="文本框 5"/>
          <p:cNvSpPr txBox="1"/>
          <p:nvPr/>
        </p:nvSpPr>
        <p:spPr>
          <a:xfrm>
            <a:off x="1278375" y="1541349"/>
            <a:ext cx="2442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</a:rPr>
              <a:t>Precise</a:t>
            </a:r>
            <a:r>
              <a:rPr lang="en-US" altLang="zh-CN" dirty="0" smtClean="0"/>
              <a:t> waveform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870936" y="1554156"/>
            <a:ext cx="2204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ambria Math" panose="02040503050406030204" pitchFamily="18" charset="0"/>
              </a:rPr>
              <a:t>“Precise”</a:t>
            </a:r>
            <a:r>
              <a:rPr lang="en-US" altLang="zh-CN" dirty="0" smtClean="0"/>
              <a:t> residuals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62" y="2354369"/>
            <a:ext cx="8773112" cy="404133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61203" y="6389434"/>
            <a:ext cx="8926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IPTA  Pulsars    •30ns     • </a:t>
            </a:r>
            <a:r>
              <a:rPr lang="en-US" altLang="zh-CN" dirty="0" smtClean="0"/>
              <a:t>Total SNR: 2-3 	</a:t>
            </a:r>
            <a:r>
              <a:rPr lang="en-US" altLang="zh-CN" dirty="0" smtClean="0"/>
              <a:t>•</a:t>
            </a:r>
            <a:r>
              <a:rPr lang="en-US" altLang="zh-CN" dirty="0" smtClean="0"/>
              <a:t>Chen &amp; Zhang 2018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43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/>
          <p:cNvSpPr/>
          <p:nvPr/>
        </p:nvSpPr>
        <p:spPr>
          <a:xfrm>
            <a:off x="7719983" y="3723587"/>
            <a:ext cx="1075305" cy="792000"/>
          </a:xfrm>
          <a:prstGeom prst="roundRect">
            <a:avLst/>
          </a:prstGeom>
          <a:solidFill>
            <a:srgbClr val="20FFFF"/>
          </a:solidFill>
          <a:ln w="38100">
            <a:solidFill>
              <a:srgbClr val="0432FF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endParaRPr lang="zh-CN" altLang="en-US" dirty="0" smtClean="0"/>
          </a:p>
        </p:txBody>
      </p:sp>
      <p:sp>
        <p:nvSpPr>
          <p:cNvPr id="51" name="圆角矩形 50"/>
          <p:cNvSpPr/>
          <p:nvPr/>
        </p:nvSpPr>
        <p:spPr>
          <a:xfrm>
            <a:off x="5910491" y="3731322"/>
            <a:ext cx="1036219" cy="792000"/>
          </a:xfrm>
          <a:prstGeom prst="roundRect">
            <a:avLst/>
          </a:prstGeom>
          <a:solidFill>
            <a:srgbClr val="00B0F0"/>
          </a:solidFill>
          <a:ln w="38100">
            <a:solidFill>
              <a:srgbClr val="0432FF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endParaRPr lang="zh-CN" altLang="en-US" dirty="0" smtClean="0"/>
          </a:p>
        </p:txBody>
      </p:sp>
      <p:sp>
        <p:nvSpPr>
          <p:cNvPr id="43" name="圆角矩形 42"/>
          <p:cNvSpPr/>
          <p:nvPr/>
        </p:nvSpPr>
        <p:spPr>
          <a:xfrm>
            <a:off x="3525447" y="1464040"/>
            <a:ext cx="1623377" cy="792000"/>
          </a:xfrm>
          <a:prstGeom prst="roundRect">
            <a:avLst/>
          </a:prstGeom>
          <a:solidFill>
            <a:srgbClr val="20FFFF"/>
          </a:solidFill>
          <a:ln w="38100">
            <a:solidFill>
              <a:srgbClr val="0432FF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endParaRPr lang="zh-CN" altLang="en-US" dirty="0" smtClean="0"/>
          </a:p>
        </p:txBody>
      </p:sp>
      <p:sp>
        <p:nvSpPr>
          <p:cNvPr id="39" name="圆角矩形 38"/>
          <p:cNvSpPr/>
          <p:nvPr/>
        </p:nvSpPr>
        <p:spPr>
          <a:xfrm>
            <a:off x="432007" y="5585695"/>
            <a:ext cx="1623377" cy="1116000"/>
          </a:xfrm>
          <a:prstGeom prst="roundRect">
            <a:avLst/>
          </a:prstGeom>
          <a:solidFill>
            <a:srgbClr val="00B0F0"/>
          </a:solidFill>
          <a:ln w="38100">
            <a:solidFill>
              <a:srgbClr val="0432FF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endParaRPr lang="zh-CN" altLang="en-US" dirty="0" smtClean="0"/>
          </a:p>
        </p:txBody>
      </p:sp>
      <p:sp>
        <p:nvSpPr>
          <p:cNvPr id="33" name="圆角矩形 32"/>
          <p:cNvSpPr/>
          <p:nvPr/>
        </p:nvSpPr>
        <p:spPr>
          <a:xfrm>
            <a:off x="3016155" y="5640887"/>
            <a:ext cx="2761673" cy="1044000"/>
          </a:xfrm>
          <a:prstGeom prst="roundRect">
            <a:avLst/>
          </a:prstGeom>
          <a:solidFill>
            <a:srgbClr val="FFF1D5"/>
          </a:solidFill>
          <a:ln w="38100"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endParaRPr lang="zh-CN" altLang="en-US" dirty="0" smtClean="0"/>
          </a:p>
        </p:txBody>
      </p:sp>
      <p:sp>
        <p:nvSpPr>
          <p:cNvPr id="32" name="圆角矩形 31"/>
          <p:cNvSpPr/>
          <p:nvPr/>
        </p:nvSpPr>
        <p:spPr>
          <a:xfrm>
            <a:off x="3539221" y="3252573"/>
            <a:ext cx="1623377" cy="1604563"/>
          </a:xfrm>
          <a:prstGeom prst="roundRect">
            <a:avLst/>
          </a:prstGeom>
          <a:solidFill>
            <a:srgbClr val="00B0F0"/>
          </a:solidFill>
          <a:ln w="38100">
            <a:solidFill>
              <a:srgbClr val="0432FF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endParaRPr lang="zh-CN" altLang="en-US" dirty="0" smtClean="0"/>
          </a:p>
        </p:txBody>
      </p:sp>
      <p:sp>
        <p:nvSpPr>
          <p:cNvPr id="4" name="圆角矩形 3"/>
          <p:cNvSpPr/>
          <p:nvPr/>
        </p:nvSpPr>
        <p:spPr>
          <a:xfrm>
            <a:off x="0" y="3252573"/>
            <a:ext cx="2544188" cy="1604563"/>
          </a:xfrm>
          <a:prstGeom prst="roundRect">
            <a:avLst/>
          </a:prstGeom>
          <a:solidFill>
            <a:srgbClr val="20FFFF"/>
          </a:solidFill>
          <a:ln w="38100">
            <a:solidFill>
              <a:srgbClr val="0432FF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endParaRPr lang="zh-CN" altLang="en-US" dirty="0" smtClean="0"/>
          </a:p>
        </p:txBody>
      </p:sp>
      <p:sp>
        <p:nvSpPr>
          <p:cNvPr id="3" name="文本框 2"/>
          <p:cNvSpPr txBox="1"/>
          <p:nvPr/>
        </p:nvSpPr>
        <p:spPr>
          <a:xfrm>
            <a:off x="-56137" y="3279868"/>
            <a:ext cx="26003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Optical </a:t>
            </a:r>
            <a:r>
              <a:rPr lang="en-US" altLang="zh-CN" sz="3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observations</a:t>
            </a:r>
          </a:p>
          <a:p>
            <a:pPr algn="ctr"/>
            <a:r>
              <a:rPr lang="en-US" altLang="zh-CN" sz="3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o</a:t>
            </a:r>
            <a:r>
              <a:rPr lang="en-US" altLang="zh-CN" sz="3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 OJ 287</a:t>
            </a:r>
            <a:endParaRPr lang="zh-CN" altLang="en-US" sz="3000" b="1" dirty="0">
              <a:latin typeface="Cambria Math" panose="020405030504060302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590020" y="3850323"/>
            <a:ext cx="12052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b="1" dirty="0">
                <a:latin typeface="Cambria Math" panose="02040503050406030204" pitchFamily="18" charset="0"/>
              </a:rPr>
              <a:t>PTA</a:t>
            </a:r>
            <a:endParaRPr lang="zh-CN" altLang="en-US" sz="3000" b="1" dirty="0">
              <a:latin typeface="Cambria Math" panose="020405030504060302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016155" y="5686032"/>
            <a:ext cx="2775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Post-Newtonian </a:t>
            </a:r>
            <a:r>
              <a:rPr lang="en-US" altLang="zh-CN" sz="3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orbit</a:t>
            </a:r>
            <a:endParaRPr lang="zh-CN" altLang="en-US" sz="3000" b="1" dirty="0">
              <a:latin typeface="Cambria Math" panose="020405030504060302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777828" y="3850323"/>
            <a:ext cx="13292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GW</a:t>
            </a:r>
            <a:endParaRPr lang="zh-CN" altLang="en-US" sz="3000" b="1" dirty="0">
              <a:latin typeface="Cambria Math" panose="020405030504060302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362844" y="1388293"/>
            <a:ext cx="42318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Cambria Math" panose="02040503050406030204" pitchFamily="18" charset="0"/>
              </a:rPr>
              <a:t>Strong GR effects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Cambria Math" panose="02040503050406030204" pitchFamily="18" charset="0"/>
              </a:rPr>
              <a:t>Precise measurements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Cambria Math" panose="02040503050406030204" pitchFamily="18" charset="0"/>
              </a:rPr>
              <a:t>Precise PN calculations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Cambria Math" panose="02040503050406030204" pitchFamily="18" charset="0"/>
              </a:rPr>
              <a:t>Multi-</a:t>
            </a:r>
            <a:r>
              <a:rPr lang="en-US" altLang="zh-CN" sz="2000" dirty="0" smtClean="0"/>
              <a:t>Messenger</a:t>
            </a:r>
            <a:r>
              <a:rPr lang="en-US" altLang="zh-CN" sz="2000" dirty="0" smtClean="0">
                <a:latin typeface="Cambria Math" panose="02040503050406030204" pitchFamily="18" charset="0"/>
              </a:rPr>
              <a:t> Detection </a:t>
            </a:r>
            <a:endParaRPr lang="zh-CN" altLang="en-US" sz="2000" dirty="0">
              <a:latin typeface="Cambria Math" panose="02040503050406030204" pitchFamily="18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629931" y="3547022"/>
            <a:ext cx="14144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b="1" dirty="0">
                <a:latin typeface="Cambria Math" panose="02040503050406030204" pitchFamily="18" charset="0"/>
              </a:rPr>
              <a:t>BBH </a:t>
            </a:r>
            <a:r>
              <a:rPr lang="en-US" altLang="zh-CN" sz="3000" b="1" dirty="0" smtClean="0">
                <a:latin typeface="Cambria Math" panose="02040503050406030204" pitchFamily="18" charset="0"/>
              </a:rPr>
              <a:t>system</a:t>
            </a:r>
            <a:endParaRPr lang="zh-CN" altLang="en-US" sz="3000" b="1" dirty="0">
              <a:latin typeface="Cambria Math" panose="02040503050406030204" pitchFamily="18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-56136" y="5640887"/>
            <a:ext cx="2600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Outburst </a:t>
            </a:r>
            <a:r>
              <a:rPr lang="en-US" altLang="zh-CN" sz="3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forecast</a:t>
            </a:r>
            <a:endParaRPr lang="zh-CN" altLang="en-US" sz="3000" b="1" dirty="0">
              <a:latin typeface="Cambria Math" panose="02040503050406030204" pitchFamily="18" charset="0"/>
            </a:endParaRPr>
          </a:p>
        </p:txBody>
      </p:sp>
      <p:cxnSp>
        <p:nvCxnSpPr>
          <p:cNvPr id="49" name="直接箭头连接符 48"/>
          <p:cNvCxnSpPr/>
          <p:nvPr/>
        </p:nvCxnSpPr>
        <p:spPr>
          <a:xfrm>
            <a:off x="2650785" y="4054854"/>
            <a:ext cx="738499" cy="0"/>
          </a:xfrm>
          <a:prstGeom prst="straightConnector1">
            <a:avLst/>
          </a:prstGeom>
          <a:ln w="381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778365" y="294780"/>
            <a:ext cx="7592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Conclusion</a:t>
            </a:r>
            <a:endParaRPr lang="zh-CN" altLang="en-US" sz="4000" b="1" dirty="0">
              <a:solidFill>
                <a:srgbClr val="FFFF00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36" name="直接箭头连接符 35"/>
          <p:cNvCxnSpPr/>
          <p:nvPr/>
        </p:nvCxnSpPr>
        <p:spPr>
          <a:xfrm>
            <a:off x="4350909" y="4971529"/>
            <a:ext cx="0" cy="569462"/>
          </a:xfrm>
          <a:prstGeom prst="straightConnector1">
            <a:avLst/>
          </a:prstGeom>
          <a:ln w="381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 flipH="1">
            <a:off x="2291367" y="6234088"/>
            <a:ext cx="646021" cy="0"/>
          </a:xfrm>
          <a:prstGeom prst="straightConnector1">
            <a:avLst/>
          </a:prstGeom>
          <a:ln w="381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 flipV="1">
            <a:off x="1243695" y="4936684"/>
            <a:ext cx="1" cy="569462"/>
          </a:xfrm>
          <a:prstGeom prst="straightConnector1">
            <a:avLst/>
          </a:prstGeom>
          <a:ln w="381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3748275" y="1697763"/>
            <a:ext cx="12052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b="1" dirty="0" smtClean="0">
                <a:latin typeface="Cambria Math" panose="02040503050406030204" pitchFamily="18" charset="0"/>
              </a:rPr>
              <a:t>EHT</a:t>
            </a:r>
            <a:endParaRPr lang="zh-CN" altLang="en-US" sz="3000" b="1" dirty="0">
              <a:latin typeface="Cambria Math" panose="02040503050406030204" pitchFamily="18" charset="0"/>
            </a:endParaRPr>
          </a:p>
        </p:txBody>
      </p:sp>
      <p:cxnSp>
        <p:nvCxnSpPr>
          <p:cNvPr id="46" name="直接箭头连接符 45"/>
          <p:cNvCxnSpPr/>
          <p:nvPr/>
        </p:nvCxnSpPr>
        <p:spPr>
          <a:xfrm flipV="1">
            <a:off x="4355976" y="2468822"/>
            <a:ext cx="1" cy="569462"/>
          </a:xfrm>
          <a:prstGeom prst="straightConnector1">
            <a:avLst/>
          </a:prstGeom>
          <a:ln w="381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/>
          <p:nvPr/>
        </p:nvCxnSpPr>
        <p:spPr>
          <a:xfrm>
            <a:off x="5253308" y="4111852"/>
            <a:ext cx="605836" cy="7735"/>
          </a:xfrm>
          <a:prstGeom prst="straightConnector1">
            <a:avLst/>
          </a:prstGeom>
          <a:ln w="381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>
            <a:off x="7059027" y="4127322"/>
            <a:ext cx="605836" cy="7735"/>
          </a:xfrm>
          <a:prstGeom prst="straightConnector1">
            <a:avLst/>
          </a:prstGeom>
          <a:ln w="381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470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2183643" y="3197415"/>
            <a:ext cx="4353636" cy="3287198"/>
          </a:xfrm>
          <a:prstGeom prst="ellipse">
            <a:avLst/>
          </a:prstGeom>
          <a:solidFill>
            <a:srgbClr val="FFF1D5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643954" y="4432956"/>
            <a:ext cx="1433014" cy="794138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86601" y="280923"/>
            <a:ext cx="8707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Outlook I: Test GR/Search for New Physics</a:t>
            </a:r>
            <a:endParaRPr lang="zh-CN" altLang="en-US" sz="3600" b="1" dirty="0">
              <a:solidFill>
                <a:srgbClr val="FFFF00"/>
              </a:solidFill>
              <a:latin typeface="Cambria Math" panose="020405030504060302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8760" y="1421111"/>
            <a:ext cx="84479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Quadrupole parameter q=1.0±0.3 </a:t>
            </a:r>
            <a:r>
              <a:rPr lang="en-US" altLang="zh-CN" dirty="0"/>
              <a:t>(</a:t>
            </a:r>
            <a:r>
              <a:rPr lang="en-US" altLang="zh-CN" dirty="0" err="1"/>
              <a:t>Valtonen</a:t>
            </a:r>
            <a:r>
              <a:rPr lang="en-US" altLang="zh-CN" dirty="0"/>
              <a:t> et al 2018</a:t>
            </a:r>
            <a:r>
              <a:rPr lang="en-US" altLang="zh-CN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Kerr parameter 0.38 (</a:t>
            </a:r>
            <a:r>
              <a:rPr lang="en-US" altLang="zh-CN" dirty="0" err="1" smtClean="0"/>
              <a:t>Valtonen</a:t>
            </a:r>
            <a:r>
              <a:rPr lang="en-US" altLang="zh-CN" dirty="0" smtClean="0"/>
              <a:t> et al 2018)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 smtClean="0"/>
              <a:t>A natural lab to search for new physics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e</a:t>
            </a:r>
            <a:r>
              <a:rPr lang="en-US" altLang="zh-CN" dirty="0" smtClean="0"/>
              <a:t>.g. test </a:t>
            </a:r>
            <a:r>
              <a:rPr lang="en-US" altLang="zh-CN" dirty="0" err="1" smtClean="0"/>
              <a:t>axion</a:t>
            </a:r>
            <a:r>
              <a:rPr lang="en-US" altLang="zh-CN" dirty="0" smtClean="0"/>
              <a:t> cloud from </a:t>
            </a:r>
            <a:r>
              <a:rPr lang="en-US" altLang="zh-CN" dirty="0" err="1" smtClean="0"/>
              <a:t>superradiance</a:t>
            </a:r>
            <a:r>
              <a:rPr lang="en-US" altLang="zh-CN" dirty="0" smtClean="0"/>
              <a:t> (Dr. </a:t>
            </a:r>
            <a:r>
              <a:rPr lang="en-US" altLang="zh-CN" dirty="0" smtClean="0">
                <a:solidFill>
                  <a:srgbClr val="00B0F0"/>
                </a:solidFill>
              </a:rPr>
              <a:t>Yi-Fan Chen’s </a:t>
            </a:r>
            <a:r>
              <a:rPr lang="en-US" altLang="zh-CN" dirty="0" smtClean="0"/>
              <a:t>talk)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Optical/ EHT</a:t>
            </a:r>
          </a:p>
        </p:txBody>
      </p:sp>
      <p:sp>
        <p:nvSpPr>
          <p:cNvPr id="5" name="椭圆 4"/>
          <p:cNvSpPr/>
          <p:nvPr/>
        </p:nvSpPr>
        <p:spPr>
          <a:xfrm>
            <a:off x="3967233" y="4454934"/>
            <a:ext cx="745510" cy="772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185459" y="5673631"/>
            <a:ext cx="210972" cy="1842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4808357" y="4080681"/>
            <a:ext cx="482588" cy="709684"/>
          </a:xfrm>
          <a:custGeom>
            <a:avLst/>
            <a:gdLst>
              <a:gd name="connsiteX0" fmla="*/ 9303 w 474526"/>
              <a:gd name="connsiteY0" fmla="*/ 545911 h 545911"/>
              <a:gd name="connsiteX1" fmla="*/ 22950 w 474526"/>
              <a:gd name="connsiteY1" fmla="*/ 341194 h 545911"/>
              <a:gd name="connsiteX2" fmla="*/ 200371 w 474526"/>
              <a:gd name="connsiteY2" fmla="*/ 327546 h 545911"/>
              <a:gd name="connsiteX3" fmla="*/ 214019 w 474526"/>
              <a:gd name="connsiteY3" fmla="*/ 286603 h 545911"/>
              <a:gd name="connsiteX4" fmla="*/ 227667 w 474526"/>
              <a:gd name="connsiteY4" fmla="*/ 136478 h 545911"/>
              <a:gd name="connsiteX5" fmla="*/ 268610 w 474526"/>
              <a:gd name="connsiteY5" fmla="*/ 122830 h 545911"/>
              <a:gd name="connsiteX6" fmla="*/ 377792 w 474526"/>
              <a:gd name="connsiteY6" fmla="*/ 109182 h 545911"/>
              <a:gd name="connsiteX7" fmla="*/ 405088 w 474526"/>
              <a:gd name="connsiteY7" fmla="*/ 68239 h 545911"/>
              <a:gd name="connsiteX8" fmla="*/ 446031 w 474526"/>
              <a:gd name="connsiteY8" fmla="*/ 40943 h 545911"/>
              <a:gd name="connsiteX9" fmla="*/ 459679 w 474526"/>
              <a:gd name="connsiteY9" fmla="*/ 0 h 545911"/>
              <a:gd name="connsiteX10" fmla="*/ 473327 w 474526"/>
              <a:gd name="connsiteY10" fmla="*/ 109182 h 545911"/>
              <a:gd name="connsiteX0" fmla="*/ 9303 w 558003"/>
              <a:gd name="connsiteY0" fmla="*/ 532263 h 532263"/>
              <a:gd name="connsiteX1" fmla="*/ 22950 w 558003"/>
              <a:gd name="connsiteY1" fmla="*/ 327546 h 532263"/>
              <a:gd name="connsiteX2" fmla="*/ 200371 w 558003"/>
              <a:gd name="connsiteY2" fmla="*/ 313898 h 532263"/>
              <a:gd name="connsiteX3" fmla="*/ 214019 w 558003"/>
              <a:gd name="connsiteY3" fmla="*/ 272955 h 532263"/>
              <a:gd name="connsiteX4" fmla="*/ 227667 w 558003"/>
              <a:gd name="connsiteY4" fmla="*/ 122830 h 532263"/>
              <a:gd name="connsiteX5" fmla="*/ 268610 w 558003"/>
              <a:gd name="connsiteY5" fmla="*/ 109182 h 532263"/>
              <a:gd name="connsiteX6" fmla="*/ 377792 w 558003"/>
              <a:gd name="connsiteY6" fmla="*/ 95534 h 532263"/>
              <a:gd name="connsiteX7" fmla="*/ 405088 w 558003"/>
              <a:gd name="connsiteY7" fmla="*/ 54591 h 532263"/>
              <a:gd name="connsiteX8" fmla="*/ 446031 w 558003"/>
              <a:gd name="connsiteY8" fmla="*/ 27295 h 532263"/>
              <a:gd name="connsiteX9" fmla="*/ 555213 w 558003"/>
              <a:gd name="connsiteY9" fmla="*/ 0 h 532263"/>
              <a:gd name="connsiteX10" fmla="*/ 473327 w 558003"/>
              <a:gd name="connsiteY10" fmla="*/ 95534 h 532263"/>
              <a:gd name="connsiteX0" fmla="*/ 9303 w 474526"/>
              <a:gd name="connsiteY0" fmla="*/ 516729 h 516729"/>
              <a:gd name="connsiteX1" fmla="*/ 22950 w 474526"/>
              <a:gd name="connsiteY1" fmla="*/ 312012 h 516729"/>
              <a:gd name="connsiteX2" fmla="*/ 200371 w 474526"/>
              <a:gd name="connsiteY2" fmla="*/ 298364 h 516729"/>
              <a:gd name="connsiteX3" fmla="*/ 214019 w 474526"/>
              <a:gd name="connsiteY3" fmla="*/ 257421 h 516729"/>
              <a:gd name="connsiteX4" fmla="*/ 227667 w 474526"/>
              <a:gd name="connsiteY4" fmla="*/ 107296 h 516729"/>
              <a:gd name="connsiteX5" fmla="*/ 268610 w 474526"/>
              <a:gd name="connsiteY5" fmla="*/ 93648 h 516729"/>
              <a:gd name="connsiteX6" fmla="*/ 377792 w 474526"/>
              <a:gd name="connsiteY6" fmla="*/ 80000 h 516729"/>
              <a:gd name="connsiteX7" fmla="*/ 405088 w 474526"/>
              <a:gd name="connsiteY7" fmla="*/ 39057 h 516729"/>
              <a:gd name="connsiteX8" fmla="*/ 446031 w 474526"/>
              <a:gd name="connsiteY8" fmla="*/ 11761 h 516729"/>
              <a:gd name="connsiteX9" fmla="*/ 459679 w 474526"/>
              <a:gd name="connsiteY9" fmla="*/ 243773 h 516729"/>
              <a:gd name="connsiteX10" fmla="*/ 473327 w 474526"/>
              <a:gd name="connsiteY10" fmla="*/ 80000 h 516729"/>
              <a:gd name="connsiteX0" fmla="*/ 9303 w 473327"/>
              <a:gd name="connsiteY0" fmla="*/ 586854 h 586854"/>
              <a:gd name="connsiteX1" fmla="*/ 22950 w 473327"/>
              <a:gd name="connsiteY1" fmla="*/ 382137 h 586854"/>
              <a:gd name="connsiteX2" fmla="*/ 200371 w 473327"/>
              <a:gd name="connsiteY2" fmla="*/ 368489 h 586854"/>
              <a:gd name="connsiteX3" fmla="*/ 214019 w 473327"/>
              <a:gd name="connsiteY3" fmla="*/ 327546 h 586854"/>
              <a:gd name="connsiteX4" fmla="*/ 227667 w 473327"/>
              <a:gd name="connsiteY4" fmla="*/ 177421 h 586854"/>
              <a:gd name="connsiteX5" fmla="*/ 268610 w 473327"/>
              <a:gd name="connsiteY5" fmla="*/ 163773 h 586854"/>
              <a:gd name="connsiteX6" fmla="*/ 377792 w 473327"/>
              <a:gd name="connsiteY6" fmla="*/ 150125 h 586854"/>
              <a:gd name="connsiteX7" fmla="*/ 405088 w 473327"/>
              <a:gd name="connsiteY7" fmla="*/ 109182 h 586854"/>
              <a:gd name="connsiteX8" fmla="*/ 446031 w 473327"/>
              <a:gd name="connsiteY8" fmla="*/ 81886 h 586854"/>
              <a:gd name="connsiteX9" fmla="*/ 323201 w 473327"/>
              <a:gd name="connsiteY9" fmla="*/ 0 h 586854"/>
              <a:gd name="connsiteX10" fmla="*/ 473327 w 473327"/>
              <a:gd name="connsiteY10" fmla="*/ 150125 h 586854"/>
              <a:gd name="connsiteX0" fmla="*/ 9303 w 474526"/>
              <a:gd name="connsiteY0" fmla="*/ 513886 h 513886"/>
              <a:gd name="connsiteX1" fmla="*/ 22950 w 474526"/>
              <a:gd name="connsiteY1" fmla="*/ 309169 h 513886"/>
              <a:gd name="connsiteX2" fmla="*/ 200371 w 474526"/>
              <a:gd name="connsiteY2" fmla="*/ 295521 h 513886"/>
              <a:gd name="connsiteX3" fmla="*/ 214019 w 474526"/>
              <a:gd name="connsiteY3" fmla="*/ 254578 h 513886"/>
              <a:gd name="connsiteX4" fmla="*/ 227667 w 474526"/>
              <a:gd name="connsiteY4" fmla="*/ 104453 h 513886"/>
              <a:gd name="connsiteX5" fmla="*/ 268610 w 474526"/>
              <a:gd name="connsiteY5" fmla="*/ 90805 h 513886"/>
              <a:gd name="connsiteX6" fmla="*/ 377792 w 474526"/>
              <a:gd name="connsiteY6" fmla="*/ 77157 h 513886"/>
              <a:gd name="connsiteX7" fmla="*/ 405088 w 474526"/>
              <a:gd name="connsiteY7" fmla="*/ 36214 h 513886"/>
              <a:gd name="connsiteX8" fmla="*/ 446031 w 474526"/>
              <a:gd name="connsiteY8" fmla="*/ 8918 h 513886"/>
              <a:gd name="connsiteX9" fmla="*/ 459678 w 474526"/>
              <a:gd name="connsiteY9" fmla="*/ 199987 h 513886"/>
              <a:gd name="connsiteX10" fmla="*/ 473327 w 474526"/>
              <a:gd name="connsiteY10" fmla="*/ 77157 h 513886"/>
              <a:gd name="connsiteX0" fmla="*/ 9303 w 482588"/>
              <a:gd name="connsiteY0" fmla="*/ 709684 h 709684"/>
              <a:gd name="connsiteX1" fmla="*/ 22950 w 482588"/>
              <a:gd name="connsiteY1" fmla="*/ 504967 h 709684"/>
              <a:gd name="connsiteX2" fmla="*/ 200371 w 482588"/>
              <a:gd name="connsiteY2" fmla="*/ 491319 h 709684"/>
              <a:gd name="connsiteX3" fmla="*/ 214019 w 482588"/>
              <a:gd name="connsiteY3" fmla="*/ 450376 h 709684"/>
              <a:gd name="connsiteX4" fmla="*/ 227667 w 482588"/>
              <a:gd name="connsiteY4" fmla="*/ 300251 h 709684"/>
              <a:gd name="connsiteX5" fmla="*/ 268610 w 482588"/>
              <a:gd name="connsiteY5" fmla="*/ 286603 h 709684"/>
              <a:gd name="connsiteX6" fmla="*/ 377792 w 482588"/>
              <a:gd name="connsiteY6" fmla="*/ 272955 h 709684"/>
              <a:gd name="connsiteX7" fmla="*/ 405088 w 482588"/>
              <a:gd name="connsiteY7" fmla="*/ 232012 h 709684"/>
              <a:gd name="connsiteX8" fmla="*/ 446031 w 482588"/>
              <a:gd name="connsiteY8" fmla="*/ 204716 h 709684"/>
              <a:gd name="connsiteX9" fmla="*/ 473326 w 482588"/>
              <a:gd name="connsiteY9" fmla="*/ 0 h 709684"/>
              <a:gd name="connsiteX10" fmla="*/ 473327 w 482588"/>
              <a:gd name="connsiteY10" fmla="*/ 272955 h 709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2588" h="709684">
                <a:moveTo>
                  <a:pt x="9303" y="709684"/>
                </a:moveTo>
                <a:cubicBezTo>
                  <a:pt x="13852" y="641445"/>
                  <a:pt x="-22085" y="556436"/>
                  <a:pt x="22950" y="504967"/>
                </a:cubicBezTo>
                <a:cubicBezTo>
                  <a:pt x="62009" y="460328"/>
                  <a:pt x="143338" y="507614"/>
                  <a:pt x="200371" y="491319"/>
                </a:cubicBezTo>
                <a:cubicBezTo>
                  <a:pt x="214203" y="487367"/>
                  <a:pt x="209470" y="464024"/>
                  <a:pt x="214019" y="450376"/>
                </a:cubicBezTo>
                <a:cubicBezTo>
                  <a:pt x="218568" y="400334"/>
                  <a:pt x="211777" y="347920"/>
                  <a:pt x="227667" y="300251"/>
                </a:cubicBezTo>
                <a:cubicBezTo>
                  <a:pt x="232216" y="286603"/>
                  <a:pt x="254456" y="289176"/>
                  <a:pt x="268610" y="286603"/>
                </a:cubicBezTo>
                <a:cubicBezTo>
                  <a:pt x="304696" y="280042"/>
                  <a:pt x="341398" y="277504"/>
                  <a:pt x="377792" y="272955"/>
                </a:cubicBezTo>
                <a:cubicBezTo>
                  <a:pt x="386891" y="259307"/>
                  <a:pt x="393490" y="243610"/>
                  <a:pt x="405088" y="232012"/>
                </a:cubicBezTo>
                <a:cubicBezTo>
                  <a:pt x="416686" y="220414"/>
                  <a:pt x="434658" y="243385"/>
                  <a:pt x="446031" y="204716"/>
                </a:cubicBezTo>
                <a:cubicBezTo>
                  <a:pt x="457404" y="166047"/>
                  <a:pt x="468777" y="13648"/>
                  <a:pt x="473326" y="0"/>
                </a:cubicBezTo>
                <a:cubicBezTo>
                  <a:pt x="494167" y="62522"/>
                  <a:pt x="473327" y="190330"/>
                  <a:pt x="473327" y="27295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仿宋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6097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1998189" y="1684930"/>
                <a:ext cx="3261801" cy="3753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+,</m:t>
                        </m:r>
                        <m:r>
                          <a:rPr lang="en-US" altLang="zh-CN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sub>
                      <m:sup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bSup>
                    <m:d>
                      <m:dPr>
                        <m:ctrlPr>
                          <a:rPr lang="en-US" altLang="zh-CN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100" i="1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altLang="zh-CN" sz="2100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zh-CN" sz="2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+,</m:t>
                        </m:r>
                        <m:r>
                          <a:rPr lang="en-US" altLang="zh-CN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sub>
                      <m:sup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  <m:d>
                      <m:dPr>
                        <m:ctrlPr>
                          <a:rPr lang="en-US" altLang="zh-CN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−∆</m:t>
                        </m:r>
                        <m:r>
                          <a:rPr lang="en-US" altLang="zh-CN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CN" sz="2100" dirty="0"/>
                  <a:t>,</a:t>
                </a:r>
                <a:endParaRPr lang="zh-CN" altLang="en-US" sz="2100" dirty="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252" y="1103573"/>
                <a:ext cx="4349068" cy="505395"/>
              </a:xfrm>
              <a:prstGeom prst="rect">
                <a:avLst/>
              </a:prstGeom>
              <a:blipFill rotWithShape="0">
                <a:blip r:embed="rId2"/>
                <a:stretch>
                  <a:fillRect t="-14458" b="-349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4677770" y="1708877"/>
                <a:ext cx="3961264" cy="3231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CN" sz="21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1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altLang="zh-CN" sz="21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1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zh-CN" altLang="en-US" sz="21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func>
                        </m:e>
                      </m:d>
                      <m:r>
                        <a:rPr lang="en-US" altLang="zh-CN" sz="21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1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CN" sz="21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sz="21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CN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altLang="zh-CN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altLang="zh-CN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altLang="zh-CN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zh-CN" altLang="en-US" sz="2100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026" y="1135502"/>
                <a:ext cx="5281685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457210" y="2452974"/>
                <a:ext cx="2913783" cy="3753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+,</m:t>
                          </m:r>
                          <m:r>
                            <a:rPr lang="en-US" altLang="zh-CN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sub>
                        <m:sup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  <m:d>
                        <m:dPr>
                          <m:ctrlPr>
                            <a:rPr lang="en-US" altLang="zh-CN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100" i="1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en-US" altLang="zh-CN" sz="21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zh-CN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+,</m:t>
                          </m:r>
                          <m:r>
                            <a:rPr lang="en-US" altLang="zh-CN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sub>
                        <m:sup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bSup>
                      <m:d>
                        <m:dPr>
                          <m:ctrlPr>
                            <a:rPr lang="en-US" altLang="zh-CN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CN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100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10" y="2452974"/>
                <a:ext cx="2913783" cy="375359"/>
              </a:xfrm>
              <a:prstGeom prst="rect">
                <a:avLst/>
              </a:prstGeom>
              <a:blipFill rotWithShape="0">
                <a:blip r:embed="rId4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500354" y="1562694"/>
            <a:ext cx="1529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GW detected by PTA</a:t>
            </a:r>
            <a:r>
              <a:rPr lang="en-US" altLang="zh-CN" dirty="0"/>
              <a:t>: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457210" y="2876068"/>
                <a:ext cx="2913783" cy="3753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+,</m:t>
                          </m:r>
                          <m:r>
                            <a:rPr lang="en-US" altLang="zh-CN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sub>
                        <m:sup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  <m:d>
                        <m:dPr>
                          <m:ctrlPr>
                            <a:rPr lang="en-US" altLang="zh-CN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100" i="1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en-US" altLang="zh-CN" sz="21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zh-CN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+,</m:t>
                          </m:r>
                          <m:r>
                            <a:rPr lang="en-US" altLang="zh-CN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sub>
                        <m:sup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bSup>
                      <m:d>
                        <m:dPr>
                          <m:ctrlPr>
                            <a:rPr lang="en-US" altLang="zh-CN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CN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1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10" y="2876068"/>
                <a:ext cx="2913783" cy="375359"/>
              </a:xfrm>
              <a:prstGeom prst="rect">
                <a:avLst/>
              </a:prstGeom>
              <a:blipFill rotWithShape="0">
                <a:blip r:embed="rId5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457210" y="3299162"/>
                <a:ext cx="2913783" cy="3753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+,</m:t>
                          </m:r>
                          <m:r>
                            <a:rPr lang="en-US" altLang="zh-CN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sub>
                        <m:sup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  <m:d>
                        <m:dPr>
                          <m:ctrlPr>
                            <a:rPr lang="en-US" altLang="zh-CN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100" i="1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en-US" altLang="zh-CN" sz="21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zh-CN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+,</m:t>
                          </m:r>
                          <m:r>
                            <a:rPr lang="en-US" altLang="zh-CN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sub>
                        <m:sup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bSup>
                      <m:d>
                        <m:dPr>
                          <m:ctrlPr>
                            <a:rPr lang="en-US" altLang="zh-CN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CN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1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1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10" y="3299162"/>
                <a:ext cx="2913783" cy="375359"/>
              </a:xfrm>
              <a:prstGeom prst="rect">
                <a:avLst/>
              </a:prstGeom>
              <a:blipFill rotWithShape="0">
                <a:blip r:embed="rId6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/>
        </p:nvSpPr>
        <p:spPr>
          <a:xfrm>
            <a:off x="2095174" y="3836658"/>
            <a:ext cx="450123" cy="5834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700" dirty="0"/>
              <a:t>……</a:t>
            </a:r>
            <a:endParaRPr lang="zh-CN" altLang="en-US" sz="2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457210" y="4285096"/>
                <a:ext cx="2913783" cy="3753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+,</m:t>
                          </m:r>
                          <m:r>
                            <a:rPr lang="en-US" altLang="zh-CN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sub>
                        <m:sup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  <m:d>
                        <m:dPr>
                          <m:ctrlPr>
                            <a:rPr lang="en-US" altLang="zh-CN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100" i="1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en-US" altLang="zh-CN" sz="21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zh-CN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+,</m:t>
                          </m:r>
                          <m:r>
                            <a:rPr lang="en-US" altLang="zh-CN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sub>
                        <m:sup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bSup>
                      <m:d>
                        <m:dPr>
                          <m:ctrlPr>
                            <a:rPr lang="en-US" altLang="zh-CN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CN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100" i="1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100" dirty="0"/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10" y="4285096"/>
                <a:ext cx="2913783" cy="375359"/>
              </a:xfrm>
              <a:prstGeom prst="rect">
                <a:avLst/>
              </a:prstGeom>
              <a:blipFill rotWithShape="0">
                <a:blip r:embed="rId7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/>
          <p:cNvSpPr txBox="1"/>
          <p:nvPr/>
        </p:nvSpPr>
        <p:spPr>
          <a:xfrm>
            <a:off x="457210" y="4851768"/>
            <a:ext cx="1235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Signal</a:t>
            </a:r>
            <a:endParaRPr lang="zh-CN" altLang="en-US" sz="2400" dirty="0"/>
          </a:p>
        </p:txBody>
      </p:sp>
      <p:sp>
        <p:nvSpPr>
          <p:cNvPr id="14" name="文本框 13"/>
          <p:cNvSpPr txBox="1"/>
          <p:nvPr/>
        </p:nvSpPr>
        <p:spPr>
          <a:xfrm>
            <a:off x="2030101" y="4832449"/>
            <a:ext cx="1030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Noise</a:t>
            </a:r>
            <a:endParaRPr lang="zh-CN" altLang="en-US" sz="2400" dirty="0"/>
          </a:p>
        </p:txBody>
      </p:sp>
      <p:sp>
        <p:nvSpPr>
          <p:cNvPr id="16" name="矩形 15"/>
          <p:cNvSpPr/>
          <p:nvPr/>
        </p:nvSpPr>
        <p:spPr>
          <a:xfrm>
            <a:off x="457210" y="2277224"/>
            <a:ext cx="3084387" cy="32431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7" name="文本框 16"/>
          <p:cNvSpPr txBox="1"/>
          <p:nvPr/>
        </p:nvSpPr>
        <p:spPr>
          <a:xfrm>
            <a:off x="4225556" y="2277224"/>
            <a:ext cx="3738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Pulsar term: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 smtClean="0"/>
              <a:t>Very-long </a:t>
            </a:r>
            <a:r>
              <a:rPr lang="en-US" altLang="zh-CN" dirty="0"/>
              <a:t>time evolution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 smtClean="0"/>
              <a:t>Promote measurements of d</a:t>
            </a:r>
            <a:endParaRPr lang="en-US" altLang="zh-CN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Amplify </a:t>
            </a:r>
            <a:r>
              <a:rPr lang="en-US" altLang="zh-CN" dirty="0" smtClean="0"/>
              <a:t>minor effects</a:t>
            </a:r>
            <a:endParaRPr lang="en-US" altLang="zh-CN" dirty="0"/>
          </a:p>
        </p:txBody>
      </p:sp>
      <p:sp>
        <p:nvSpPr>
          <p:cNvPr id="19" name="矩形 18"/>
          <p:cNvSpPr/>
          <p:nvPr/>
        </p:nvSpPr>
        <p:spPr>
          <a:xfrm>
            <a:off x="457210" y="1586738"/>
            <a:ext cx="7791649" cy="5868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0" name="文本框 19"/>
          <p:cNvSpPr txBox="1"/>
          <p:nvPr/>
        </p:nvSpPr>
        <p:spPr>
          <a:xfrm>
            <a:off x="177421" y="335724"/>
            <a:ext cx="8761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Outlook II: Measure Pulsar Term in PTA</a:t>
            </a:r>
            <a:endParaRPr lang="zh-CN" altLang="en-US" sz="4000" b="1" dirty="0">
              <a:solidFill>
                <a:srgbClr val="FFFF00"/>
              </a:solidFill>
              <a:latin typeface="Cambria Math" panose="020405030504060302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192043" y="2265616"/>
            <a:ext cx="4056815" cy="11973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文本框 8"/>
          <p:cNvSpPr txBox="1"/>
          <p:nvPr/>
        </p:nvSpPr>
        <p:spPr>
          <a:xfrm>
            <a:off x="457210" y="6090412"/>
            <a:ext cx="8482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Collaboration with </a:t>
            </a:r>
            <a:r>
              <a:rPr lang="en-US" altLang="zh-CN" dirty="0" smtClean="0">
                <a:solidFill>
                  <a:srgbClr val="0070C0"/>
                </a:solidFill>
              </a:rPr>
              <a:t>the teams of Prof. A. </a:t>
            </a:r>
            <a:r>
              <a:rPr lang="en-US" altLang="zh-CN" dirty="0" err="1" smtClean="0">
                <a:solidFill>
                  <a:srgbClr val="0070C0"/>
                </a:solidFill>
              </a:rPr>
              <a:t>Gopakumar</a:t>
            </a:r>
            <a:r>
              <a:rPr lang="en-US" altLang="zh-CN" dirty="0" smtClean="0">
                <a:solidFill>
                  <a:srgbClr val="0070C0"/>
                </a:solidFill>
              </a:rPr>
              <a:t> (TIFR), Yan Wang (HUST) and Di Li  (NAOC/FAST) </a:t>
            </a:r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9235" y="3567077"/>
            <a:ext cx="4219624" cy="252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23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91933" y="226565"/>
            <a:ext cx="9027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Outlook III: </a:t>
            </a:r>
            <a:r>
              <a:rPr lang="en-US" altLang="zh-CN" sz="4000" b="1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Properties of </a:t>
            </a:r>
            <a:r>
              <a:rPr lang="en-US" altLang="zh-CN" sz="4000" b="1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Accretion Disk </a:t>
            </a:r>
            <a:endParaRPr lang="zh-CN" altLang="en-US" sz="4000" b="1" dirty="0">
              <a:solidFill>
                <a:srgbClr val="FFFF00"/>
              </a:solidFill>
              <a:latin typeface="Cambria Math" panose="02040503050406030204" pitchFamily="18" charset="0"/>
            </a:endParaRPr>
          </a:p>
        </p:txBody>
      </p:sp>
      <p:pic>
        <p:nvPicPr>
          <p:cNvPr id="3" name="Content Placeholder 11" descr="oj287_old_1.jpg"/>
          <p:cNvPicPr>
            <a:picLocks noGrp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56" b="-3551"/>
          <a:stretch/>
        </p:blipFill>
        <p:spPr>
          <a:xfrm>
            <a:off x="5445990" y="3009281"/>
            <a:ext cx="3490070" cy="2421054"/>
          </a:xfrm>
          <a:prstGeom prst="rect">
            <a:avLst/>
          </a:prstGeom>
        </p:spPr>
      </p:pic>
      <p:pic>
        <p:nvPicPr>
          <p:cNvPr id="5" name="Content Placeholder 3" descr="OJ287_LC_historic.png"/>
          <p:cNvPicPr>
            <a:picLocks noGrp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" t="5024" r="42722" b="4042"/>
          <a:stretch/>
        </p:blipFill>
        <p:spPr>
          <a:xfrm>
            <a:off x="184779" y="2234009"/>
            <a:ext cx="5124734" cy="397159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21239" y="1224062"/>
            <a:ext cx="7294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Vertical-axis information?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Precession of </a:t>
            </a:r>
            <a:r>
              <a:rPr lang="en-US" altLang="zh-CN" dirty="0" err="1" smtClean="0"/>
              <a:t>periastron</a:t>
            </a:r>
            <a:r>
              <a:rPr lang="en-US" altLang="zh-CN" dirty="0" smtClean="0"/>
              <a:t> (</a:t>
            </a:r>
            <a:r>
              <a:rPr lang="en-US" altLang="zh-CN" dirty="0" err="1" smtClean="0"/>
              <a:t>Dey</a:t>
            </a:r>
            <a:r>
              <a:rPr lang="en-US" altLang="zh-CN" dirty="0"/>
              <a:t> </a:t>
            </a:r>
            <a:r>
              <a:rPr lang="en-US" altLang="zh-CN" dirty="0" smtClean="0"/>
              <a:t>et al. 2019)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Astrophysical properties and structures of the accretion disk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273782" y="6205608"/>
            <a:ext cx="3834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Prof. M. </a:t>
            </a:r>
            <a:r>
              <a:rPr lang="en-US" altLang="zh-CN" dirty="0" err="1" smtClean="0">
                <a:solidFill>
                  <a:srgbClr val="0070C0"/>
                </a:solidFill>
              </a:rPr>
              <a:t>Valtonen</a:t>
            </a:r>
            <a:r>
              <a:rPr lang="en-US" altLang="zh-CN" dirty="0" smtClean="0">
                <a:solidFill>
                  <a:srgbClr val="0070C0"/>
                </a:solidFill>
              </a:rPr>
              <a:t> team (U. of </a:t>
            </a:r>
            <a:r>
              <a:rPr lang="en-US" altLang="zh-CN" dirty="0">
                <a:solidFill>
                  <a:srgbClr val="0070C0"/>
                </a:solidFill>
              </a:rPr>
              <a:t>Turku</a:t>
            </a:r>
            <a:r>
              <a:rPr lang="en-US" altLang="zh-CN" dirty="0" smtClean="0">
                <a:solidFill>
                  <a:srgbClr val="0070C0"/>
                </a:solidFill>
              </a:rPr>
              <a:t>)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194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70246" y="2154349"/>
            <a:ext cx="38077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solidFill>
                  <a:srgbClr val="FF0000"/>
                </a:solidFill>
              </a:rPr>
              <a:t>Thank you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98894" y="3353364"/>
            <a:ext cx="615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for your attention, comments and the most valuable ideas!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9889" y="182367"/>
            <a:ext cx="8673152" cy="104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OJ 287</a:t>
            </a:r>
            <a:r>
              <a:rPr lang="zh-CN" altLang="en-US" sz="3000" b="1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：</a:t>
            </a:r>
            <a:r>
              <a:rPr lang="en-US" altLang="zh-CN" sz="3000" b="1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 Important </a:t>
            </a:r>
            <a:r>
              <a:rPr lang="en-US" altLang="zh-CN" sz="3000" b="1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Binary System </a:t>
            </a:r>
            <a:endParaRPr lang="en-US" altLang="zh-CN" sz="3000" b="1" dirty="0" smtClean="0">
              <a:solidFill>
                <a:srgbClr val="FFFF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en-US" altLang="zh-CN" sz="3000" b="1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 </a:t>
            </a:r>
            <a:r>
              <a:rPr lang="en-US" altLang="zh-CN" sz="3000" b="1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Future Astrophysics and Gravitational Physics </a:t>
            </a:r>
            <a:endParaRPr lang="zh-CN" altLang="en-US" sz="3000" b="1" dirty="0">
              <a:solidFill>
                <a:srgbClr val="FFFF00"/>
              </a:solidFill>
              <a:latin typeface="Cambria Math" panose="020405030504060302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75211" y="4413879"/>
            <a:ext cx="3002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 smtClean="0"/>
              <a:t>Jie</a:t>
            </a:r>
            <a:r>
              <a:rPr lang="en-US" altLang="zh-CN" dirty="0" smtClean="0"/>
              <a:t>-Wen Chen</a:t>
            </a:r>
          </a:p>
          <a:p>
            <a:pPr algn="ctr"/>
            <a:r>
              <a:rPr lang="en-US" altLang="zh-CN" dirty="0" smtClean="0"/>
              <a:t>CGE, HUST</a:t>
            </a:r>
          </a:p>
          <a:p>
            <a:pPr algn="ctr"/>
            <a:r>
              <a:rPr lang="en-US" altLang="zh-CN" dirty="0" smtClean="0">
                <a:solidFill>
                  <a:srgbClr val="0070C0"/>
                </a:solidFill>
              </a:rPr>
              <a:t>chjw@mail.ustc.edu.cn </a:t>
            </a:r>
          </a:p>
          <a:p>
            <a:pPr algn="ctr"/>
            <a:r>
              <a:rPr lang="en-US" altLang="zh-CN" dirty="0" smtClean="0">
                <a:solidFill>
                  <a:srgbClr val="0070C0"/>
                </a:solidFill>
              </a:rPr>
              <a:t>chjw23333@gmail.com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75863" y="6007542"/>
            <a:ext cx="26681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" dirty="0" smtClean="0"/>
              <a:t>@Peking University, Beijing, </a:t>
            </a:r>
          </a:p>
          <a:p>
            <a:pPr algn="ctr"/>
            <a:r>
              <a:rPr lang="en-US" altLang="zh-CN" sz="1500" dirty="0" smtClean="0"/>
              <a:t>04/11/2019</a:t>
            </a:r>
            <a:endParaRPr lang="zh-CN" altLang="en-US" sz="1500" dirty="0"/>
          </a:p>
        </p:txBody>
      </p:sp>
    </p:spTree>
    <p:extLst>
      <p:ext uri="{BB962C8B-B14F-4D97-AF65-F5344CB8AC3E}">
        <p14:creationId xmlns:p14="http://schemas.microsoft.com/office/powerpoint/2010/main" val="1331103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90714" y="170628"/>
            <a:ext cx="3903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What is OJ 287?</a:t>
            </a:r>
            <a:endParaRPr lang="zh-CN" altLang="en-US" sz="4000" b="1" dirty="0">
              <a:solidFill>
                <a:srgbClr val="FFFF00"/>
              </a:solidFill>
              <a:latin typeface="Cambria Math" panose="02040503050406030204" pitchFamily="18" charset="0"/>
            </a:endParaRPr>
          </a:p>
        </p:txBody>
      </p:sp>
      <p:pic>
        <p:nvPicPr>
          <p:cNvPr id="3" name="Content Placeholder 3" descr="OJ-287-locator.jpg"/>
          <p:cNvPicPr>
            <a:picLocks noGrp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6" t="28818" r="34350" b="-202"/>
          <a:stretch/>
        </p:blipFill>
        <p:spPr>
          <a:xfrm>
            <a:off x="300251" y="1826239"/>
            <a:ext cx="5187188" cy="439713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487439" y="2845182"/>
            <a:ext cx="365656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 smtClean="0"/>
              <a:t>Blazar - BL Lac Object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RA: </a:t>
            </a:r>
            <a:r>
              <a:rPr lang="en-US" altLang="zh-CN" dirty="0" smtClean="0"/>
              <a:t> 8h54m49s </a:t>
            </a:r>
            <a:endParaRPr lang="en-US" altLang="zh-CN" dirty="0"/>
          </a:p>
          <a:p>
            <a:r>
              <a:rPr lang="en-US" altLang="zh-CN" dirty="0"/>
              <a:t>    </a:t>
            </a:r>
            <a:r>
              <a:rPr lang="en-US" altLang="zh-CN" dirty="0" smtClean="0"/>
              <a:t> Dec</a:t>
            </a:r>
            <a:r>
              <a:rPr lang="en-US" altLang="zh-CN" dirty="0"/>
              <a:t>: </a:t>
            </a:r>
            <a:r>
              <a:rPr lang="en-US" altLang="zh-CN" dirty="0" smtClean="0"/>
              <a:t>20°06</a:t>
            </a:r>
            <a:r>
              <a:rPr lang="en-US" altLang="zh-CN" dirty="0"/>
              <a:t>′ 31’’ 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Cancer</a:t>
            </a:r>
            <a:endParaRPr lang="en-US" altLang="zh-CN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 smtClean="0"/>
              <a:t>z=0.306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luminosity distance 1.589Gpc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physical distance 1.216Gpc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28397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 descr="AGN-scheme.jpg"/>
          <p:cNvPicPr>
            <a:picLocks noGrp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8" b="281"/>
          <a:stretch/>
        </p:blipFill>
        <p:spPr>
          <a:xfrm>
            <a:off x="259309" y="1883334"/>
            <a:ext cx="5352915" cy="402614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57950" y="334401"/>
            <a:ext cx="6257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Blazar in AGN Unified Model</a:t>
            </a:r>
            <a:endParaRPr lang="zh-CN" altLang="en-US" sz="4000" b="1" dirty="0">
              <a:solidFill>
                <a:srgbClr val="FFFF00"/>
              </a:solidFill>
              <a:latin typeface="Cambria Math" panose="020405030504060302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35053" y="2742245"/>
            <a:ext cx="32997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AGN:  SMBH + accretion disk + magnetic field+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Jet: particles</a:t>
            </a:r>
            <a:r>
              <a:rPr lang="en-US" altLang="zh-CN" dirty="0"/>
              <a:t>+ synchrotron </a:t>
            </a:r>
            <a:r>
              <a:rPr lang="en-US" altLang="zh-CN" dirty="0" smtClean="0"/>
              <a:t>radiation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Observer: jet direction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Optical observation: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non-thermal component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highly polarized</a:t>
            </a:r>
          </a:p>
        </p:txBody>
      </p:sp>
    </p:spTree>
    <p:extLst>
      <p:ext uri="{BB962C8B-B14F-4D97-AF65-F5344CB8AC3E}">
        <p14:creationId xmlns:p14="http://schemas.microsoft.com/office/powerpoint/2010/main" val="2857412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57950" y="334401"/>
            <a:ext cx="6257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Why is OJ 287 Special?</a:t>
            </a:r>
            <a:endParaRPr lang="zh-CN" altLang="en-US" sz="4000" b="1" dirty="0">
              <a:solidFill>
                <a:srgbClr val="FFFF00"/>
              </a:solidFill>
              <a:latin typeface="Cambria Math" panose="02040503050406030204" pitchFamily="18" charset="0"/>
            </a:endParaRPr>
          </a:p>
        </p:txBody>
      </p:sp>
      <p:pic>
        <p:nvPicPr>
          <p:cNvPr id="3" name="Picture 4" descr="lc_hi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1321"/>
            <a:ext cx="5991367" cy="449205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816941" y="2546188"/>
            <a:ext cx="33270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Quasi-periodic outbursts</a:t>
            </a:r>
          </a:p>
          <a:p>
            <a:r>
              <a:rPr lang="en-US" altLang="zh-CN" dirty="0" smtClean="0"/>
              <a:t>    (twice / 12 years)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Thermal +</a:t>
            </a:r>
            <a:r>
              <a:rPr lang="en-US" altLang="zh-CN" dirty="0"/>
              <a:t> </a:t>
            </a:r>
            <a:r>
              <a:rPr lang="en-US" altLang="zh-CN" dirty="0" smtClean="0"/>
              <a:t>(non-)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Polarized+ (non-)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Peak: 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thermal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non-polarized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 smtClean="0"/>
              <a:t>Dey</a:t>
            </a:r>
            <a:r>
              <a:rPr lang="en-US" altLang="zh-CN" dirty="0" smtClean="0"/>
              <a:t> et al. 2019 </a:t>
            </a:r>
          </a:p>
        </p:txBody>
      </p:sp>
    </p:spTree>
    <p:extLst>
      <p:ext uri="{BB962C8B-B14F-4D97-AF65-F5344CB8AC3E}">
        <p14:creationId xmlns:p14="http://schemas.microsoft.com/office/powerpoint/2010/main" val="681220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57950" y="334401"/>
            <a:ext cx="6257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OJ 287: BBH Model</a:t>
            </a:r>
            <a:endParaRPr lang="zh-CN" altLang="en-US" sz="4000" b="1" dirty="0">
              <a:solidFill>
                <a:srgbClr val="FFFF00"/>
              </a:solidFill>
              <a:latin typeface="Cambria Math" panose="02040503050406030204" pitchFamily="18" charset="0"/>
            </a:endParaRPr>
          </a:p>
        </p:txBody>
      </p:sp>
      <p:pic>
        <p:nvPicPr>
          <p:cNvPr id="3" name="Picture 7" descr="OJ287-orb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66" y="1615425"/>
            <a:ext cx="6169309" cy="3434248"/>
          </a:xfrm>
          <a:prstGeom prst="rect">
            <a:avLst/>
          </a:prstGeom>
        </p:spPr>
      </p:pic>
      <p:pic>
        <p:nvPicPr>
          <p:cNvPr id="4" name="Content Placeholder 3" descr="hr_oj287_orbit.jpg"/>
          <p:cNvPicPr>
            <a:picLocks noGrp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8" t="2362" r="60634" b="17731"/>
          <a:stretch/>
        </p:blipFill>
        <p:spPr>
          <a:xfrm>
            <a:off x="6419075" y="1615425"/>
            <a:ext cx="1995985" cy="426868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57950" y="5242476"/>
            <a:ext cx="6130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altLang="zh-CN" dirty="0" smtClean="0"/>
              <a:t>Model given by </a:t>
            </a:r>
            <a:r>
              <a:rPr lang="en-US" altLang="zh-CN" dirty="0" err="1" smtClean="0"/>
              <a:t>Lehto</a:t>
            </a:r>
            <a:r>
              <a:rPr lang="en-US" altLang="zh-CN" dirty="0" smtClean="0"/>
              <a:t> &amp; </a:t>
            </a:r>
            <a:r>
              <a:rPr lang="en-US" altLang="zh-CN" dirty="0" err="1" smtClean="0"/>
              <a:t>Valtonen</a:t>
            </a:r>
            <a:r>
              <a:rPr lang="en-US" altLang="zh-CN" dirty="0" smtClean="0"/>
              <a:t> 1996                </a:t>
            </a:r>
            <a:endParaRPr lang="en-US" altLang="zh-CN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altLang="zh-CN" dirty="0" smtClean="0"/>
              <a:t>Secondary BH crosses the disk</a:t>
            </a:r>
            <a:r>
              <a:rPr lang="zh-CN" altLang="en-US" dirty="0" smtClean="0"/>
              <a:t>→ </a:t>
            </a:r>
            <a:r>
              <a:rPr lang="en-US" altLang="zh-CN" dirty="0" smtClean="0"/>
              <a:t>Local thermal flare 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95001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AAS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871" y="3777699"/>
            <a:ext cx="5600637" cy="235655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31737" t="11489" r="28591"/>
          <a:stretch/>
        </p:blipFill>
        <p:spPr>
          <a:xfrm>
            <a:off x="421395" y="1903077"/>
            <a:ext cx="2516285" cy="30876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6266480" y="1357755"/>
                <a:ext cx="1851203" cy="150784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⨀</m:t>
                          </m:r>
                        </m:sub>
                      </m:sSub>
                    </m:oMath>
                  </m:oMathPara>
                </a14:m>
                <a:endParaRPr lang="en-US" altLang="zh-CN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⨀</m:t>
                          </m:r>
                        </m:sub>
                      </m:sSub>
                    </m:oMath>
                  </m:oMathPara>
                </a14:m>
                <a:endParaRPr lang="en-US" altLang="zh-CN" sz="240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∼0.2 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altLang="zh-CN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≃10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</m:oMath>
                  </m:oMathPara>
                </a14:m>
                <a:endParaRPr lang="en-US" altLang="zh-CN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6480" y="1357755"/>
                <a:ext cx="1851203" cy="1507849"/>
              </a:xfrm>
              <a:prstGeom prst="rect">
                <a:avLst/>
              </a:prstGeom>
              <a:blipFill rotWithShape="0">
                <a:blip r:embed="rId4"/>
                <a:stretch>
                  <a:fillRect l="-326" r="-326" b="-320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2066" y="3125866"/>
            <a:ext cx="5370393" cy="372976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38204" y="1357755"/>
            <a:ext cx="30826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500" dirty="0"/>
              <a:t>Observed </a:t>
            </a:r>
            <a:r>
              <a:rPr lang="en-US" altLang="zh-CN" sz="1500" dirty="0" smtClean="0"/>
              <a:t>outburst </a:t>
            </a:r>
            <a:r>
              <a:rPr lang="en-US" altLang="zh-CN" sz="1500" dirty="0"/>
              <a:t>y</a:t>
            </a:r>
            <a:r>
              <a:rPr lang="en-US" altLang="zh-CN" sz="1500" dirty="0" smtClean="0"/>
              <a:t>ears  </a:t>
            </a:r>
            <a:endParaRPr lang="en-US" altLang="zh-CN" sz="1500" dirty="0"/>
          </a:p>
          <a:p>
            <a:r>
              <a:rPr lang="en-US" altLang="zh-CN" sz="1500" dirty="0"/>
              <a:t>          (</a:t>
            </a:r>
            <a:r>
              <a:rPr lang="en-US" altLang="zh-CN" sz="1500" dirty="0" err="1"/>
              <a:t>Dey</a:t>
            </a:r>
            <a:r>
              <a:rPr lang="en-US" altLang="zh-CN" sz="1500" dirty="0"/>
              <a:t> et al. 2019)</a:t>
            </a:r>
          </a:p>
        </p:txBody>
      </p:sp>
      <p:cxnSp>
        <p:nvCxnSpPr>
          <p:cNvPr id="9" name="直接箭头连接符 8"/>
          <p:cNvCxnSpPr/>
          <p:nvPr/>
        </p:nvCxnSpPr>
        <p:spPr>
          <a:xfrm>
            <a:off x="3220871" y="2027546"/>
            <a:ext cx="680683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166881" y="327608"/>
            <a:ext cx="6544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Parameters of BBH OJ 287?</a:t>
            </a:r>
            <a:endParaRPr lang="zh-CN" altLang="en-US" sz="4000" b="1" dirty="0">
              <a:solidFill>
                <a:srgbClr val="FFFF00"/>
              </a:solidFill>
              <a:latin typeface="Cambria Math" panose="020405030504060302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948335" y="1844405"/>
            <a:ext cx="25162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 smtClean="0"/>
              <a:t>Parameters of OJ 287:</a:t>
            </a:r>
            <a:endParaRPr lang="en-US" altLang="zh-CN" sz="1500" dirty="0"/>
          </a:p>
        </p:txBody>
      </p:sp>
    </p:spTree>
    <p:extLst>
      <p:ext uri="{BB962C8B-B14F-4D97-AF65-F5344CB8AC3E}">
        <p14:creationId xmlns:p14="http://schemas.microsoft.com/office/powerpoint/2010/main" val="24519284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7567" b="8572"/>
          <a:stretch/>
        </p:blipFill>
        <p:spPr>
          <a:xfrm>
            <a:off x="1560638" y="1704329"/>
            <a:ext cx="5667881" cy="1359388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/>
        </p:nvSpPr>
        <p:spPr>
          <a:xfrm>
            <a:off x="6024238" y="4648215"/>
            <a:ext cx="2120481" cy="343283"/>
          </a:xfrm>
          <a:prstGeom prst="rect">
            <a:avLst/>
          </a:prstGeom>
        </p:spPr>
        <p:txBody>
          <a:bodyPr vert="horz" lIns="97535" tIns="48767" rIns="97535" bIns="48767" rtlCol="0">
            <a:normAutofit fontScale="40000" lnSpcReduction="20000"/>
          </a:bodyPr>
          <a:lstStyle>
            <a:lvl1pPr marL="0" indent="0" algn="ctr" defTabSz="130046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8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50230" indent="0" algn="ctr" defTabSz="1300460" rtl="0" eaLnBrk="1" latinLnBrk="0" hangingPunct="1">
              <a:spcBef>
                <a:spcPts val="1707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00460" indent="0" algn="ctr" defTabSz="1300460" rtl="0" eaLnBrk="1" latinLnBrk="0" hangingPunct="1">
              <a:spcBef>
                <a:spcPts val="1707"/>
              </a:spcBef>
              <a:buSzPct val="90000"/>
              <a:buFont typeface="Wingdings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950690" indent="0" algn="ctr" defTabSz="1300460" rtl="0" eaLnBrk="1" latinLnBrk="0" hangingPunct="1">
              <a:spcBef>
                <a:spcPts val="1707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600919" indent="0" algn="ctr" defTabSz="1300460" rtl="0" eaLnBrk="1" latinLnBrk="0" hangingPunct="1">
              <a:spcBef>
                <a:spcPts val="1707"/>
              </a:spcBef>
              <a:buSzPct val="90000"/>
              <a:buFont typeface="Wingdings" pitchFamily="2" charset="2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251149" indent="0" algn="ctr" defTabSz="130046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lang="en-US"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901379" indent="0" algn="ctr" defTabSz="130046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None/>
              <a:defRPr lang="en-US"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551609" indent="0" algn="ctr" defTabSz="130046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lang="en-US"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201839" indent="0" algn="ctr" defTabSz="130046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None/>
              <a:defRPr lang="en-US"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dirty="0">
                <a:solidFill>
                  <a:schemeClr val="tx1"/>
                </a:solidFill>
                <a:effectLst/>
              </a:rPr>
              <a:t>Q = - q </a:t>
            </a:r>
            <a:r>
              <a:rPr lang="en-US" altLang="zh-CN" sz="4500" dirty="0" smtClean="0">
                <a:solidFill>
                  <a:schemeClr val="tx1"/>
                </a:solidFill>
                <a:effectLst/>
              </a:rPr>
              <a:t>S</a:t>
            </a:r>
            <a:r>
              <a:rPr lang="en-US" altLang="zh-CN" sz="4500" baseline="30000" dirty="0" smtClean="0">
                <a:solidFill>
                  <a:schemeClr val="tx1"/>
                </a:solidFill>
                <a:effectLst/>
              </a:rPr>
              <a:t>2</a:t>
            </a:r>
            <a:r>
              <a:rPr lang="en-US" sz="4500" dirty="0" smtClean="0">
                <a:solidFill>
                  <a:schemeClr val="tx1"/>
                </a:solidFill>
                <a:effectLst/>
              </a:rPr>
              <a:t>/M</a:t>
            </a:r>
            <a:r>
              <a:rPr lang="en-US" sz="4500" baseline="30000" dirty="0" smtClean="0">
                <a:solidFill>
                  <a:schemeClr val="tx1"/>
                </a:solidFill>
                <a:effectLst/>
              </a:rPr>
              <a:t> </a:t>
            </a:r>
            <a:endParaRPr lang="en-US" sz="4500" baseline="30000" dirty="0">
              <a:solidFill>
                <a:schemeClr val="tx1"/>
              </a:solidFill>
              <a:effectLst/>
            </a:endParaRPr>
          </a:p>
        </p:txBody>
      </p:sp>
      <p:pic>
        <p:nvPicPr>
          <p:cNvPr id="9" name="Content Placeholder 8" descr="OJ287_traj.png"/>
          <p:cNvPicPr>
            <a:picLocks noGrp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9" t="6243" r="17136" b="-1258"/>
          <a:stretch/>
        </p:blipFill>
        <p:spPr>
          <a:xfrm>
            <a:off x="0" y="3213725"/>
            <a:ext cx="4952028" cy="36442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692202" y="5419803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e=0.7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5636525" y="5004304"/>
            <a:ext cx="3077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q=1 for BHs in GR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Test no-hair theorem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q=1.0±0.3 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(</a:t>
            </a:r>
            <a:r>
              <a:rPr lang="en-US" altLang="zh-CN" dirty="0" err="1" smtClean="0"/>
              <a:t>Valtonen</a:t>
            </a:r>
            <a:r>
              <a:rPr lang="en-US" altLang="zh-CN" dirty="0" smtClean="0"/>
              <a:t> et al. 2018)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007926" y="341235"/>
            <a:ext cx="7003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Post-Newtonian Orbit of OJ 287</a:t>
            </a:r>
            <a:endParaRPr lang="zh-CN" altLang="en-US" sz="4000" b="1" dirty="0">
              <a:solidFill>
                <a:srgbClr val="FFFF00"/>
              </a:solidFill>
              <a:latin typeface="Cambria Math" panose="020405030504060302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2137" y="1334997"/>
            <a:ext cx="4012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Post-Newtonian equation of motion: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5636523" y="4278883"/>
            <a:ext cx="2895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Quadrupole Momentum: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727160" y="4067912"/>
            <a:ext cx="2895909" cy="221093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endParaRPr lang="zh-CN" altLang="en-US" dirty="0" smtClean="0"/>
          </a:p>
        </p:txBody>
      </p:sp>
      <p:cxnSp>
        <p:nvCxnSpPr>
          <p:cNvPr id="13" name="直接箭头连接符 12"/>
          <p:cNvCxnSpPr/>
          <p:nvPr/>
        </p:nvCxnSpPr>
        <p:spPr bwMode="auto">
          <a:xfrm>
            <a:off x="4394578" y="2892564"/>
            <a:ext cx="2388359" cy="109258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65852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36676" y="327608"/>
            <a:ext cx="5629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Is OJ 287 Really a BBH?</a:t>
            </a:r>
            <a:endParaRPr lang="zh-CN" altLang="en-US" sz="4000" b="1" dirty="0">
              <a:solidFill>
                <a:srgbClr val="FFFF00"/>
              </a:solidFill>
              <a:latin typeface="Cambria Math" panose="020405030504060302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4841" y="1737230"/>
            <a:ext cx="839337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 smtClean="0"/>
              <a:t>Optical observation</a:t>
            </a:r>
          </a:p>
          <a:p>
            <a:r>
              <a:rPr lang="en-US" altLang="zh-CN" dirty="0" smtClean="0"/>
              <a:t>     point source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outburst forecasts: </a:t>
            </a:r>
            <a:r>
              <a:rPr lang="en-US" altLang="zh-CN" dirty="0"/>
              <a:t>2005.7</a:t>
            </a:r>
            <a:r>
              <a:rPr lang="zh-CN" altLang="en-US" sz="2000" b="1" dirty="0" smtClean="0">
                <a:solidFill>
                  <a:srgbClr val="0189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  <a:r>
              <a:rPr lang="en-US" altLang="zh-CN" dirty="0" smtClean="0"/>
              <a:t>, 2007.7</a:t>
            </a:r>
            <a:r>
              <a:rPr lang="zh-CN" altLang="en-US" b="1" dirty="0">
                <a:solidFill>
                  <a:srgbClr val="0189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√</a:t>
            </a:r>
            <a:r>
              <a:rPr lang="en-US" altLang="zh-CN" dirty="0" smtClean="0"/>
              <a:t>,  </a:t>
            </a:r>
            <a:r>
              <a:rPr lang="en-US" altLang="zh-CN" dirty="0"/>
              <a:t>2015.9</a:t>
            </a:r>
            <a:r>
              <a:rPr lang="zh-CN" altLang="en-US" dirty="0"/>
              <a:t> </a:t>
            </a:r>
            <a:r>
              <a:rPr lang="zh-CN" altLang="en-US" b="1" dirty="0">
                <a:solidFill>
                  <a:srgbClr val="0189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  <a:r>
              <a:rPr lang="zh-CN" altLang="en-US" dirty="0" smtClean="0"/>
              <a:t> </a:t>
            </a:r>
            <a:r>
              <a:rPr lang="en-US" altLang="zh-CN" dirty="0" smtClean="0"/>
              <a:t>, 2019.6 </a:t>
            </a:r>
            <a:r>
              <a:rPr lang="en-US" altLang="zh-CN" b="1" dirty="0" smtClean="0">
                <a:solidFill>
                  <a:srgbClr val="FF0000"/>
                </a:solidFill>
              </a:rPr>
              <a:t>(Sun)</a:t>
            </a:r>
            <a:r>
              <a:rPr lang="en-US" altLang="zh-CN" dirty="0" smtClean="0"/>
              <a:t>,</a:t>
            </a:r>
            <a:r>
              <a:rPr lang="en-US" altLang="zh-CN" b="1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/>
              <a:t>2022.5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  <a:r>
              <a:rPr lang="en-US" altLang="zh-CN" dirty="0" smtClean="0"/>
              <a:t>…… </a:t>
            </a:r>
            <a:endParaRPr lang="en-US" altLang="zh-CN" dirty="0"/>
          </a:p>
        </p:txBody>
      </p:sp>
      <p:pic>
        <p:nvPicPr>
          <p:cNvPr id="4098" name="Picture 2" descr="https://timgsa.baidu.com/timg?image&amp;quality=80&amp;size=b9999_10000&amp;sec=1572383808243&amp;di=a15e6c8df0aeebb4456c12db985307bc&amp;imgtype=0&amp;src=http%3A%2F%2F03imgmini.eastday.com%2Fmobile%2F20180914%2F20180914212331_509f0ffbeb7f7f27384e8f10095df45c_1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6" t="23979" r="37179" b="27476"/>
          <a:stretch/>
        </p:blipFill>
        <p:spPr bwMode="auto">
          <a:xfrm>
            <a:off x="6919415" y="1648521"/>
            <a:ext cx="1364776" cy="135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354841" y="3495343"/>
            <a:ext cx="83933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 smtClean="0"/>
              <a:t>Future radio </a:t>
            </a:r>
            <a:r>
              <a:rPr lang="en-US" altLang="zh-CN" sz="2000" b="1" dirty="0"/>
              <a:t>o</a:t>
            </a:r>
            <a:r>
              <a:rPr lang="en-US" altLang="zh-CN" sz="2000" b="1" dirty="0" smtClean="0"/>
              <a:t>bservation (EHT)</a:t>
            </a:r>
          </a:p>
          <a:p>
            <a:r>
              <a:rPr lang="en-US" altLang="zh-CN" dirty="0" smtClean="0"/>
              <a:t>     M87 </a:t>
            </a:r>
            <a:r>
              <a:rPr lang="zh-CN" altLang="en-US" b="1" dirty="0">
                <a:solidFill>
                  <a:srgbClr val="0189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  <a:r>
              <a:rPr lang="en-US" altLang="zh-CN" dirty="0" smtClean="0"/>
              <a:t>,  </a:t>
            </a:r>
            <a:r>
              <a:rPr lang="en-US" altLang="zh-CN" dirty="0" err="1" smtClean="0"/>
              <a:t>Sgr</a:t>
            </a:r>
            <a:r>
              <a:rPr lang="en-US" altLang="zh-CN" dirty="0" smtClean="0"/>
              <a:t> A* , OJ  287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…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168" y="3161476"/>
            <a:ext cx="1508077" cy="137607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54841" y="5142192"/>
            <a:ext cx="83933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 smtClean="0"/>
              <a:t>Future GW detection (PTA)</a:t>
            </a:r>
          </a:p>
          <a:p>
            <a:r>
              <a:rPr lang="en-US" altLang="zh-CN" dirty="0" smtClean="0"/>
              <a:t>     BBH OJ 287</a:t>
            </a:r>
            <a:r>
              <a:rPr lang="zh-CN" altLang="en-US" dirty="0" smtClean="0"/>
              <a:t>→ </a:t>
            </a:r>
            <a:r>
              <a:rPr lang="en-US" altLang="zh-CN" dirty="0" err="1" smtClean="0"/>
              <a:t>nano</a:t>
            </a:r>
            <a:r>
              <a:rPr lang="en-US" altLang="zh-CN" dirty="0" smtClean="0"/>
              <a:t>-hertz GW</a:t>
            </a:r>
            <a:endParaRPr lang="en-US" altLang="zh-CN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03" y="4627426"/>
            <a:ext cx="2918206" cy="196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42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EHT_oj287 (Case Conflict).pn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9" b="-219"/>
          <a:stretch>
            <a:fillRect/>
          </a:stretch>
        </p:blipFill>
        <p:spPr>
          <a:xfrm>
            <a:off x="2620370" y="1136208"/>
            <a:ext cx="6695230" cy="477713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45356" y="327608"/>
            <a:ext cx="694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Future EHT Projects on OJ 287</a:t>
            </a:r>
            <a:endParaRPr lang="zh-CN" altLang="en-US" sz="4000" b="1" dirty="0">
              <a:solidFill>
                <a:srgbClr val="FFFF00"/>
              </a:solidFill>
              <a:latin typeface="Cambria Math" panose="020405030504060302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42882" y="6004849"/>
            <a:ext cx="6701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 M87: 42 </a:t>
            </a:r>
            <a:r>
              <a:rPr lang="el-GR" altLang="zh-CN" sz="2000" dirty="0" smtClean="0">
                <a:latin typeface="Cambria Math" panose="02040503050406030204" pitchFamily="18" charset="0"/>
              </a:rPr>
              <a:t>μ</a:t>
            </a:r>
            <a:r>
              <a:rPr lang="en-US" altLang="zh-CN" sz="2000" dirty="0" smtClean="0">
                <a:latin typeface="Cambria Math" panose="02040503050406030204" pitchFamily="18" charset="0"/>
              </a:rPr>
              <a:t>as</a:t>
            </a:r>
            <a:r>
              <a:rPr lang="zh-CN" altLang="en-US" sz="2000" dirty="0" smtClean="0">
                <a:latin typeface="Cambria Math" panose="02040503050406030204" pitchFamily="18" charset="0"/>
              </a:rPr>
              <a:t> </a:t>
            </a:r>
            <a:r>
              <a:rPr lang="zh-CN" altLang="en-US" sz="2000" b="1" dirty="0">
                <a:solidFill>
                  <a:srgbClr val="0189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  <a:r>
              <a:rPr lang="en-US" altLang="zh-CN" sz="2000" dirty="0" smtClean="0">
                <a:latin typeface="Cambria Math" panose="02040503050406030204" pitchFamily="18" charset="0"/>
              </a:rPr>
              <a:t>                              </a:t>
            </a:r>
            <a:r>
              <a:rPr lang="en-US" altLang="zh-CN" sz="2000" dirty="0" err="1" smtClean="0">
                <a:latin typeface="Cambria Math" panose="02040503050406030204" pitchFamily="18" charset="0"/>
              </a:rPr>
              <a:t>Sqr</a:t>
            </a:r>
            <a:r>
              <a:rPr lang="en-US" altLang="zh-CN" sz="2000" dirty="0" smtClean="0">
                <a:latin typeface="Cambria Math" panose="02040503050406030204" pitchFamily="18" charset="0"/>
              </a:rPr>
              <a:t> A* : &gt;</a:t>
            </a:r>
            <a:r>
              <a:rPr lang="en-US" altLang="zh-CN" sz="2000" dirty="0" smtClean="0"/>
              <a:t>42 </a:t>
            </a:r>
            <a:r>
              <a:rPr lang="el-GR" altLang="zh-CN" sz="2000" dirty="0" smtClean="0">
                <a:latin typeface="Cambria Math" panose="02040503050406030204" pitchFamily="18" charset="0"/>
              </a:rPr>
              <a:t>μ</a:t>
            </a:r>
            <a:r>
              <a:rPr lang="en-US" altLang="zh-CN" sz="2000" dirty="0" smtClean="0">
                <a:latin typeface="Cambria Math" panose="02040503050406030204" pitchFamily="18" charset="0"/>
              </a:rPr>
              <a:t>as</a:t>
            </a:r>
          </a:p>
          <a:p>
            <a:r>
              <a:rPr lang="en-US" altLang="zh-CN" sz="2000" dirty="0" smtClean="0">
                <a:latin typeface="Cambria Math" panose="02040503050406030204" pitchFamily="18" charset="0"/>
              </a:rPr>
              <a:t>OJ 287 Primary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: 3.5 </a:t>
            </a:r>
            <a:r>
              <a:rPr lang="el-GR" altLang="zh-CN" sz="2000" dirty="0" smtClean="0">
                <a:latin typeface="Cambria Math" panose="02040503050406030204" pitchFamily="18" charset="0"/>
              </a:rPr>
              <a:t>μ</a:t>
            </a:r>
            <a:r>
              <a:rPr lang="en-US" altLang="zh-CN" sz="2000" dirty="0" smtClean="0">
                <a:latin typeface="Cambria Math" panose="02040503050406030204" pitchFamily="18" charset="0"/>
              </a:rPr>
              <a:t>as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        </a:t>
            </a:r>
            <a:r>
              <a:rPr lang="en-US" altLang="zh-CN" sz="2000" dirty="0" smtClean="0">
                <a:latin typeface="Cambria Math" panose="02040503050406030204" pitchFamily="18" charset="0"/>
              </a:rPr>
              <a:t>OJ </a:t>
            </a:r>
            <a:r>
              <a:rPr lang="en-US" altLang="zh-CN" sz="2000" dirty="0">
                <a:latin typeface="Cambria Math" panose="02040503050406030204" pitchFamily="18" charset="0"/>
              </a:rPr>
              <a:t>287 </a:t>
            </a:r>
            <a:r>
              <a:rPr lang="en-US" altLang="zh-CN" sz="2000" dirty="0" smtClean="0">
                <a:latin typeface="Cambria Math" panose="02040503050406030204" pitchFamily="18" charset="0"/>
              </a:rPr>
              <a:t>Structure</a:t>
            </a:r>
            <a:r>
              <a:rPr lang="en-US" altLang="zh-CN" sz="2000" dirty="0" smtClean="0"/>
              <a:t> : ~100 </a:t>
            </a:r>
            <a:r>
              <a:rPr lang="el-GR" altLang="zh-CN" sz="2000" dirty="0">
                <a:latin typeface="Cambria Math" panose="02040503050406030204" pitchFamily="18" charset="0"/>
              </a:rPr>
              <a:t>μ</a:t>
            </a:r>
            <a:r>
              <a:rPr lang="en-US" altLang="zh-CN" sz="2000" dirty="0" smtClean="0">
                <a:latin typeface="Cambria Math" panose="02040503050406030204" pitchFamily="18" charset="0"/>
              </a:rPr>
              <a:t>as</a:t>
            </a:r>
            <a:endParaRPr lang="en-US" altLang="zh-CN" sz="2000" dirty="0"/>
          </a:p>
        </p:txBody>
      </p:sp>
      <p:pic>
        <p:nvPicPr>
          <p:cNvPr id="5" name="Picture 7" descr="OJ287-orbit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0" t="34687" r="28432" b="5733"/>
          <a:stretch/>
        </p:blipFill>
        <p:spPr>
          <a:xfrm>
            <a:off x="121122" y="2493827"/>
            <a:ext cx="2608429" cy="2061898"/>
          </a:xfrm>
          <a:prstGeom prst="rect">
            <a:avLst/>
          </a:prstGeom>
        </p:spPr>
      </p:pic>
      <p:pic>
        <p:nvPicPr>
          <p:cNvPr id="1026" name="Picture 2" descr="https://timgsa.baidu.com/timg?image&amp;quality=80&amp;size=b9999_10000&amp;sec=1572413863877&amp;di=788cee2a7dac7815c3c8c004d2ac4646&amp;imgtype=0&amp;src=http%3A%2F%2Fimg.mp.itc.cn%2Fq_70%2Cc_zoom%2Cw_640%2Fupload%2F20170220%2F7d6191c123f249cbb67b605468153848_th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6" t="16159" r="36284" b="15701"/>
          <a:stretch/>
        </p:blipFill>
        <p:spPr bwMode="auto">
          <a:xfrm>
            <a:off x="579176" y="5074005"/>
            <a:ext cx="1583140" cy="146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3319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3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rgbClr val="00B050"/>
          </a:solidFill>
        </a:ln>
      </a:spPr>
      <a:bodyPr wrap="square">
        <a:spAutoFit/>
      </a:bodyPr>
      <a:lstStyle>
        <a:defPPr>
          <a:lnSpc>
            <a:spcPct val="150000"/>
          </a:lnSpc>
          <a:buFont typeface="Arial" pitchFamily="34" charset="0"/>
          <a:buChar char="•"/>
          <a:defRPr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仿宋_GB2312" pitchFamily="49" charset="-122"/>
          </a:defRPr>
        </a:defPPr>
      </a:lstStyle>
    </a:ln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所报告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所报告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仿宋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仿宋_GB2312" pitchFamily="49" charset="-122"/>
          </a:defRPr>
        </a:defPPr>
      </a:lstStyle>
    </a:ln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仿宋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仿宋_GB2312" pitchFamily="49" charset="-122"/>
          </a:defRPr>
        </a:defPPr>
      </a:lstStyle>
    </a:ln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仿宋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仿宋_GB2312" pitchFamily="49" charset="-122"/>
          </a:defRPr>
        </a:defPPr>
      </a:lstStyle>
    </a:ln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所报告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实验室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实验室模板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3669</TotalTime>
  <Words>625</Words>
  <Application>Microsoft Office PowerPoint</Application>
  <PresentationFormat>全屏显示(4:3)</PresentationFormat>
  <Paragraphs>131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8</vt:i4>
      </vt:variant>
      <vt:variant>
        <vt:lpstr>幻灯片标题</vt:lpstr>
      </vt:variant>
      <vt:variant>
        <vt:i4>17</vt:i4>
      </vt:variant>
    </vt:vector>
  </HeadingPairs>
  <TitlesOfParts>
    <vt:vector size="36" baseType="lpstr">
      <vt:lpstr>仿宋_GB2312</vt:lpstr>
      <vt:lpstr>黑体</vt:lpstr>
      <vt:lpstr>华文楷体</vt:lpstr>
      <vt:lpstr>宋体</vt:lpstr>
      <vt:lpstr>微软雅黑</vt:lpstr>
      <vt:lpstr>Arial</vt:lpstr>
      <vt:lpstr>Calibri</vt:lpstr>
      <vt:lpstr>Cambria Math</vt:lpstr>
      <vt:lpstr>Georgia</vt:lpstr>
      <vt:lpstr>Times New Roman</vt:lpstr>
      <vt:lpstr>Wingdings</vt:lpstr>
      <vt:lpstr>3_默认设计模板</vt:lpstr>
      <vt:lpstr>所报告模板</vt:lpstr>
      <vt:lpstr>1_所报告模板</vt:lpstr>
      <vt:lpstr>5_默认设计模板</vt:lpstr>
      <vt:lpstr>4_默认设计模板</vt:lpstr>
      <vt:lpstr>6_默认设计模板</vt:lpstr>
      <vt:lpstr>2_所报告模板</vt:lpstr>
      <vt:lpstr>实验室主题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Yan Wang</dc:creator>
  <cp:lastModifiedBy>Chen Jiewen</cp:lastModifiedBy>
  <cp:revision>316</cp:revision>
  <dcterms:created xsi:type="dcterms:W3CDTF">2017-11-23T03:50:29Z</dcterms:created>
  <dcterms:modified xsi:type="dcterms:W3CDTF">2019-11-04T04:22:25Z</dcterms:modified>
</cp:coreProperties>
</file>