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sldIdLst>
    <p:sldId id="276" r:id="rId2"/>
    <p:sldId id="262" r:id="rId3"/>
    <p:sldId id="381" r:id="rId4"/>
    <p:sldId id="382" r:id="rId5"/>
    <p:sldId id="265" r:id="rId6"/>
    <p:sldId id="384" r:id="rId7"/>
    <p:sldId id="383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07" r:id="rId18"/>
  </p:sldIdLst>
  <p:sldSz cx="9144000" cy="6858000" type="screen4x3"/>
  <p:notesSz cx="6645275" cy="97774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1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517184-9B7C-4889-9484-E0608B75D324}" v="595" dt="2018-11-07T15:08:20.561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1" autoAdjust="0"/>
    <p:restoredTop sz="79044" autoAdjust="0"/>
  </p:normalViewPr>
  <p:slideViewPr>
    <p:cSldViewPr>
      <p:cViewPr varScale="1">
        <p:scale>
          <a:sx n="58" d="100"/>
          <a:sy n="58" d="100"/>
        </p:scale>
        <p:origin x="-82" y="-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nglin bai" userId="e37654834b33044f" providerId="LiveId" clId="{9B79D80B-EB22-446F-B42B-E2AD7A471C0C}"/>
    <pc:docChg chg="undo custSel addSld delSld modSld sldOrd">
      <pc:chgData name="yonglin bai" userId="e37654834b33044f" providerId="LiveId" clId="{9B79D80B-EB22-446F-B42B-E2AD7A471C0C}" dt="2018-11-06T04:32:38.805" v="2370" actId="1076"/>
      <pc:docMkLst>
        <pc:docMk/>
      </pc:docMkLst>
      <pc:sldChg chg="addSp delSp modSp add del">
        <pc:chgData name="yonglin bai" userId="e37654834b33044f" providerId="LiveId" clId="{9B79D80B-EB22-446F-B42B-E2AD7A471C0C}" dt="2018-11-06T03:18:29.390" v="1922" actId="1076"/>
        <pc:sldMkLst>
          <pc:docMk/>
          <pc:sldMk cId="1224274307" sldId="261"/>
        </pc:sldMkLst>
        <pc:spChg chg="mod">
          <ac:chgData name="yonglin bai" userId="e37654834b33044f" providerId="LiveId" clId="{9B79D80B-EB22-446F-B42B-E2AD7A471C0C}" dt="2018-11-06T03:16:33.507" v="1907" actId="120"/>
          <ac:spMkLst>
            <pc:docMk/>
            <pc:sldMk cId="1224274307" sldId="261"/>
            <ac:spMk id="2" creationId="{00000000-0000-0000-0000-000000000000}"/>
          </ac:spMkLst>
        </pc:spChg>
        <pc:spChg chg="del mod">
          <ac:chgData name="yonglin bai" userId="e37654834b33044f" providerId="LiveId" clId="{9B79D80B-EB22-446F-B42B-E2AD7A471C0C}" dt="2018-11-06T03:18:09.462" v="1917" actId="478"/>
          <ac:spMkLst>
            <pc:docMk/>
            <pc:sldMk cId="1224274307" sldId="261"/>
            <ac:spMk id="5" creationId="{00000000-0000-0000-0000-000000000000}"/>
          </ac:spMkLst>
        </pc:spChg>
        <pc:graphicFrameChg chg="add mod modGraphic">
          <ac:chgData name="yonglin bai" userId="e37654834b33044f" providerId="LiveId" clId="{9B79D80B-EB22-446F-B42B-E2AD7A471C0C}" dt="2018-11-06T03:18:21.544" v="1918" actId="1076"/>
          <ac:graphicFrameMkLst>
            <pc:docMk/>
            <pc:sldMk cId="1224274307" sldId="261"/>
            <ac:graphicFrameMk id="3" creationId="{FDF4DC88-BC8B-49FA-B716-0E9CD1E11244}"/>
          </ac:graphicFrameMkLst>
        </pc:graphicFrameChg>
        <pc:graphicFrameChg chg="mod">
          <ac:chgData name="yonglin bai" userId="e37654834b33044f" providerId="LiveId" clId="{9B79D80B-EB22-446F-B42B-E2AD7A471C0C}" dt="2018-11-06T03:18:29.390" v="1922" actId="1076"/>
          <ac:graphicFrameMkLst>
            <pc:docMk/>
            <pc:sldMk cId="1224274307" sldId="261"/>
            <ac:graphicFrameMk id="7" creationId="{00000000-0000-0000-0000-000000000000}"/>
          </ac:graphicFrameMkLst>
        </pc:graphicFrameChg>
        <pc:graphicFrameChg chg="mod">
          <ac:chgData name="yonglin bai" userId="e37654834b33044f" providerId="LiveId" clId="{9B79D80B-EB22-446F-B42B-E2AD7A471C0C}" dt="2018-11-06T03:18:27.747" v="1921" actId="1076"/>
          <ac:graphicFrameMkLst>
            <pc:docMk/>
            <pc:sldMk cId="1224274307" sldId="261"/>
            <ac:graphicFrameMk id="9" creationId="{00000000-0000-0000-0000-000000000000}"/>
          </ac:graphicFrameMkLst>
        </pc:graphicFrameChg>
      </pc:sldChg>
      <pc:sldChg chg="modSp">
        <pc:chgData name="yonglin bai" userId="e37654834b33044f" providerId="LiveId" clId="{9B79D80B-EB22-446F-B42B-E2AD7A471C0C}" dt="2018-11-05T23:38:42.797" v="329" actId="6549"/>
        <pc:sldMkLst>
          <pc:docMk/>
          <pc:sldMk cId="0" sldId="262"/>
        </pc:sldMkLst>
        <pc:spChg chg="mod">
          <ac:chgData name="yonglin bai" userId="e37654834b33044f" providerId="LiveId" clId="{9B79D80B-EB22-446F-B42B-E2AD7A471C0C}" dt="2018-11-05T23:38:42.797" v="329" actId="6549"/>
          <ac:spMkLst>
            <pc:docMk/>
            <pc:sldMk cId="0" sldId="262"/>
            <ac:spMk id="2051" creationId="{00000000-0000-0000-0000-000000000000}"/>
          </ac:spMkLst>
        </pc:spChg>
      </pc:sldChg>
      <pc:sldChg chg="addSp modSp">
        <pc:chgData name="yonglin bai" userId="e37654834b33044f" providerId="LiveId" clId="{9B79D80B-EB22-446F-B42B-E2AD7A471C0C}" dt="2018-11-06T02:26:04.633" v="1409" actId="20577"/>
        <pc:sldMkLst>
          <pc:docMk/>
          <pc:sldMk cId="2020870114" sldId="265"/>
        </pc:sldMkLst>
        <pc:spChg chg="mod">
          <ac:chgData name="yonglin bai" userId="e37654834b33044f" providerId="LiveId" clId="{9B79D80B-EB22-446F-B42B-E2AD7A471C0C}" dt="2018-11-06T00:00:52.467" v="580" actId="20577"/>
          <ac:spMkLst>
            <pc:docMk/>
            <pc:sldMk cId="2020870114" sldId="265"/>
            <ac:spMk id="2" creationId="{00000000-0000-0000-0000-000000000000}"/>
          </ac:spMkLst>
        </pc:spChg>
        <pc:spChg chg="mod">
          <ac:chgData name="yonglin bai" userId="e37654834b33044f" providerId="LiveId" clId="{9B79D80B-EB22-446F-B42B-E2AD7A471C0C}" dt="2018-11-06T02:26:04.633" v="1409" actId="20577"/>
          <ac:spMkLst>
            <pc:docMk/>
            <pc:sldMk cId="2020870114" sldId="265"/>
            <ac:spMk id="5" creationId="{00000000-0000-0000-0000-000000000000}"/>
          </ac:spMkLst>
        </pc:spChg>
        <pc:spChg chg="add mod">
          <ac:chgData name="yonglin bai" userId="e37654834b33044f" providerId="LiveId" clId="{9B79D80B-EB22-446F-B42B-E2AD7A471C0C}" dt="2018-11-06T02:24:48.853" v="1403" actId="1076"/>
          <ac:spMkLst>
            <pc:docMk/>
            <pc:sldMk cId="2020870114" sldId="265"/>
            <ac:spMk id="8" creationId="{C93A64B3-3189-469A-B65C-3D1AAAACFD4F}"/>
          </ac:spMkLst>
        </pc:spChg>
        <pc:spChg chg="add mod">
          <ac:chgData name="yonglin bai" userId="e37654834b33044f" providerId="LiveId" clId="{9B79D80B-EB22-446F-B42B-E2AD7A471C0C}" dt="2018-11-06T02:24:54.245" v="1404" actId="1076"/>
          <ac:spMkLst>
            <pc:docMk/>
            <pc:sldMk cId="2020870114" sldId="265"/>
            <ac:spMk id="9" creationId="{CC8CB7E4-D24E-49BC-BEDB-C7F2390BF0CD}"/>
          </ac:spMkLst>
        </pc:spChg>
        <pc:spChg chg="add mod">
          <ac:chgData name="yonglin bai" userId="e37654834b33044f" providerId="LiveId" clId="{9B79D80B-EB22-446F-B42B-E2AD7A471C0C}" dt="2018-11-06T02:24:34.813" v="1399" actId="1076"/>
          <ac:spMkLst>
            <pc:docMk/>
            <pc:sldMk cId="2020870114" sldId="265"/>
            <ac:spMk id="10" creationId="{8AD85ECD-DF5C-4419-B00C-B5275BB95D25}"/>
          </ac:spMkLst>
        </pc:spChg>
        <pc:picChg chg="mod">
          <ac:chgData name="yonglin bai" userId="e37654834b33044f" providerId="LiveId" clId="{9B79D80B-EB22-446F-B42B-E2AD7A471C0C}" dt="2018-11-06T02:24:45.516" v="1402" actId="14100"/>
          <ac:picMkLst>
            <pc:docMk/>
            <pc:sldMk cId="2020870114" sldId="265"/>
            <ac:picMk id="4" creationId="{00000000-0000-0000-0000-000000000000}"/>
          </ac:picMkLst>
        </pc:picChg>
        <pc:picChg chg="add mod">
          <ac:chgData name="yonglin bai" userId="e37654834b33044f" providerId="LiveId" clId="{9B79D80B-EB22-446F-B42B-E2AD7A471C0C}" dt="2018-11-06T02:25:01.160" v="1405" actId="1076"/>
          <ac:picMkLst>
            <pc:docMk/>
            <pc:sldMk cId="2020870114" sldId="265"/>
            <ac:picMk id="6" creationId="{B7F68D35-0456-4808-8541-2DF6F927F9EF}"/>
          </ac:picMkLst>
        </pc:picChg>
        <pc:picChg chg="add mod">
          <ac:chgData name="yonglin bai" userId="e37654834b33044f" providerId="LiveId" clId="{9B79D80B-EB22-446F-B42B-E2AD7A471C0C}" dt="2018-11-06T02:25:04.641" v="1406" actId="1076"/>
          <ac:picMkLst>
            <pc:docMk/>
            <pc:sldMk cId="2020870114" sldId="265"/>
            <ac:picMk id="7" creationId="{8672DA5C-4D5A-45BF-8C98-822518467650}"/>
          </ac:picMkLst>
        </pc:picChg>
        <pc:picChg chg="add mod">
          <ac:chgData name="yonglin bai" userId="e37654834b33044f" providerId="LiveId" clId="{9B79D80B-EB22-446F-B42B-E2AD7A471C0C}" dt="2018-11-06T00:02:25.745" v="587" actId="1076"/>
          <ac:picMkLst>
            <pc:docMk/>
            <pc:sldMk cId="2020870114" sldId="265"/>
            <ac:picMk id="11" creationId="{37D9A8C9-E72A-4564-846B-671DEE605F53}"/>
          </ac:picMkLst>
        </pc:picChg>
      </pc:sldChg>
      <pc:sldChg chg="del">
        <pc:chgData name="yonglin bai" userId="e37654834b33044f" providerId="LiveId" clId="{9B79D80B-EB22-446F-B42B-E2AD7A471C0C}" dt="2018-11-06T01:14:52.222" v="1172" actId="2696"/>
        <pc:sldMkLst>
          <pc:docMk/>
          <pc:sldMk cId="0" sldId="269"/>
        </pc:sldMkLst>
      </pc:sldChg>
      <pc:sldChg chg="modSp">
        <pc:chgData name="yonglin bai" userId="e37654834b33044f" providerId="LiveId" clId="{9B79D80B-EB22-446F-B42B-E2AD7A471C0C}" dt="2018-11-05T17:20:03.145" v="21" actId="20577"/>
        <pc:sldMkLst>
          <pc:docMk/>
          <pc:sldMk cId="0" sldId="276"/>
        </pc:sldMkLst>
        <pc:spChg chg="mod">
          <ac:chgData name="yonglin bai" userId="e37654834b33044f" providerId="LiveId" clId="{9B79D80B-EB22-446F-B42B-E2AD7A471C0C}" dt="2018-11-05T17:19:13.697" v="4" actId="1076"/>
          <ac:spMkLst>
            <pc:docMk/>
            <pc:sldMk cId="0" sldId="276"/>
            <ac:spMk id="9" creationId="{00000000-0000-0000-0000-000000000000}"/>
          </ac:spMkLst>
        </pc:spChg>
        <pc:spChg chg="mod">
          <ac:chgData name="yonglin bai" userId="e37654834b33044f" providerId="LiveId" clId="{9B79D80B-EB22-446F-B42B-E2AD7A471C0C}" dt="2018-11-05T17:20:03.145" v="21" actId="20577"/>
          <ac:spMkLst>
            <pc:docMk/>
            <pc:sldMk cId="0" sldId="276"/>
            <ac:spMk id="10" creationId="{00000000-0000-0000-0000-000000000000}"/>
          </ac:spMkLst>
        </pc:spChg>
      </pc:sldChg>
      <pc:sldChg chg="del">
        <pc:chgData name="yonglin bai" userId="e37654834b33044f" providerId="LiveId" clId="{9B79D80B-EB22-446F-B42B-E2AD7A471C0C}" dt="2018-11-06T04:30:33.492" v="2332" actId="2696"/>
        <pc:sldMkLst>
          <pc:docMk/>
          <pc:sldMk cId="0" sldId="278"/>
        </pc:sldMkLst>
      </pc:sldChg>
      <pc:sldChg chg="modSp del">
        <pc:chgData name="yonglin bai" userId="e37654834b33044f" providerId="LiveId" clId="{9B79D80B-EB22-446F-B42B-E2AD7A471C0C}" dt="2018-11-06T01:13:14.109" v="1167" actId="2696"/>
        <pc:sldMkLst>
          <pc:docMk/>
          <pc:sldMk cId="0" sldId="279"/>
        </pc:sldMkLst>
        <pc:graphicFrameChg chg="mod">
          <ac:chgData name="yonglin bai" userId="e37654834b33044f" providerId="LiveId" clId="{9B79D80B-EB22-446F-B42B-E2AD7A471C0C}" dt="2018-11-05T22:50:17.390" v="81" actId="1076"/>
          <ac:graphicFrameMkLst>
            <pc:docMk/>
            <pc:sldMk cId="0" sldId="279"/>
            <ac:graphicFrameMk id="6" creationId="{00000000-0000-0000-0000-000000000000}"/>
          </ac:graphicFrameMkLst>
        </pc:graphicFrameChg>
      </pc:sldChg>
      <pc:sldChg chg="modSp">
        <pc:chgData name="yonglin bai" userId="e37654834b33044f" providerId="LiveId" clId="{9B79D80B-EB22-446F-B42B-E2AD7A471C0C}" dt="2018-11-06T01:40:28.881" v="1300" actId="6549"/>
        <pc:sldMkLst>
          <pc:docMk/>
          <pc:sldMk cId="2056870386" sldId="285"/>
        </pc:sldMkLst>
        <pc:spChg chg="mod">
          <ac:chgData name="yonglin bai" userId="e37654834b33044f" providerId="LiveId" clId="{9B79D80B-EB22-446F-B42B-E2AD7A471C0C}" dt="2018-11-06T00:57:41.969" v="916" actId="120"/>
          <ac:spMkLst>
            <pc:docMk/>
            <pc:sldMk cId="2056870386" sldId="285"/>
            <ac:spMk id="2" creationId="{00000000-0000-0000-0000-000000000000}"/>
          </ac:spMkLst>
        </pc:spChg>
        <pc:graphicFrameChg chg="mod modGraphic">
          <ac:chgData name="yonglin bai" userId="e37654834b33044f" providerId="LiveId" clId="{9B79D80B-EB22-446F-B42B-E2AD7A471C0C}" dt="2018-11-06T01:40:28.881" v="1300" actId="6549"/>
          <ac:graphicFrameMkLst>
            <pc:docMk/>
            <pc:sldMk cId="2056870386" sldId="285"/>
            <ac:graphicFrameMk id="4" creationId="{00000000-0000-0000-0000-000000000000}"/>
          </ac:graphicFrameMkLst>
        </pc:graphicFrameChg>
      </pc:sldChg>
      <pc:sldChg chg="del">
        <pc:chgData name="yonglin bai" userId="e37654834b33044f" providerId="LiveId" clId="{9B79D80B-EB22-446F-B42B-E2AD7A471C0C}" dt="2018-11-06T04:17:16.066" v="2254" actId="2696"/>
        <pc:sldMkLst>
          <pc:docMk/>
          <pc:sldMk cId="0" sldId="294"/>
        </pc:sldMkLst>
      </pc:sldChg>
      <pc:sldChg chg="ord">
        <pc:chgData name="yonglin bai" userId="e37654834b33044f" providerId="LiveId" clId="{9B79D80B-EB22-446F-B42B-E2AD7A471C0C}" dt="2018-11-06T01:21:02.569" v="1176"/>
        <pc:sldMkLst>
          <pc:docMk/>
          <pc:sldMk cId="3326835415" sldId="301"/>
        </pc:sldMkLst>
      </pc:sldChg>
      <pc:sldChg chg="addSp delSp modSp ord">
        <pc:chgData name="yonglin bai" userId="e37654834b33044f" providerId="LiveId" clId="{9B79D80B-EB22-446F-B42B-E2AD7A471C0C}" dt="2018-11-06T04:32:38.805" v="2370" actId="1076"/>
        <pc:sldMkLst>
          <pc:docMk/>
          <pc:sldMk cId="0" sldId="307"/>
        </pc:sldMkLst>
        <pc:spChg chg="add mod">
          <ac:chgData name="yonglin bai" userId="e37654834b33044f" providerId="LiveId" clId="{9B79D80B-EB22-446F-B42B-E2AD7A471C0C}" dt="2018-11-06T04:32:38.805" v="2370" actId="1076"/>
          <ac:spMkLst>
            <pc:docMk/>
            <pc:sldMk cId="0" sldId="307"/>
            <ac:spMk id="2" creationId="{98809BF2-F784-4CAA-931D-FBD416F10F68}"/>
          </ac:spMkLst>
        </pc:spChg>
        <pc:spChg chg="add mod">
          <ac:chgData name="yonglin bai" userId="e37654834b33044f" providerId="LiveId" clId="{9B79D80B-EB22-446F-B42B-E2AD7A471C0C}" dt="2018-11-06T04:31:12.140" v="2339"/>
          <ac:spMkLst>
            <pc:docMk/>
            <pc:sldMk cId="0" sldId="307"/>
            <ac:spMk id="8" creationId="{2848B8C5-B6AB-4F14-A61D-F0A9EDC842D6}"/>
          </ac:spMkLst>
        </pc:spChg>
        <pc:spChg chg="mod">
          <ac:chgData name="yonglin bai" userId="e37654834b33044f" providerId="LiveId" clId="{9B79D80B-EB22-446F-B42B-E2AD7A471C0C}" dt="2018-11-06T04:31:26.961" v="2340"/>
          <ac:spMkLst>
            <pc:docMk/>
            <pc:sldMk cId="0" sldId="307"/>
            <ac:spMk id="11267" creationId="{51339E26-C8CA-4CEB-854D-9B11057836A3}"/>
          </ac:spMkLst>
        </pc:spChg>
        <pc:graphicFrameChg chg="add del mod modGraphic">
          <ac:chgData name="yonglin bai" userId="e37654834b33044f" providerId="LiveId" clId="{9B79D80B-EB22-446F-B42B-E2AD7A471C0C}" dt="2018-11-06T04:28:15.008" v="2321" actId="478"/>
          <ac:graphicFrameMkLst>
            <pc:docMk/>
            <pc:sldMk cId="0" sldId="307"/>
            <ac:graphicFrameMk id="7" creationId="{B2C76ABA-419E-41AF-9BD2-76F486F7FC76}"/>
          </ac:graphicFrameMkLst>
        </pc:graphicFrameChg>
      </pc:sldChg>
      <pc:sldChg chg="del">
        <pc:chgData name="yonglin bai" userId="e37654834b33044f" providerId="LiveId" clId="{9B79D80B-EB22-446F-B42B-E2AD7A471C0C}" dt="2018-11-06T03:55:57.780" v="2191" actId="2696"/>
        <pc:sldMkLst>
          <pc:docMk/>
          <pc:sldMk cId="1211674452" sldId="310"/>
        </pc:sldMkLst>
      </pc:sldChg>
      <pc:sldChg chg="del">
        <pc:chgData name="yonglin bai" userId="e37654834b33044f" providerId="LiveId" clId="{9B79D80B-EB22-446F-B42B-E2AD7A471C0C}" dt="2018-11-06T03:56:46.497" v="2193" actId="2696"/>
        <pc:sldMkLst>
          <pc:docMk/>
          <pc:sldMk cId="1401736508" sldId="311"/>
        </pc:sldMkLst>
      </pc:sldChg>
      <pc:sldChg chg="ord">
        <pc:chgData name="yonglin bai" userId="e37654834b33044f" providerId="LiveId" clId="{9B79D80B-EB22-446F-B42B-E2AD7A471C0C}" dt="2018-11-06T03:56:25.074" v="2192"/>
        <pc:sldMkLst>
          <pc:docMk/>
          <pc:sldMk cId="1211674452" sldId="312"/>
        </pc:sldMkLst>
      </pc:sldChg>
      <pc:sldChg chg="addSp delSp modSp">
        <pc:chgData name="yonglin bai" userId="e37654834b33044f" providerId="LiveId" clId="{9B79D80B-EB22-446F-B42B-E2AD7A471C0C}" dt="2018-11-06T04:10:27.781" v="2223" actId="1076"/>
        <pc:sldMkLst>
          <pc:docMk/>
          <pc:sldMk cId="1211674452" sldId="315"/>
        </pc:sldMkLst>
        <pc:spChg chg="del mod">
          <ac:chgData name="yonglin bai" userId="e37654834b33044f" providerId="LiveId" clId="{9B79D80B-EB22-446F-B42B-E2AD7A471C0C}" dt="2018-11-06T04:07:14.217" v="2207"/>
          <ac:spMkLst>
            <pc:docMk/>
            <pc:sldMk cId="1211674452" sldId="315"/>
            <ac:spMk id="17" creationId="{00000000-0000-0000-0000-000000000000}"/>
          </ac:spMkLst>
        </pc:spChg>
        <pc:picChg chg="add mod modCrop">
          <ac:chgData name="yonglin bai" userId="e37654834b33044f" providerId="LiveId" clId="{9B79D80B-EB22-446F-B42B-E2AD7A471C0C}" dt="2018-11-06T04:10:27.781" v="2223" actId="1076"/>
          <ac:picMkLst>
            <pc:docMk/>
            <pc:sldMk cId="1211674452" sldId="315"/>
            <ac:picMk id="5" creationId="{4744B854-3B7F-4EE6-8B1C-58DC4DC378AB}"/>
          </ac:picMkLst>
        </pc:picChg>
        <pc:picChg chg="mod">
          <ac:chgData name="yonglin bai" userId="e37654834b33044f" providerId="LiveId" clId="{9B79D80B-EB22-446F-B42B-E2AD7A471C0C}" dt="2018-11-06T04:08:02.087" v="2219" actId="1076"/>
          <ac:picMkLst>
            <pc:docMk/>
            <pc:sldMk cId="1211674452" sldId="315"/>
            <ac:picMk id="21507" creationId="{00000000-0000-0000-0000-000000000000}"/>
          </ac:picMkLst>
        </pc:picChg>
        <pc:picChg chg="mod">
          <ac:chgData name="yonglin bai" userId="e37654834b33044f" providerId="LiveId" clId="{9B79D80B-EB22-446F-B42B-E2AD7A471C0C}" dt="2018-11-06T04:07:21.386" v="2209" actId="1076"/>
          <ac:picMkLst>
            <pc:docMk/>
            <pc:sldMk cId="1211674452" sldId="315"/>
            <ac:picMk id="21508" creationId="{00000000-0000-0000-0000-000000000000}"/>
          </ac:picMkLst>
        </pc:picChg>
        <pc:picChg chg="del">
          <ac:chgData name="yonglin bai" userId="e37654834b33044f" providerId="LiveId" clId="{9B79D80B-EB22-446F-B42B-E2AD7A471C0C}" dt="2018-11-06T04:07:23.029" v="2210" actId="478"/>
          <ac:picMkLst>
            <pc:docMk/>
            <pc:sldMk cId="1211674452" sldId="315"/>
            <ac:picMk id="21512" creationId="{00000000-0000-0000-0000-000000000000}"/>
          </ac:picMkLst>
        </pc:picChg>
        <pc:picChg chg="del">
          <ac:chgData name="yonglin bai" userId="e37654834b33044f" providerId="LiveId" clId="{9B79D80B-EB22-446F-B42B-E2AD7A471C0C}" dt="2018-11-06T04:04:26.566" v="2195" actId="478"/>
          <ac:picMkLst>
            <pc:docMk/>
            <pc:sldMk cId="1211674452" sldId="315"/>
            <ac:picMk id="21513" creationId="{00000000-0000-0000-0000-000000000000}"/>
          </ac:picMkLst>
        </pc:picChg>
        <pc:picChg chg="mod">
          <ac:chgData name="yonglin bai" userId="e37654834b33044f" providerId="LiveId" clId="{9B79D80B-EB22-446F-B42B-E2AD7A471C0C}" dt="2018-11-06T04:07:37.940" v="2213" actId="1076"/>
          <ac:picMkLst>
            <pc:docMk/>
            <pc:sldMk cId="1211674452" sldId="315"/>
            <ac:picMk id="21514" creationId="{00000000-0000-0000-0000-000000000000}"/>
          </ac:picMkLst>
        </pc:picChg>
      </pc:sldChg>
      <pc:sldChg chg="modSp del">
        <pc:chgData name="yonglin bai" userId="e37654834b33044f" providerId="LiveId" clId="{9B79D80B-EB22-446F-B42B-E2AD7A471C0C}" dt="2018-11-06T03:52:58.645" v="2166"/>
        <pc:sldMkLst>
          <pc:docMk/>
          <pc:sldMk cId="0" sldId="316"/>
        </pc:sldMkLst>
        <pc:spChg chg="mod">
          <ac:chgData name="yonglin bai" userId="e37654834b33044f" providerId="LiveId" clId="{9B79D80B-EB22-446F-B42B-E2AD7A471C0C}" dt="2018-11-06T03:52:58.645" v="2166"/>
          <ac:spMkLst>
            <pc:docMk/>
            <pc:sldMk cId="0" sldId="316"/>
            <ac:spMk id="10243" creationId="{70203884-F0A7-4238-BBB5-524A5FEF7CFF}"/>
          </ac:spMkLst>
        </pc:spChg>
        <pc:picChg chg="mod">
          <ac:chgData name="yonglin bai" userId="e37654834b33044f" providerId="LiveId" clId="{9B79D80B-EB22-446F-B42B-E2AD7A471C0C}" dt="2018-11-06T03:52:33.966" v="2161" actId="14100"/>
          <ac:picMkLst>
            <pc:docMk/>
            <pc:sldMk cId="0" sldId="316"/>
            <ac:picMk id="10242" creationId="{C6CF7AE8-5874-4B83-A7C2-F87E92DE7026}"/>
          </ac:picMkLst>
        </pc:picChg>
      </pc:sldChg>
      <pc:sldChg chg="del">
        <pc:chgData name="yonglin bai" userId="e37654834b33044f" providerId="LiveId" clId="{9B79D80B-EB22-446F-B42B-E2AD7A471C0C}" dt="2018-11-06T04:30:24.862" v="2331" actId="2696"/>
        <pc:sldMkLst>
          <pc:docMk/>
          <pc:sldMk cId="0" sldId="318"/>
        </pc:sldMkLst>
      </pc:sldChg>
      <pc:sldChg chg="del">
        <pc:chgData name="yonglin bai" userId="e37654834b33044f" providerId="LiveId" clId="{9B79D80B-EB22-446F-B42B-E2AD7A471C0C}" dt="2018-11-06T04:17:40.256" v="2255" actId="2696"/>
        <pc:sldMkLst>
          <pc:docMk/>
          <pc:sldMk cId="0" sldId="319"/>
        </pc:sldMkLst>
      </pc:sldChg>
      <pc:sldChg chg="del">
        <pc:chgData name="yonglin bai" userId="e37654834b33044f" providerId="LiveId" clId="{9B79D80B-EB22-446F-B42B-E2AD7A471C0C}" dt="2018-11-06T04:17:41.446" v="2256" actId="2696"/>
        <pc:sldMkLst>
          <pc:docMk/>
          <pc:sldMk cId="0" sldId="321"/>
        </pc:sldMkLst>
      </pc:sldChg>
      <pc:sldChg chg="modSp">
        <pc:chgData name="yonglin bai" userId="e37654834b33044f" providerId="LiveId" clId="{9B79D80B-EB22-446F-B42B-E2AD7A471C0C}" dt="2018-11-06T03:51:19.335" v="2157" actId="1076"/>
        <pc:sldMkLst>
          <pc:docMk/>
          <pc:sldMk cId="0" sldId="323"/>
        </pc:sldMkLst>
        <pc:spChg chg="mod">
          <ac:chgData name="yonglin bai" userId="e37654834b33044f" providerId="LiveId" clId="{9B79D80B-EB22-446F-B42B-E2AD7A471C0C}" dt="2018-11-06T03:51:19.335" v="2157" actId="1076"/>
          <ac:spMkLst>
            <pc:docMk/>
            <pc:sldMk cId="0" sldId="323"/>
            <ac:spMk id="4101" creationId="{A54B0605-2522-4F21-A7D4-38CCB115F10C}"/>
          </ac:spMkLst>
        </pc:spChg>
        <pc:spChg chg="mod">
          <ac:chgData name="yonglin bai" userId="e37654834b33044f" providerId="LiveId" clId="{9B79D80B-EB22-446F-B42B-E2AD7A471C0C}" dt="2018-11-06T03:50:46.159" v="2146" actId="1076"/>
          <ac:spMkLst>
            <pc:docMk/>
            <pc:sldMk cId="0" sldId="323"/>
            <ac:spMk id="4102" creationId="{F5773450-57A3-48D7-8178-64ADE4EC3158}"/>
          </ac:spMkLst>
        </pc:spChg>
        <pc:spChg chg="mod">
          <ac:chgData name="yonglin bai" userId="e37654834b33044f" providerId="LiveId" clId="{9B79D80B-EB22-446F-B42B-E2AD7A471C0C}" dt="2018-11-06T03:50:07.980" v="2145" actId="1076"/>
          <ac:spMkLst>
            <pc:docMk/>
            <pc:sldMk cId="0" sldId="323"/>
            <ac:spMk id="4103" creationId="{1EA6ABE7-80B5-4D07-BF13-5A013269F79A}"/>
          </ac:spMkLst>
        </pc:spChg>
        <pc:spChg chg="mod">
          <ac:chgData name="yonglin bai" userId="e37654834b33044f" providerId="LiveId" clId="{9B79D80B-EB22-446F-B42B-E2AD7A471C0C}" dt="2018-11-06T03:50:00.631" v="2144" actId="1076"/>
          <ac:spMkLst>
            <pc:docMk/>
            <pc:sldMk cId="0" sldId="323"/>
            <ac:spMk id="4104" creationId="{45C7875A-833F-44DE-B381-DAFABC5A9A26}"/>
          </ac:spMkLst>
        </pc:spChg>
        <pc:picChg chg="mod">
          <ac:chgData name="yonglin bai" userId="e37654834b33044f" providerId="LiveId" clId="{9B79D80B-EB22-446F-B42B-E2AD7A471C0C}" dt="2018-11-06T03:49:51.225" v="2142" actId="1076"/>
          <ac:picMkLst>
            <pc:docMk/>
            <pc:sldMk cId="0" sldId="323"/>
            <ac:picMk id="4098" creationId="{2C03D925-BC5F-43FD-A22F-EC7803FB3951}"/>
          </ac:picMkLst>
        </pc:picChg>
        <pc:picChg chg="mod">
          <ac:chgData name="yonglin bai" userId="e37654834b33044f" providerId="LiveId" clId="{9B79D80B-EB22-446F-B42B-E2AD7A471C0C}" dt="2018-11-06T03:49:56.171" v="2143" actId="1076"/>
          <ac:picMkLst>
            <pc:docMk/>
            <pc:sldMk cId="0" sldId="323"/>
            <ac:picMk id="4099" creationId="{85952184-752D-4541-97DC-ADF426E440B7}"/>
          </ac:picMkLst>
        </pc:picChg>
      </pc:sldChg>
      <pc:sldChg chg="ord">
        <pc:chgData name="yonglin bai" userId="e37654834b33044f" providerId="LiveId" clId="{9B79D80B-EB22-446F-B42B-E2AD7A471C0C}" dt="2018-11-06T01:58:40.307" v="1391"/>
        <pc:sldMkLst>
          <pc:docMk/>
          <pc:sldMk cId="0" sldId="324"/>
        </pc:sldMkLst>
      </pc:sldChg>
      <pc:sldChg chg="modSp">
        <pc:chgData name="yonglin bai" userId="e37654834b33044f" providerId="LiveId" clId="{9B79D80B-EB22-446F-B42B-E2AD7A471C0C}" dt="2018-11-06T01:29:43.486" v="1241" actId="207"/>
        <pc:sldMkLst>
          <pc:docMk/>
          <pc:sldMk cId="0" sldId="335"/>
        </pc:sldMkLst>
        <pc:spChg chg="mod">
          <ac:chgData name="yonglin bai" userId="e37654834b33044f" providerId="LiveId" clId="{9B79D80B-EB22-446F-B42B-E2AD7A471C0C}" dt="2018-11-06T01:29:11.963" v="1239" actId="1076"/>
          <ac:spMkLst>
            <pc:docMk/>
            <pc:sldMk cId="0" sldId="335"/>
            <ac:spMk id="6" creationId="{00000000-0000-0000-0000-000000000000}"/>
          </ac:spMkLst>
        </pc:spChg>
        <pc:spChg chg="mod">
          <ac:chgData name="yonglin bai" userId="e37654834b33044f" providerId="LiveId" clId="{9B79D80B-EB22-446F-B42B-E2AD7A471C0C}" dt="2018-11-06T01:28:34.939" v="1236" actId="1076"/>
          <ac:spMkLst>
            <pc:docMk/>
            <pc:sldMk cId="0" sldId="335"/>
            <ac:spMk id="7" creationId="{00000000-0000-0000-0000-000000000000}"/>
          </ac:spMkLst>
        </pc:spChg>
        <pc:spChg chg="mod">
          <ac:chgData name="yonglin bai" userId="e37654834b33044f" providerId="LiveId" clId="{9B79D80B-EB22-446F-B42B-E2AD7A471C0C}" dt="2018-11-06T01:29:40.770" v="1240" actId="207"/>
          <ac:spMkLst>
            <pc:docMk/>
            <pc:sldMk cId="0" sldId="335"/>
            <ac:spMk id="17" creationId="{00000000-0000-0000-0000-000000000000}"/>
          </ac:spMkLst>
        </pc:spChg>
        <pc:spChg chg="mod">
          <ac:chgData name="yonglin bai" userId="e37654834b33044f" providerId="LiveId" clId="{9B79D80B-EB22-446F-B42B-E2AD7A471C0C}" dt="2018-11-06T01:29:43.486" v="1241" actId="207"/>
          <ac:spMkLst>
            <pc:docMk/>
            <pc:sldMk cId="0" sldId="335"/>
            <ac:spMk id="18" creationId="{00000000-0000-0000-0000-000000000000}"/>
          </ac:spMkLst>
        </pc:spChg>
      </pc:sldChg>
      <pc:sldChg chg="del">
        <pc:chgData name="yonglin bai" userId="e37654834b33044f" providerId="LiveId" clId="{9B79D80B-EB22-446F-B42B-E2AD7A471C0C}" dt="2018-11-06T01:30:32.201" v="1242" actId="2696"/>
        <pc:sldMkLst>
          <pc:docMk/>
          <pc:sldMk cId="809297813" sldId="337"/>
        </pc:sldMkLst>
      </pc:sldChg>
      <pc:sldChg chg="addSp delSp modSp">
        <pc:chgData name="yonglin bai" userId="e37654834b33044f" providerId="LiveId" clId="{9B79D80B-EB22-446F-B42B-E2AD7A471C0C}" dt="2018-11-06T01:35:19.292" v="1252" actId="1076"/>
        <pc:sldMkLst>
          <pc:docMk/>
          <pc:sldMk cId="65471777" sldId="339"/>
        </pc:sldMkLst>
        <pc:picChg chg="add mod">
          <ac:chgData name="yonglin bai" userId="e37654834b33044f" providerId="LiveId" clId="{9B79D80B-EB22-446F-B42B-E2AD7A471C0C}" dt="2018-11-06T01:35:19.292" v="1252" actId="1076"/>
          <ac:picMkLst>
            <pc:docMk/>
            <pc:sldMk cId="65471777" sldId="339"/>
            <ac:picMk id="3" creationId="{F401C0BD-746B-40FE-ACFE-6D600F36C29B}"/>
          </ac:picMkLst>
        </pc:picChg>
        <pc:picChg chg="del">
          <ac:chgData name="yonglin bai" userId="e37654834b33044f" providerId="LiveId" clId="{9B79D80B-EB22-446F-B42B-E2AD7A471C0C}" dt="2018-11-06T01:35:09.587" v="1247" actId="478"/>
          <ac:picMkLst>
            <pc:docMk/>
            <pc:sldMk cId="65471777" sldId="339"/>
            <ac:picMk id="17" creationId="{00000000-0000-0000-0000-000000000000}"/>
          </ac:picMkLst>
        </pc:picChg>
      </pc:sldChg>
      <pc:sldChg chg="modSp">
        <pc:chgData name="yonglin bai" userId="e37654834b33044f" providerId="LiveId" clId="{9B79D80B-EB22-446F-B42B-E2AD7A471C0C}" dt="2018-11-06T01:57:55.740" v="1390" actId="6549"/>
        <pc:sldMkLst>
          <pc:docMk/>
          <pc:sldMk cId="1616540991" sldId="340"/>
        </pc:sldMkLst>
        <pc:spChg chg="mod">
          <ac:chgData name="yonglin bai" userId="e37654834b33044f" providerId="LiveId" clId="{9B79D80B-EB22-446F-B42B-E2AD7A471C0C}" dt="2018-11-06T01:57:55.740" v="1390" actId="6549"/>
          <ac:spMkLst>
            <pc:docMk/>
            <pc:sldMk cId="1616540991" sldId="340"/>
            <ac:spMk id="14" creationId="{00000000-0000-0000-0000-000000000000}"/>
          </ac:spMkLst>
        </pc:spChg>
      </pc:sldChg>
      <pc:sldChg chg="del">
        <pc:chgData name="yonglin bai" userId="e37654834b33044f" providerId="LiveId" clId="{9B79D80B-EB22-446F-B42B-E2AD7A471C0C}" dt="2018-11-06T01:49:25.313" v="1358" actId="2696"/>
        <pc:sldMkLst>
          <pc:docMk/>
          <pc:sldMk cId="611181603" sldId="347"/>
        </pc:sldMkLst>
      </pc:sldChg>
      <pc:sldChg chg="del">
        <pc:chgData name="yonglin bai" userId="e37654834b33044f" providerId="LiveId" clId="{9B79D80B-EB22-446F-B42B-E2AD7A471C0C}" dt="2018-11-06T01:30:39.307" v="1243" actId="2696"/>
        <pc:sldMkLst>
          <pc:docMk/>
          <pc:sldMk cId="2206329756" sldId="348"/>
        </pc:sldMkLst>
      </pc:sldChg>
      <pc:sldChg chg="modSp ord">
        <pc:chgData name="yonglin bai" userId="e37654834b33044f" providerId="LiveId" clId="{9B79D80B-EB22-446F-B42B-E2AD7A471C0C}" dt="2018-11-06T01:31:32.448" v="1246" actId="1076"/>
        <pc:sldMkLst>
          <pc:docMk/>
          <pc:sldMk cId="0" sldId="355"/>
        </pc:sldMkLst>
        <pc:picChg chg="mod">
          <ac:chgData name="yonglin bai" userId="e37654834b33044f" providerId="LiveId" clId="{9B79D80B-EB22-446F-B42B-E2AD7A471C0C}" dt="2018-11-06T01:31:32.448" v="1246" actId="1076"/>
          <ac:picMkLst>
            <pc:docMk/>
            <pc:sldMk cId="0" sldId="355"/>
            <ac:picMk id="15" creationId="{00000000-0000-0000-0000-000000000000}"/>
          </ac:picMkLst>
        </pc:picChg>
        <pc:picChg chg="mod">
          <ac:chgData name="yonglin bai" userId="e37654834b33044f" providerId="LiveId" clId="{9B79D80B-EB22-446F-B42B-E2AD7A471C0C}" dt="2018-11-06T01:31:28.963" v="1245" actId="1076"/>
          <ac:picMkLst>
            <pc:docMk/>
            <pc:sldMk cId="0" sldId="355"/>
            <ac:picMk id="50177" creationId="{00000000-0000-0000-0000-000000000000}"/>
          </ac:picMkLst>
        </pc:picChg>
      </pc:sldChg>
      <pc:sldChg chg="modSp">
        <pc:chgData name="yonglin bai" userId="e37654834b33044f" providerId="LiveId" clId="{9B79D80B-EB22-446F-B42B-E2AD7A471C0C}" dt="2018-11-06T01:57:18.058" v="1389"/>
        <pc:sldMkLst>
          <pc:docMk/>
          <pc:sldMk cId="0" sldId="356"/>
        </pc:sldMkLst>
        <pc:spChg chg="mod">
          <ac:chgData name="yonglin bai" userId="e37654834b33044f" providerId="LiveId" clId="{9B79D80B-EB22-446F-B42B-E2AD7A471C0C}" dt="2018-11-06T01:47:49.750" v="1357"/>
          <ac:spMkLst>
            <pc:docMk/>
            <pc:sldMk cId="0" sldId="356"/>
            <ac:spMk id="8" creationId="{00000000-0000-0000-0000-000000000000}"/>
          </ac:spMkLst>
        </pc:spChg>
        <pc:spChg chg="mod">
          <ac:chgData name="yonglin bai" userId="e37654834b33044f" providerId="LiveId" clId="{9B79D80B-EB22-446F-B42B-E2AD7A471C0C}" dt="2018-11-06T01:57:18.058" v="1389"/>
          <ac:spMkLst>
            <pc:docMk/>
            <pc:sldMk cId="0" sldId="356"/>
            <ac:spMk id="12" creationId="{00000000-0000-0000-0000-000000000000}"/>
          </ac:spMkLst>
        </pc:spChg>
      </pc:sldChg>
      <pc:sldChg chg="addSp delSp modSp">
        <pc:chgData name="yonglin bai" userId="e37654834b33044f" providerId="LiveId" clId="{9B79D80B-EB22-446F-B42B-E2AD7A471C0C}" dt="2018-11-06T01:16:40.341" v="1175"/>
        <pc:sldMkLst>
          <pc:docMk/>
          <pc:sldMk cId="1732221511" sldId="369"/>
        </pc:sldMkLst>
        <pc:spChg chg="add mod">
          <ac:chgData name="yonglin bai" userId="e37654834b33044f" providerId="LiveId" clId="{9B79D80B-EB22-446F-B42B-E2AD7A471C0C}" dt="2018-11-06T00:08:29.590" v="621" actId="1076"/>
          <ac:spMkLst>
            <pc:docMk/>
            <pc:sldMk cId="1732221511" sldId="369"/>
            <ac:spMk id="5" creationId="{64BAA069-565D-4A6B-B668-C097DE695164}"/>
          </ac:spMkLst>
        </pc:spChg>
        <pc:graphicFrameChg chg="add del mod modGraphic">
          <ac:chgData name="yonglin bai" userId="e37654834b33044f" providerId="LiveId" clId="{9B79D80B-EB22-446F-B42B-E2AD7A471C0C}" dt="2018-11-05T22:54:24.986" v="107" actId="478"/>
          <ac:graphicFrameMkLst>
            <pc:docMk/>
            <pc:sldMk cId="1732221511" sldId="369"/>
            <ac:graphicFrameMk id="3" creationId="{49698B83-A405-438F-B3C5-85180D5837C9}"/>
          </ac:graphicFrameMkLst>
        </pc:graphicFrameChg>
        <pc:graphicFrameChg chg="add mod modGraphic">
          <ac:chgData name="yonglin bai" userId="e37654834b33044f" providerId="LiveId" clId="{9B79D80B-EB22-446F-B42B-E2AD7A471C0C}" dt="2018-11-06T01:16:40.341" v="1175"/>
          <ac:graphicFrameMkLst>
            <pc:docMk/>
            <pc:sldMk cId="1732221511" sldId="369"/>
            <ac:graphicFrameMk id="6" creationId="{7B258D74-D3CF-41D1-AB22-8888BA2F6775}"/>
          </ac:graphicFrameMkLst>
        </pc:graphicFrameChg>
        <pc:picChg chg="del mod">
          <ac:chgData name="yonglin bai" userId="e37654834b33044f" providerId="LiveId" clId="{9B79D80B-EB22-446F-B42B-E2AD7A471C0C}" dt="2018-11-06T00:05:18.922" v="599"/>
          <ac:picMkLst>
            <pc:docMk/>
            <pc:sldMk cId="1732221511" sldId="369"/>
            <ac:picMk id="2" creationId="{D7AC4143-2ED2-46A0-ABF7-AE0EBC281C26}"/>
          </ac:picMkLst>
        </pc:picChg>
        <pc:picChg chg="del mod">
          <ac:chgData name="yonglin bai" userId="e37654834b33044f" providerId="LiveId" clId="{9B79D80B-EB22-446F-B42B-E2AD7A471C0C}" dt="2018-11-06T00:05:18.922" v="599"/>
          <ac:picMkLst>
            <pc:docMk/>
            <pc:sldMk cId="1732221511" sldId="369"/>
            <ac:picMk id="4" creationId="{A605291C-6A35-4A9A-B21C-6FDA94221CB7}"/>
          </ac:picMkLst>
        </pc:picChg>
        <pc:picChg chg="add mod">
          <ac:chgData name="yonglin bai" userId="e37654834b33044f" providerId="LiveId" clId="{9B79D80B-EB22-446F-B42B-E2AD7A471C0C}" dt="2018-11-06T00:37:31.588" v="636" actId="1076"/>
          <ac:picMkLst>
            <pc:docMk/>
            <pc:sldMk cId="1732221511" sldId="369"/>
            <ac:picMk id="7" creationId="{5F2774F3-A5C6-460E-B8C7-259E68C5BA8D}"/>
          </ac:picMkLst>
        </pc:picChg>
        <pc:picChg chg="add mod">
          <ac:chgData name="yonglin bai" userId="e37654834b33044f" providerId="LiveId" clId="{9B79D80B-EB22-446F-B42B-E2AD7A471C0C}" dt="2018-11-06T00:41:37.437" v="649" actId="1076"/>
          <ac:picMkLst>
            <pc:docMk/>
            <pc:sldMk cId="1732221511" sldId="369"/>
            <ac:picMk id="8" creationId="{EDC94FC3-B351-4199-81EB-270D7359F433}"/>
          </ac:picMkLst>
        </pc:picChg>
        <pc:picChg chg="add mod">
          <ac:chgData name="yonglin bai" userId="e37654834b33044f" providerId="LiveId" clId="{9B79D80B-EB22-446F-B42B-E2AD7A471C0C}" dt="2018-11-06T00:41:34.555" v="648" actId="1076"/>
          <ac:picMkLst>
            <pc:docMk/>
            <pc:sldMk cId="1732221511" sldId="369"/>
            <ac:picMk id="9" creationId="{AC10861D-A325-49C9-9ABB-66860271B471}"/>
          </ac:picMkLst>
        </pc:picChg>
        <pc:picChg chg="add mod">
          <ac:chgData name="yonglin bai" userId="e37654834b33044f" providerId="LiveId" clId="{9B79D80B-EB22-446F-B42B-E2AD7A471C0C}" dt="2018-11-06T00:41:31.438" v="647" actId="1076"/>
          <ac:picMkLst>
            <pc:docMk/>
            <pc:sldMk cId="1732221511" sldId="369"/>
            <ac:picMk id="10" creationId="{137C56BF-8E5E-4BD6-966F-C3BF0CC84311}"/>
          </ac:picMkLst>
        </pc:picChg>
      </pc:sldChg>
      <pc:sldChg chg="addSp delSp modSp add">
        <pc:chgData name="yonglin bai" userId="e37654834b33044f" providerId="LiveId" clId="{9B79D80B-EB22-446F-B42B-E2AD7A471C0C}" dt="2018-11-06T02:24:10.085" v="1398" actId="20577"/>
        <pc:sldMkLst>
          <pc:docMk/>
          <pc:sldMk cId="275243277" sldId="370"/>
        </pc:sldMkLst>
        <pc:spChg chg="add mod">
          <ac:chgData name="yonglin bai" userId="e37654834b33044f" providerId="LiveId" clId="{9B79D80B-EB22-446F-B42B-E2AD7A471C0C}" dt="2018-11-06T02:24:10.085" v="1398" actId="20577"/>
          <ac:spMkLst>
            <pc:docMk/>
            <pc:sldMk cId="275243277" sldId="370"/>
            <ac:spMk id="4" creationId="{00D5A93E-1CA4-4567-A5A1-EFE55E411AC6}"/>
          </ac:spMkLst>
        </pc:spChg>
        <pc:spChg chg="add mod">
          <ac:chgData name="yonglin bai" userId="e37654834b33044f" providerId="LiveId" clId="{9B79D80B-EB22-446F-B42B-E2AD7A471C0C}" dt="2018-11-06T01:09:39.239" v="1127" actId="20577"/>
          <ac:spMkLst>
            <pc:docMk/>
            <pc:sldMk cId="275243277" sldId="370"/>
            <ac:spMk id="5" creationId="{38B22CE9-F4A8-402E-8F4C-73440912356D}"/>
          </ac:spMkLst>
        </pc:spChg>
        <pc:picChg chg="add mod">
          <ac:chgData name="yonglin bai" userId="e37654834b33044f" providerId="LiveId" clId="{9B79D80B-EB22-446F-B42B-E2AD7A471C0C}" dt="2018-11-06T01:22:22.197" v="1178" actId="1076"/>
          <ac:picMkLst>
            <pc:docMk/>
            <pc:sldMk cId="275243277" sldId="370"/>
            <ac:picMk id="2" creationId="{3F3309C4-5E42-48ED-B8E4-80FBD0CBD8CA}"/>
          </ac:picMkLst>
        </pc:picChg>
        <pc:picChg chg="add mod">
          <ac:chgData name="yonglin bai" userId="e37654834b33044f" providerId="LiveId" clId="{9B79D80B-EB22-446F-B42B-E2AD7A471C0C}" dt="2018-11-06T01:22:27.158" v="1179" actId="1076"/>
          <ac:picMkLst>
            <pc:docMk/>
            <pc:sldMk cId="275243277" sldId="370"/>
            <ac:picMk id="3" creationId="{745468B2-4290-485C-A4DB-6E73F66EB39A}"/>
          </ac:picMkLst>
        </pc:picChg>
        <pc:picChg chg="add del mod">
          <ac:chgData name="yonglin bai" userId="e37654834b33044f" providerId="LiveId" clId="{9B79D80B-EB22-446F-B42B-E2AD7A471C0C}" dt="2018-11-06T01:22:58.326" v="1183" actId="478"/>
          <ac:picMkLst>
            <pc:docMk/>
            <pc:sldMk cId="275243277" sldId="370"/>
            <ac:picMk id="6" creationId="{EA0CDCF0-FB44-40ED-97BD-4480CF55913A}"/>
          </ac:picMkLst>
        </pc:picChg>
        <pc:picChg chg="add mod">
          <ac:chgData name="yonglin bai" userId="e37654834b33044f" providerId="LiveId" clId="{9B79D80B-EB22-446F-B42B-E2AD7A471C0C}" dt="2018-11-06T01:50:39.992" v="1370" actId="1076"/>
          <ac:picMkLst>
            <pc:docMk/>
            <pc:sldMk cId="275243277" sldId="370"/>
            <ac:picMk id="7" creationId="{8BB33125-C587-40BA-AEB7-A17931E0D9DF}"/>
          </ac:picMkLst>
        </pc:picChg>
      </pc:sldChg>
      <pc:sldChg chg="addSp modSp">
        <pc:chgData name="yonglin bai" userId="e37654834b33044f" providerId="LiveId" clId="{9B79D80B-EB22-446F-B42B-E2AD7A471C0C}" dt="2018-11-06T03:55:38.595" v="2190" actId="1076"/>
        <pc:sldMkLst>
          <pc:docMk/>
          <pc:sldMk cId="0" sldId="373"/>
        </pc:sldMkLst>
        <pc:spChg chg="add mod">
          <ac:chgData name="yonglin bai" userId="e37654834b33044f" providerId="LiveId" clId="{9B79D80B-EB22-446F-B42B-E2AD7A471C0C}" dt="2018-11-06T03:55:34.686" v="2189" actId="14100"/>
          <ac:spMkLst>
            <pc:docMk/>
            <pc:sldMk cId="0" sldId="373"/>
            <ac:spMk id="2" creationId="{3667B25C-20CE-440A-A8BE-928353585ADD}"/>
          </ac:spMkLst>
        </pc:spChg>
        <pc:spChg chg="mod">
          <ac:chgData name="yonglin bai" userId="e37654834b33044f" providerId="LiveId" clId="{9B79D80B-EB22-446F-B42B-E2AD7A471C0C}" dt="2018-11-06T02:27:11.656" v="1438" actId="6549"/>
          <ac:spMkLst>
            <pc:docMk/>
            <pc:sldMk cId="0" sldId="373"/>
            <ac:spMk id="2050" creationId="{00000000-0000-0000-0000-000000000000}"/>
          </ac:spMkLst>
        </pc:spChg>
        <pc:spChg chg="mod">
          <ac:chgData name="yonglin bai" userId="e37654834b33044f" providerId="LiveId" clId="{9B79D80B-EB22-446F-B42B-E2AD7A471C0C}" dt="2018-11-06T02:28:56.923" v="1498" actId="20577"/>
          <ac:spMkLst>
            <pc:docMk/>
            <pc:sldMk cId="0" sldId="373"/>
            <ac:spMk id="2051" creationId="{00000000-0000-0000-0000-000000000000}"/>
          </ac:spMkLst>
        </pc:spChg>
        <pc:graphicFrameChg chg="mod modGraphic">
          <ac:chgData name="yonglin bai" userId="e37654834b33044f" providerId="LiveId" clId="{9B79D80B-EB22-446F-B42B-E2AD7A471C0C}" dt="2018-11-06T02:43:55.782" v="1664" actId="14100"/>
          <ac:graphicFrameMkLst>
            <pc:docMk/>
            <pc:sldMk cId="0" sldId="373"/>
            <ac:graphicFrameMk id="10" creationId="{00000000-0000-0000-0000-000000000000}"/>
          </ac:graphicFrameMkLst>
        </pc:graphicFrameChg>
        <pc:graphicFrameChg chg="mod">
          <ac:chgData name="yonglin bai" userId="e37654834b33044f" providerId="LiveId" clId="{9B79D80B-EB22-446F-B42B-E2AD7A471C0C}" dt="2018-11-06T03:53:37.835" v="2167" actId="1076"/>
          <ac:graphicFrameMkLst>
            <pc:docMk/>
            <pc:sldMk cId="0" sldId="373"/>
            <ac:graphicFrameMk id="21505" creationId="{00000000-0000-0000-0000-000000000000}"/>
          </ac:graphicFrameMkLst>
        </pc:graphicFrameChg>
        <pc:picChg chg="add mod">
          <ac:chgData name="yonglin bai" userId="e37654834b33044f" providerId="LiveId" clId="{9B79D80B-EB22-446F-B42B-E2AD7A471C0C}" dt="2018-11-06T03:54:59.153" v="2184" actId="688"/>
          <ac:picMkLst>
            <pc:docMk/>
            <pc:sldMk cId="0" sldId="373"/>
            <ac:picMk id="11" creationId="{4C331684-D3EE-4DD4-BD6A-54CD982396D9}"/>
          </ac:picMkLst>
        </pc:picChg>
        <pc:picChg chg="add mod">
          <ac:chgData name="yonglin bai" userId="e37654834b33044f" providerId="LiveId" clId="{9B79D80B-EB22-446F-B42B-E2AD7A471C0C}" dt="2018-11-06T03:55:38.595" v="2190" actId="1076"/>
          <ac:picMkLst>
            <pc:docMk/>
            <pc:sldMk cId="0" sldId="373"/>
            <ac:picMk id="12" creationId="{C41C40D8-EDD3-4393-BBBA-ACBAC55489EB}"/>
          </ac:picMkLst>
        </pc:picChg>
      </pc:sldChg>
      <pc:sldChg chg="addSp modSp">
        <pc:chgData name="yonglin bai" userId="e37654834b33044f" providerId="LiveId" clId="{9B79D80B-EB22-446F-B42B-E2AD7A471C0C}" dt="2018-11-06T02:53:41.618" v="1812" actId="1076"/>
        <pc:sldMkLst>
          <pc:docMk/>
          <pc:sldMk cId="0" sldId="374"/>
        </pc:sldMkLst>
        <pc:spChg chg="mod">
          <ac:chgData name="yonglin bai" userId="e37654834b33044f" providerId="LiveId" clId="{9B79D80B-EB22-446F-B42B-E2AD7A471C0C}" dt="2018-11-06T02:53:38.054" v="1811" actId="1076"/>
          <ac:spMkLst>
            <pc:docMk/>
            <pc:sldMk cId="0" sldId="374"/>
            <ac:spMk id="13" creationId="{00000000-0000-0000-0000-000000000000}"/>
          </ac:spMkLst>
        </pc:spChg>
        <pc:spChg chg="mod">
          <ac:chgData name="yonglin bai" userId="e37654834b33044f" providerId="LiveId" clId="{9B79D80B-EB22-446F-B42B-E2AD7A471C0C}" dt="2018-11-06T02:44:43.586" v="1666"/>
          <ac:spMkLst>
            <pc:docMk/>
            <pc:sldMk cId="0" sldId="374"/>
            <ac:spMk id="2050" creationId="{00000000-0000-0000-0000-000000000000}"/>
          </ac:spMkLst>
        </pc:spChg>
        <pc:picChg chg="add mod">
          <ac:chgData name="yonglin bai" userId="e37654834b33044f" providerId="LiveId" clId="{9B79D80B-EB22-446F-B42B-E2AD7A471C0C}" dt="2018-11-06T02:53:33.592" v="1810" actId="1076"/>
          <ac:picMkLst>
            <pc:docMk/>
            <pc:sldMk cId="0" sldId="374"/>
            <ac:picMk id="8" creationId="{741F8F29-CAA0-4EEC-B865-28258A3DF9B0}"/>
          </ac:picMkLst>
        </pc:picChg>
        <pc:picChg chg="mod">
          <ac:chgData name="yonglin bai" userId="e37654834b33044f" providerId="LiveId" clId="{9B79D80B-EB22-446F-B42B-E2AD7A471C0C}" dt="2018-11-06T02:53:41.618" v="1812" actId="1076"/>
          <ac:picMkLst>
            <pc:docMk/>
            <pc:sldMk cId="0" sldId="374"/>
            <ac:picMk id="19457" creationId="{00000000-0000-0000-0000-000000000000}"/>
          </ac:picMkLst>
        </pc:picChg>
      </pc:sldChg>
      <pc:sldChg chg="addSp modSp add ord">
        <pc:chgData name="yonglin bai" userId="e37654834b33044f" providerId="LiveId" clId="{9B79D80B-EB22-446F-B42B-E2AD7A471C0C}" dt="2018-11-06T03:02:58.547" v="1830"/>
        <pc:sldMkLst>
          <pc:docMk/>
          <pc:sldMk cId="780981441" sldId="375"/>
        </pc:sldMkLst>
        <pc:picChg chg="add mod modCrop">
          <ac:chgData name="yonglin bai" userId="e37654834b33044f" providerId="LiveId" clId="{9B79D80B-EB22-446F-B42B-E2AD7A471C0C}" dt="2018-11-06T02:59:40.251" v="1829" actId="1076"/>
          <ac:picMkLst>
            <pc:docMk/>
            <pc:sldMk cId="780981441" sldId="375"/>
            <ac:picMk id="3" creationId="{299541A0-AFB3-4A57-8EBF-622387179929}"/>
          </ac:picMkLst>
        </pc:picChg>
        <pc:picChg chg="add mod modCrop">
          <ac:chgData name="yonglin bai" userId="e37654834b33044f" providerId="LiveId" clId="{9B79D80B-EB22-446F-B42B-E2AD7A471C0C}" dt="2018-11-06T02:59:40.251" v="1829" actId="1076"/>
          <ac:picMkLst>
            <pc:docMk/>
            <pc:sldMk cId="780981441" sldId="375"/>
            <ac:picMk id="5" creationId="{92713EB3-CBAA-4D25-96C9-072547E6F1D4}"/>
          </ac:picMkLst>
        </pc:picChg>
      </pc:sldChg>
      <pc:sldChg chg="addSp delSp modSp add">
        <pc:chgData name="yonglin bai" userId="e37654834b33044f" providerId="LiveId" clId="{9B79D80B-EB22-446F-B42B-E2AD7A471C0C}" dt="2018-11-06T03:43:41.228" v="2114" actId="207"/>
        <pc:sldMkLst>
          <pc:docMk/>
          <pc:sldMk cId="4216047011" sldId="376"/>
        </pc:sldMkLst>
        <pc:spChg chg="mod">
          <ac:chgData name="yonglin bai" userId="e37654834b33044f" providerId="LiveId" clId="{9B79D80B-EB22-446F-B42B-E2AD7A471C0C}" dt="2018-11-06T03:34:57.839" v="1974" actId="404"/>
          <ac:spMkLst>
            <pc:docMk/>
            <pc:sldMk cId="4216047011" sldId="376"/>
            <ac:spMk id="2" creationId="{AFAFEF74-E7D9-4B6F-A0DC-0D90FC0693E7}"/>
          </ac:spMkLst>
        </pc:spChg>
        <pc:spChg chg="del">
          <ac:chgData name="yonglin bai" userId="e37654834b33044f" providerId="LiveId" clId="{9B79D80B-EB22-446F-B42B-E2AD7A471C0C}" dt="2018-11-06T03:32:29.088" v="1924" actId="478"/>
          <ac:spMkLst>
            <pc:docMk/>
            <pc:sldMk cId="4216047011" sldId="376"/>
            <ac:spMk id="3" creationId="{48E7777C-DD17-474A-8909-A0827D302DD9}"/>
          </ac:spMkLst>
        </pc:spChg>
        <pc:graphicFrameChg chg="add mod modGraphic">
          <ac:chgData name="yonglin bai" userId="e37654834b33044f" providerId="LiveId" clId="{9B79D80B-EB22-446F-B42B-E2AD7A471C0C}" dt="2018-11-06T03:43:41.228" v="2114" actId="207"/>
          <ac:graphicFrameMkLst>
            <pc:docMk/>
            <pc:sldMk cId="4216047011" sldId="376"/>
            <ac:graphicFrameMk id="8" creationId="{12A56D94-D9E2-4352-A165-3ACDD1C83F43}"/>
          </ac:graphicFrameMkLst>
        </pc:graphicFrameChg>
        <pc:picChg chg="add mod">
          <ac:chgData name="yonglin bai" userId="e37654834b33044f" providerId="LiveId" clId="{9B79D80B-EB22-446F-B42B-E2AD7A471C0C}" dt="2018-11-06T03:36:12.845" v="1979" actId="1076"/>
          <ac:picMkLst>
            <pc:docMk/>
            <pc:sldMk cId="4216047011" sldId="376"/>
            <ac:picMk id="4" creationId="{D3CBB0DA-DCE4-45B3-B665-0B35AA2B2325}"/>
          </ac:picMkLst>
        </pc:picChg>
        <pc:picChg chg="add mod">
          <ac:chgData name="yonglin bai" userId="e37654834b33044f" providerId="LiveId" clId="{9B79D80B-EB22-446F-B42B-E2AD7A471C0C}" dt="2018-11-06T03:36:15.244" v="1980" actId="1076"/>
          <ac:picMkLst>
            <pc:docMk/>
            <pc:sldMk cId="4216047011" sldId="376"/>
            <ac:picMk id="5" creationId="{0C145A45-B064-4F9F-BF8C-66B66B37D650}"/>
          </ac:picMkLst>
        </pc:picChg>
        <pc:picChg chg="add mod">
          <ac:chgData name="yonglin bai" userId="e37654834b33044f" providerId="LiveId" clId="{9B79D80B-EB22-446F-B42B-E2AD7A471C0C}" dt="2018-11-06T03:36:16.915" v="1981" actId="1076"/>
          <ac:picMkLst>
            <pc:docMk/>
            <pc:sldMk cId="4216047011" sldId="376"/>
            <ac:picMk id="6" creationId="{00DD7D55-A09F-47A5-A9C2-BAB2A80A068C}"/>
          </ac:picMkLst>
        </pc:picChg>
        <pc:picChg chg="add mod">
          <ac:chgData name="yonglin bai" userId="e37654834b33044f" providerId="LiveId" clId="{9B79D80B-EB22-446F-B42B-E2AD7A471C0C}" dt="2018-11-06T03:36:20.512" v="1982" actId="1076"/>
          <ac:picMkLst>
            <pc:docMk/>
            <pc:sldMk cId="4216047011" sldId="376"/>
            <ac:picMk id="7" creationId="{92FDC10C-2EE4-4BC7-ADB2-21CE78944789}"/>
          </ac:picMkLst>
        </pc:picChg>
      </pc:sldChg>
      <pc:sldChg chg="addSp delSp modSp add del">
        <pc:chgData name="yonglin bai" userId="e37654834b33044f" providerId="LiveId" clId="{9B79D80B-EB22-446F-B42B-E2AD7A471C0C}" dt="2018-11-06T03:49:32.073" v="2141" actId="2696"/>
        <pc:sldMkLst>
          <pc:docMk/>
          <pc:sldMk cId="1046083284" sldId="377"/>
        </pc:sldMkLst>
        <pc:spChg chg="mod">
          <ac:chgData name="yonglin bai" userId="e37654834b33044f" providerId="LiveId" clId="{9B79D80B-EB22-446F-B42B-E2AD7A471C0C}" dt="2018-11-06T03:47:33.845" v="2138" actId="404"/>
          <ac:spMkLst>
            <pc:docMk/>
            <pc:sldMk cId="1046083284" sldId="377"/>
            <ac:spMk id="2" creationId="{A7E5AF55-FC6E-41A9-A05C-24930FCAD585}"/>
          </ac:spMkLst>
        </pc:spChg>
        <pc:spChg chg="del">
          <ac:chgData name="yonglin bai" userId="e37654834b33044f" providerId="LiveId" clId="{9B79D80B-EB22-446F-B42B-E2AD7A471C0C}" dt="2018-11-06T03:44:58.258" v="2116" actId="478"/>
          <ac:spMkLst>
            <pc:docMk/>
            <pc:sldMk cId="1046083284" sldId="377"/>
            <ac:spMk id="3" creationId="{1B0CFA01-C83B-44CE-AEDA-F1A06EF6D90E}"/>
          </ac:spMkLst>
        </pc:spChg>
        <pc:picChg chg="add mod">
          <ac:chgData name="yonglin bai" userId="e37654834b33044f" providerId="LiveId" clId="{9B79D80B-EB22-446F-B42B-E2AD7A471C0C}" dt="2018-11-06T03:49:29.023" v="2140" actId="1076"/>
          <ac:picMkLst>
            <pc:docMk/>
            <pc:sldMk cId="1046083284" sldId="377"/>
            <ac:picMk id="4" creationId="{9B36C441-008E-48F2-A7FE-3FA5FB596F0F}"/>
          </ac:picMkLst>
        </pc:picChg>
      </pc:sldChg>
      <pc:sldChg chg="addSp delSp modSp add mod">
        <pc:chgData name="yonglin bai" userId="e37654834b33044f" providerId="LiveId" clId="{9B79D80B-EB22-446F-B42B-E2AD7A471C0C}" dt="2018-11-06T04:13:59.515" v="2243"/>
        <pc:sldMkLst>
          <pc:docMk/>
          <pc:sldMk cId="2959115213" sldId="377"/>
        </pc:sldMkLst>
        <pc:spChg chg="add mod">
          <ac:chgData name="yonglin bai" userId="e37654834b33044f" providerId="LiveId" clId="{9B79D80B-EB22-446F-B42B-E2AD7A471C0C}" dt="2018-11-06T04:12:08.472" v="2242"/>
          <ac:spMkLst>
            <pc:docMk/>
            <pc:sldMk cId="2959115213" sldId="377"/>
            <ac:spMk id="3" creationId="{38902AE7-D768-4A35-BAE4-68A5A1F98FA5}"/>
          </ac:spMkLst>
        </pc:spChg>
        <pc:graphicFrameChg chg="add mod">
          <ac:chgData name="yonglin bai" userId="e37654834b33044f" providerId="LiveId" clId="{9B79D80B-EB22-446F-B42B-E2AD7A471C0C}" dt="2018-11-06T04:11:08.817" v="2227"/>
          <ac:graphicFrameMkLst>
            <pc:docMk/>
            <pc:sldMk cId="2959115213" sldId="377"/>
            <ac:graphicFrameMk id="2" creationId="{00000000-0008-0000-0100-000002000000}"/>
          </ac:graphicFrameMkLst>
        </pc:graphicFrameChg>
        <pc:picChg chg="del">
          <ac:chgData name="yonglin bai" userId="e37654834b33044f" providerId="LiveId" clId="{9B79D80B-EB22-446F-B42B-E2AD7A471C0C}" dt="2018-11-06T04:13:59.515" v="2243"/>
          <ac:picMkLst>
            <pc:docMk/>
            <pc:sldMk cId="2959115213" sldId="377"/>
            <ac:picMk id="4" creationId="{2416CACF-1094-44EC-A45C-AF5AFCE89DDF}"/>
          </ac:picMkLst>
        </pc:picChg>
      </pc:sldChg>
      <pc:sldChg chg="addSp modSp add">
        <pc:chgData name="yonglin bai" userId="e37654834b33044f" providerId="LiveId" clId="{9B79D80B-EB22-446F-B42B-E2AD7A471C0C}" dt="2018-11-06T04:14:08.714" v="2246" actId="1076"/>
        <pc:sldMkLst>
          <pc:docMk/>
          <pc:sldMk cId="2658092664" sldId="378"/>
        </pc:sldMkLst>
        <pc:picChg chg="add mod">
          <ac:chgData name="yonglin bai" userId="e37654834b33044f" providerId="LiveId" clId="{9B79D80B-EB22-446F-B42B-E2AD7A471C0C}" dt="2018-11-06T04:14:08.714" v="2246" actId="1076"/>
          <ac:picMkLst>
            <pc:docMk/>
            <pc:sldMk cId="2658092664" sldId="378"/>
            <ac:picMk id="2" creationId="{1DEA2080-BF00-4F9E-81B1-0E8F374AF0CF}"/>
          </ac:picMkLst>
        </pc:picChg>
      </pc:sldChg>
      <pc:sldChg chg="addSp modSp add">
        <pc:chgData name="yonglin bai" userId="e37654834b33044f" providerId="LiveId" clId="{9B79D80B-EB22-446F-B42B-E2AD7A471C0C}" dt="2018-11-06T04:15:00.792" v="2250" actId="1076"/>
        <pc:sldMkLst>
          <pc:docMk/>
          <pc:sldMk cId="3822631884" sldId="379"/>
        </pc:sldMkLst>
        <pc:picChg chg="add mod">
          <ac:chgData name="yonglin bai" userId="e37654834b33044f" providerId="LiveId" clId="{9B79D80B-EB22-446F-B42B-E2AD7A471C0C}" dt="2018-11-06T04:15:00.792" v="2250" actId="1076"/>
          <ac:picMkLst>
            <pc:docMk/>
            <pc:sldMk cId="3822631884" sldId="379"/>
            <ac:picMk id="2" creationId="{B84E85DA-FA5E-479B-9DBC-12F9712D1E28}"/>
          </ac:picMkLst>
        </pc:picChg>
      </pc:sldChg>
      <pc:sldChg chg="addSp modSp add">
        <pc:chgData name="yonglin bai" userId="e37654834b33044f" providerId="LiveId" clId="{9B79D80B-EB22-446F-B42B-E2AD7A471C0C}" dt="2018-11-06T04:16:16.376" v="2253" actId="1076"/>
        <pc:sldMkLst>
          <pc:docMk/>
          <pc:sldMk cId="3014683870" sldId="380"/>
        </pc:sldMkLst>
        <pc:picChg chg="add mod">
          <ac:chgData name="yonglin bai" userId="e37654834b33044f" providerId="LiveId" clId="{9B79D80B-EB22-446F-B42B-E2AD7A471C0C}" dt="2018-11-06T04:16:16.376" v="2253" actId="1076"/>
          <ac:picMkLst>
            <pc:docMk/>
            <pc:sldMk cId="3014683870" sldId="380"/>
            <ac:picMk id="2" creationId="{E7512202-2378-4ACD-8BFD-BFBF6C0FACDA}"/>
          </ac:picMkLst>
        </pc:picChg>
      </pc:sldChg>
    </pc:docChg>
  </pc:docChgLst>
  <pc:docChgLst>
    <pc:chgData name="yonglin bai" userId="e37654834b33044f" providerId="LiveId" clId="{4A517184-9B7C-4889-9484-E0608B75D324}"/>
    <pc:docChg chg="undo custSel modSld">
      <pc:chgData name="yonglin bai" userId="e37654834b33044f" providerId="LiveId" clId="{4A517184-9B7C-4889-9484-E0608B75D324}" dt="2018-11-07T15:12:23.212" v="131" actId="1076"/>
      <pc:docMkLst>
        <pc:docMk/>
      </pc:docMkLst>
      <pc:sldChg chg="modSp">
        <pc:chgData name="yonglin bai" userId="e37654834b33044f" providerId="LiveId" clId="{4A517184-9B7C-4889-9484-E0608B75D324}" dt="2018-11-06T07:02:46.117" v="2" actId="1076"/>
        <pc:sldMkLst>
          <pc:docMk/>
          <pc:sldMk cId="0" sldId="262"/>
        </pc:sldMkLst>
        <pc:spChg chg="mod">
          <ac:chgData name="yonglin bai" userId="e37654834b33044f" providerId="LiveId" clId="{4A517184-9B7C-4889-9484-E0608B75D324}" dt="2018-11-06T07:02:46.117" v="2" actId="1076"/>
          <ac:spMkLst>
            <pc:docMk/>
            <pc:sldMk cId="0" sldId="262"/>
            <ac:spMk id="2051" creationId="{00000000-0000-0000-0000-000000000000}"/>
          </ac:spMkLst>
        </pc:spChg>
      </pc:sldChg>
      <pc:sldChg chg="modSp">
        <pc:chgData name="yonglin bai" userId="e37654834b33044f" providerId="LiveId" clId="{4A517184-9B7C-4889-9484-E0608B75D324}" dt="2018-11-06T08:40:06.303" v="113" actId="20577"/>
        <pc:sldMkLst>
          <pc:docMk/>
          <pc:sldMk cId="2020870114" sldId="265"/>
        </pc:sldMkLst>
        <pc:spChg chg="mod">
          <ac:chgData name="yonglin bai" userId="e37654834b33044f" providerId="LiveId" clId="{4A517184-9B7C-4889-9484-E0608B75D324}" dt="2018-11-06T07:03:15.732" v="6"/>
          <ac:spMkLst>
            <pc:docMk/>
            <pc:sldMk cId="2020870114" sldId="265"/>
            <ac:spMk id="2" creationId="{00000000-0000-0000-0000-000000000000}"/>
          </ac:spMkLst>
        </pc:spChg>
        <pc:spChg chg="mod">
          <ac:chgData name="yonglin bai" userId="e37654834b33044f" providerId="LiveId" clId="{4A517184-9B7C-4889-9484-E0608B75D324}" dt="2018-11-06T08:40:06.303" v="113" actId="20577"/>
          <ac:spMkLst>
            <pc:docMk/>
            <pc:sldMk cId="2020870114" sldId="265"/>
            <ac:spMk id="5" creationId="{00000000-0000-0000-0000-000000000000}"/>
          </ac:spMkLst>
        </pc:spChg>
      </pc:sldChg>
      <pc:sldChg chg="modSp">
        <pc:chgData name="yonglin bai" userId="e37654834b33044f" providerId="LiveId" clId="{4A517184-9B7C-4889-9484-E0608B75D324}" dt="2018-11-06T07:02:33.157" v="0" actId="1076"/>
        <pc:sldMkLst>
          <pc:docMk/>
          <pc:sldMk cId="0" sldId="276"/>
        </pc:sldMkLst>
        <pc:spChg chg="mod">
          <ac:chgData name="yonglin bai" userId="e37654834b33044f" providerId="LiveId" clId="{4A517184-9B7C-4889-9484-E0608B75D324}" dt="2018-11-06T07:02:33.157" v="0" actId="1076"/>
          <ac:spMkLst>
            <pc:docMk/>
            <pc:sldMk cId="0" sldId="276"/>
            <ac:spMk id="10" creationId="{00000000-0000-0000-0000-000000000000}"/>
          </ac:spMkLst>
        </pc:spChg>
      </pc:sldChg>
      <pc:sldChg chg="modSp">
        <pc:chgData name="yonglin bai" userId="e37654834b33044f" providerId="LiveId" clId="{4A517184-9B7C-4889-9484-E0608B75D324}" dt="2018-11-06T07:05:18.802" v="22" actId="20577"/>
        <pc:sldMkLst>
          <pc:docMk/>
          <pc:sldMk cId="2056870386" sldId="285"/>
        </pc:sldMkLst>
        <pc:graphicFrameChg chg="mod modGraphic">
          <ac:chgData name="yonglin bai" userId="e37654834b33044f" providerId="LiveId" clId="{4A517184-9B7C-4889-9484-E0608B75D324}" dt="2018-11-06T07:05:18.802" v="22" actId="20577"/>
          <ac:graphicFrameMkLst>
            <pc:docMk/>
            <pc:sldMk cId="2056870386" sldId="285"/>
            <ac:graphicFrameMk id="4" creationId="{00000000-0000-0000-0000-000000000000}"/>
          </ac:graphicFrameMkLst>
        </pc:graphicFrameChg>
      </pc:sldChg>
      <pc:sldChg chg="modSp">
        <pc:chgData name="yonglin bai" userId="e37654834b33044f" providerId="LiveId" clId="{4A517184-9B7C-4889-9484-E0608B75D324}" dt="2018-11-07T15:08:20.561" v="116"/>
        <pc:sldMkLst>
          <pc:docMk/>
          <pc:sldMk cId="0" sldId="335"/>
        </pc:sldMkLst>
        <pc:spChg chg="mod">
          <ac:chgData name="yonglin bai" userId="e37654834b33044f" providerId="LiveId" clId="{4A517184-9B7C-4889-9484-E0608B75D324}" dt="2018-11-07T15:08:20.561" v="116"/>
          <ac:spMkLst>
            <pc:docMk/>
            <pc:sldMk cId="0" sldId="335"/>
            <ac:spMk id="7" creationId="{00000000-0000-0000-0000-000000000000}"/>
          </ac:spMkLst>
        </pc:spChg>
      </pc:sldChg>
      <pc:sldChg chg="modSp">
        <pc:chgData name="yonglin bai" userId="e37654834b33044f" providerId="LiveId" clId="{4A517184-9B7C-4889-9484-E0608B75D324}" dt="2018-11-07T15:11:01.452" v="118" actId="1076"/>
        <pc:sldMkLst>
          <pc:docMk/>
          <pc:sldMk cId="1616540991" sldId="340"/>
        </pc:sldMkLst>
        <pc:spChg chg="mod">
          <ac:chgData name="yonglin bai" userId="e37654834b33044f" providerId="LiveId" clId="{4A517184-9B7C-4889-9484-E0608B75D324}" dt="2018-11-07T15:10:58.662" v="117" actId="14100"/>
          <ac:spMkLst>
            <pc:docMk/>
            <pc:sldMk cId="1616540991" sldId="340"/>
            <ac:spMk id="7" creationId="{00000000-0000-0000-0000-000000000000}"/>
          </ac:spMkLst>
        </pc:spChg>
        <pc:picChg chg="mod">
          <ac:chgData name="yonglin bai" userId="e37654834b33044f" providerId="LiveId" clId="{4A517184-9B7C-4889-9484-E0608B75D324}" dt="2018-11-07T15:11:01.452" v="118" actId="1076"/>
          <ac:picMkLst>
            <pc:docMk/>
            <pc:sldMk cId="1616540991" sldId="340"/>
            <ac:picMk id="19" creationId="{00000000-0000-0000-0000-000000000000}"/>
          </ac:picMkLst>
        </pc:picChg>
      </pc:sldChg>
      <pc:sldChg chg="modSp">
        <pc:chgData name="yonglin bai" userId="e37654834b33044f" providerId="LiveId" clId="{4A517184-9B7C-4889-9484-E0608B75D324}" dt="2018-11-06T07:06:50.046" v="25"/>
        <pc:sldMkLst>
          <pc:docMk/>
          <pc:sldMk cId="1732221511" sldId="369"/>
        </pc:sldMkLst>
        <pc:spChg chg="mod">
          <ac:chgData name="yonglin bai" userId="e37654834b33044f" providerId="LiveId" clId="{4A517184-9B7C-4889-9484-E0608B75D324}" dt="2018-11-06T07:04:14.919" v="14" actId="108"/>
          <ac:spMkLst>
            <pc:docMk/>
            <pc:sldMk cId="1732221511" sldId="369"/>
            <ac:spMk id="5" creationId="{64BAA069-565D-4A6B-B668-C097DE695164}"/>
          </ac:spMkLst>
        </pc:spChg>
        <pc:graphicFrameChg chg="mod modGraphic">
          <ac:chgData name="yonglin bai" userId="e37654834b33044f" providerId="LiveId" clId="{4A517184-9B7C-4889-9484-E0608B75D324}" dt="2018-11-06T07:06:50.046" v="25"/>
          <ac:graphicFrameMkLst>
            <pc:docMk/>
            <pc:sldMk cId="1732221511" sldId="369"/>
            <ac:graphicFrameMk id="6" creationId="{7B258D74-D3CF-41D1-AB22-8888BA2F6775}"/>
          </ac:graphicFrameMkLst>
        </pc:graphicFrameChg>
      </pc:sldChg>
      <pc:sldChg chg="modSp">
        <pc:chgData name="yonglin bai" userId="e37654834b33044f" providerId="LiveId" clId="{4A517184-9B7C-4889-9484-E0608B75D324}" dt="2018-11-07T15:12:23.212" v="131" actId="1076"/>
        <pc:sldMkLst>
          <pc:docMk/>
          <pc:sldMk cId="0" sldId="374"/>
        </pc:sldMkLst>
        <pc:picChg chg="mod">
          <ac:chgData name="yonglin bai" userId="e37654834b33044f" providerId="LiveId" clId="{4A517184-9B7C-4889-9484-E0608B75D324}" dt="2018-11-07T15:12:23.212" v="131" actId="1076"/>
          <ac:picMkLst>
            <pc:docMk/>
            <pc:sldMk cId="0" sldId="374"/>
            <ac:picMk id="8" creationId="{741F8F29-CAA0-4EEC-B865-28258A3DF9B0}"/>
          </ac:picMkLst>
        </pc:picChg>
      </pc:sldChg>
      <pc:sldChg chg="modSp">
        <pc:chgData name="yonglin bai" userId="e37654834b33044f" providerId="LiveId" clId="{4A517184-9B7C-4889-9484-E0608B75D324}" dt="2018-11-06T07:12:10.732" v="28" actId="6549"/>
        <pc:sldMkLst>
          <pc:docMk/>
          <pc:sldMk cId="2959115213" sldId="377"/>
        </pc:sldMkLst>
        <pc:spChg chg="mod">
          <ac:chgData name="yonglin bai" userId="e37654834b33044f" providerId="LiveId" clId="{4A517184-9B7C-4889-9484-E0608B75D324}" dt="2018-11-06T07:12:10.732" v="28" actId="6549"/>
          <ac:spMkLst>
            <pc:docMk/>
            <pc:sldMk cId="2959115213" sldId="377"/>
            <ac:spMk id="3" creationId="{38902AE7-D768-4A35-BAE4-68A5A1F98FA5}"/>
          </ac:spMkLst>
        </pc:spChg>
      </pc:sldChg>
      <pc:sldChg chg="addSp modSp">
        <pc:chgData name="yonglin bai" userId="e37654834b33044f" providerId="LiveId" clId="{4A517184-9B7C-4889-9484-E0608B75D324}" dt="2018-11-06T07:12:54.701" v="43"/>
        <pc:sldMkLst>
          <pc:docMk/>
          <pc:sldMk cId="2658092664" sldId="378"/>
        </pc:sldMkLst>
        <pc:spChg chg="add mod">
          <ac:chgData name="yonglin bai" userId="e37654834b33044f" providerId="LiveId" clId="{4A517184-9B7C-4889-9484-E0608B75D324}" dt="2018-11-06T07:12:54.701" v="43"/>
          <ac:spMkLst>
            <pc:docMk/>
            <pc:sldMk cId="2658092664" sldId="378"/>
            <ac:spMk id="3" creationId="{4E70D08D-BB99-42BB-8EE9-A471BBCAD959}"/>
          </ac:spMkLst>
        </pc:spChg>
      </pc:sldChg>
      <pc:sldChg chg="addSp modSp">
        <pc:chgData name="yonglin bai" userId="e37654834b33044f" providerId="LiveId" clId="{4A517184-9B7C-4889-9484-E0608B75D324}" dt="2018-11-06T08:04:51.675" v="66"/>
        <pc:sldMkLst>
          <pc:docMk/>
          <pc:sldMk cId="3822631884" sldId="379"/>
        </pc:sldMkLst>
        <pc:spChg chg="add mod">
          <ac:chgData name="yonglin bai" userId="e37654834b33044f" providerId="LiveId" clId="{4A517184-9B7C-4889-9484-E0608B75D324}" dt="2018-11-06T08:04:51.675" v="66"/>
          <ac:spMkLst>
            <pc:docMk/>
            <pc:sldMk cId="3822631884" sldId="379"/>
            <ac:spMk id="3" creationId="{7D6A9265-6B1A-422A-8397-1F35F5914EEA}"/>
          </ac:spMkLst>
        </pc:spChg>
      </pc:sldChg>
      <pc:sldChg chg="addSp modSp">
        <pc:chgData name="yonglin bai" userId="e37654834b33044f" providerId="LiveId" clId="{4A517184-9B7C-4889-9484-E0608B75D324}" dt="2018-11-06T08:06:23.029" v="96"/>
        <pc:sldMkLst>
          <pc:docMk/>
          <pc:sldMk cId="3014683870" sldId="380"/>
        </pc:sldMkLst>
        <pc:spChg chg="add mod">
          <ac:chgData name="yonglin bai" userId="e37654834b33044f" providerId="LiveId" clId="{4A517184-9B7C-4889-9484-E0608B75D324}" dt="2018-11-06T08:06:23.029" v="96"/>
          <ac:spMkLst>
            <pc:docMk/>
            <pc:sldMk cId="3014683870" sldId="380"/>
            <ac:spMk id="3" creationId="{F090D5E7-DEEA-4B7D-A507-EFF1871AFAD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88871"/>
          </a:xfrm>
          <a:prstGeom prst="rect">
            <a:avLst/>
          </a:prstGeom>
        </p:spPr>
        <p:txBody>
          <a:bodyPr vert="horz" lIns="93838" tIns="46919" rIns="93838" bIns="4691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64119" y="0"/>
            <a:ext cx="2879619" cy="488871"/>
          </a:xfrm>
          <a:prstGeom prst="rect">
            <a:avLst/>
          </a:prstGeom>
        </p:spPr>
        <p:txBody>
          <a:bodyPr vert="horz" lIns="93838" tIns="46919" rIns="93838" bIns="46919" rtlCol="0"/>
          <a:lstStyle>
            <a:lvl1pPr algn="r">
              <a:defRPr sz="1200"/>
            </a:lvl1pPr>
          </a:lstStyle>
          <a:p>
            <a:fld id="{B0AEA686-73C0-4CAB-8E19-FE082450A978}" type="datetimeFigureOut">
              <a:rPr lang="zh-CN" altLang="en-US" smtClean="0"/>
              <a:pPr/>
              <a:t>2019-12-15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38" tIns="46919" rIns="93838" bIns="4691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4528" y="4644271"/>
            <a:ext cx="5316220" cy="4399836"/>
          </a:xfrm>
          <a:prstGeom prst="rect">
            <a:avLst/>
          </a:prstGeom>
        </p:spPr>
        <p:txBody>
          <a:bodyPr vert="horz" lIns="93838" tIns="46919" rIns="93838" bIns="4691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286846"/>
            <a:ext cx="2879619" cy="488871"/>
          </a:xfrm>
          <a:prstGeom prst="rect">
            <a:avLst/>
          </a:prstGeom>
        </p:spPr>
        <p:txBody>
          <a:bodyPr vert="horz" lIns="93838" tIns="46919" rIns="93838" bIns="4691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64119" y="9286846"/>
            <a:ext cx="2879619" cy="488871"/>
          </a:xfrm>
          <a:prstGeom prst="rect">
            <a:avLst/>
          </a:prstGeom>
        </p:spPr>
        <p:txBody>
          <a:bodyPr vert="horz" lIns="93838" tIns="46919" rIns="93838" bIns="46919" rtlCol="0" anchor="b"/>
          <a:lstStyle>
            <a:lvl1pPr algn="r">
              <a:defRPr sz="1200"/>
            </a:lvl1pPr>
          </a:lstStyle>
          <a:p>
            <a:fld id="{FC814AE6-1F53-4B51-8EF2-95EA6506D9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79475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Good </a:t>
            </a:r>
            <a:r>
              <a:rPr lang="en-US" altLang="zh-CN" dirty="0" smtClean="0"/>
              <a:t>morning</a:t>
            </a:r>
            <a:r>
              <a:rPr lang="en-US" altLang="zh-CN" baseline="0" dirty="0" smtClean="0"/>
              <a:t>, </a:t>
            </a:r>
            <a:r>
              <a:rPr lang="en-US" altLang="zh-CN" baseline="0" dirty="0"/>
              <a:t>everyone. My name </a:t>
            </a:r>
            <a:r>
              <a:rPr lang="en-US" altLang="zh-CN" baseline="0" dirty="0" smtClean="0"/>
              <a:t>is, </a:t>
            </a:r>
            <a:r>
              <a:rPr lang="en-US" altLang="zh-CN" baseline="0" dirty="0"/>
              <a:t>from </a:t>
            </a:r>
            <a:r>
              <a:rPr lang="en-US" altLang="zh-CN" baseline="0" dirty="0" err="1" smtClean="0"/>
              <a:t>xi’an</a:t>
            </a:r>
            <a:r>
              <a:rPr lang="en-US" altLang="zh-CN" baseline="0" dirty="0" smtClean="0"/>
              <a:t>. </a:t>
            </a:r>
            <a:r>
              <a:rPr lang="en-US" altLang="zh-CN" baseline="0" dirty="0"/>
              <a:t>Now I’m glad to give a simply presentation of our ISCMOS camera and its mechanical design. </a:t>
            </a:r>
            <a:r>
              <a:rPr lang="en-US" altLang="zh-CN" baseline="0" dirty="0" smtClean="0"/>
              <a:t>institute of optics and precision mechanics of </a:t>
            </a:r>
            <a:r>
              <a:rPr lang="en-US" altLang="zh-CN" baseline="0" dirty="0" err="1" smtClean="0"/>
              <a:t>cas,China</a:t>
            </a: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14AE6-1F53-4B51-8EF2-95EA6506D95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285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14AE6-1F53-4B51-8EF2-95EA6506D95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14AE6-1F53-4B51-8EF2-95EA6506D95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14AE6-1F53-4B51-8EF2-95EA6506D95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14AE6-1F53-4B51-8EF2-95EA6506D95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14AE6-1F53-4B51-8EF2-95EA6506D95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CDDB5-F93B-47A0-9B3F-173A347947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D900D-6915-4879-8E8C-F3B0B700B5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63B0-2B1C-4D55-B4FE-7143D9AC05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38C58-32BC-40B0-9D9C-75EDA5043A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81205-C846-4CE7-8243-CA362D1927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6507A-BBA2-422B-BAC9-03829D7A92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D1130-16B3-4FC7-8D7C-3C6D281C8F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50B60-05D3-4086-8F51-03E68E642A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89401-FF64-449A-A533-A62CD44213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6DEBA-9367-4313-9ABE-695566514E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3F31B-AB9A-43D0-B757-8DA61A45C8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726A8-AF9D-4215-A62C-5E5A2A404B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F94A71-3A7F-44F3-8AA1-444DF4C91BC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89" y="8161"/>
            <a:ext cx="825996" cy="8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088" y="2417550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 indent="-342900" algn="ctr">
              <a:spcBef>
                <a:spcPts val="600"/>
              </a:spcBef>
              <a:defRPr/>
            </a:pPr>
            <a:r>
              <a:rPr lang="en-US" altLang="zh-CN" sz="4000" b="1" dirty="0" smtClean="0"/>
              <a:t>High </a:t>
            </a:r>
            <a:r>
              <a:rPr lang="en-US" altLang="zh-CN" sz="4000" b="1" dirty="0" err="1" smtClean="0"/>
              <a:t>Proformance</a:t>
            </a:r>
            <a:r>
              <a:rPr lang="en-US" altLang="zh-CN" sz="4000" b="1" dirty="0" smtClean="0"/>
              <a:t> </a:t>
            </a:r>
            <a:r>
              <a:rPr lang="en-US" altLang="zh-CN" sz="4000" b="1" dirty="0" err="1" smtClean="0"/>
              <a:t>sCMOS</a:t>
            </a:r>
            <a:r>
              <a:rPr lang="en-US" altLang="zh-CN" sz="4000" b="1" dirty="0" smtClean="0"/>
              <a:t> Platform</a:t>
            </a:r>
            <a:endParaRPr lang="en-US" altLang="zh-CN" sz="4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仿宋_GB2312" pitchFamily="49" charset="-122"/>
              <a:cs typeface="Times New Roman" pitchFamily="18" charset="0"/>
            </a:endParaRPr>
          </a:p>
        </p:txBody>
      </p:sp>
      <p:sp>
        <p:nvSpPr>
          <p:cNvPr id="10" name="副标题 2"/>
          <p:cNvSpPr txBox="1">
            <a:spLocks/>
          </p:cNvSpPr>
          <p:nvPr/>
        </p:nvSpPr>
        <p:spPr>
          <a:xfrm>
            <a:off x="1475656" y="4365104"/>
            <a:ext cx="6192688" cy="115212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altLang="zh-CN" sz="2200" b="1" u="sng" kern="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GAO Jia-rui</a:t>
            </a:r>
            <a:endParaRPr lang="en-US" altLang="zh-CN" sz="2200" b="1" u="sng" kern="0" dirty="0" smtClean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2200" b="1" u="sng" kern="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2019-12-16</a:t>
            </a:r>
            <a:endParaRPr kumimoji="0" lang="zh-CN" altLang="en-US" sz="2200" b="0" i="0" u="sng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80" y="26064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kumimoji="1" lang="en-US" altLang="zh-CN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1" lang="en-US" altLang="zh-CN" sz="28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kumimoji="1" lang="en-US" altLang="zh-C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zh-CN" sz="2800" b="1" dirty="0">
                <a:latin typeface="Times New Roman" pitchFamily="18" charset="0"/>
                <a:cs typeface="Times New Roman" pitchFamily="18" charset="0"/>
              </a:rPr>
              <a:t>HERD Workshop, </a:t>
            </a:r>
            <a:r>
              <a:rPr kumimoji="1" lang="en-US" altLang="zh-CN" sz="2800" b="1" dirty="0" smtClean="0">
                <a:latin typeface="Times New Roman" pitchFamily="18" charset="0"/>
                <a:cs typeface="Times New Roman" pitchFamily="18" charset="0"/>
              </a:rPr>
              <a:t>XI’AN</a:t>
            </a:r>
            <a:endParaRPr kumimoji="1"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" y="0"/>
            <a:ext cx="9130801" cy="830997"/>
          </a:xfrm>
        </p:spPr>
        <p:txBody>
          <a:bodyPr/>
          <a:lstStyle/>
          <a:p>
            <a:pPr algn="l"/>
            <a:r>
              <a:rPr lang="en-US" altLang="zh-CN" sz="2800" dirty="0" smtClean="0"/>
              <a:t>The </a:t>
            </a:r>
            <a:r>
              <a:rPr lang="en-US" altLang="zh-CN" sz="2800" dirty="0" smtClean="0"/>
              <a:t>progress</a:t>
            </a:r>
            <a:endParaRPr lang="en-US" altLang="zh-C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426117" y="982183"/>
            <a:ext cx="3682387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altLang="zh-CN" sz="2400" dirty="0" smtClean="0"/>
              <a:t>Have built the imaging quality platform according to the newset EMVA-1288 standard.</a:t>
            </a:r>
          </a:p>
          <a:p>
            <a:pPr marL="285750" indent="-285750">
              <a:buFont typeface="Arial" charset="0"/>
              <a:buChar char="•"/>
            </a:pPr>
            <a:r>
              <a:rPr lang="fr-FR" altLang="zh-CN" sz="2400" dirty="0" smtClean="0"/>
              <a:t>Have built the logic verification platform to acchieve the safe development of FPGA array.</a:t>
            </a:r>
          </a:p>
          <a:p>
            <a:pPr marL="285750" indent="-285750">
              <a:buFont typeface="Arial" charset="0"/>
              <a:buChar char="•"/>
            </a:pPr>
            <a:r>
              <a:rPr lang="fr-FR" altLang="zh-CN" sz="2400" dirty="0" smtClean="0"/>
              <a:t>Start the precision power supply platform which will achieve 10uV noise design.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151" y="1381869"/>
            <a:ext cx="5166929" cy="442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08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6117" y="982183"/>
            <a:ext cx="3682387" cy="4893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altLang="zh-CN" sz="2400" dirty="0" smtClean="0"/>
              <a:t>Upper pic shows an EMVA-1288 camera and pixel model.</a:t>
            </a:r>
            <a:endParaRPr lang="fr-FR" altLang="zh-CN" sz="2400" dirty="0" smtClean="0"/>
          </a:p>
          <a:p>
            <a:pPr marL="285750" indent="-285750">
              <a:buFont typeface="Arial" charset="0"/>
              <a:buChar char="•"/>
            </a:pPr>
            <a:r>
              <a:rPr lang="fr-FR" altLang="zh-CN" sz="2400" dirty="0" smtClean="0"/>
              <a:t>Figure below shows the result we blended the sCMOS HG and LG channels. The Dynamic Range is larger than 8000:1.</a:t>
            </a:r>
          </a:p>
          <a:p>
            <a:pPr marL="285750" indent="-285750">
              <a:buFont typeface="Arial" charset="0"/>
              <a:buChar char="•"/>
            </a:pPr>
            <a:r>
              <a:rPr lang="fr-FR" altLang="zh-CN" sz="2400" dirty="0" smtClean="0"/>
              <a:t>It shows that two sCMOS cameras will cover the HERD DR requirement.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218" y="980728"/>
            <a:ext cx="4931838" cy="229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10" y="3424386"/>
            <a:ext cx="5270678" cy="266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198" y="0"/>
            <a:ext cx="9130801" cy="830997"/>
          </a:xfrm>
        </p:spPr>
        <p:txBody>
          <a:bodyPr/>
          <a:lstStyle/>
          <a:p>
            <a:pPr algn="l"/>
            <a:r>
              <a:rPr lang="en-US" altLang="zh-CN" sz="2800" dirty="0" smtClean="0"/>
              <a:t>The </a:t>
            </a:r>
            <a:r>
              <a:rPr lang="en-US" altLang="zh-CN" sz="2800" dirty="0" smtClean="0"/>
              <a:t>progress</a:t>
            </a:r>
            <a:endParaRPr lang="en-US" altLang="zh-CN" sz="2800" dirty="0"/>
          </a:p>
        </p:txBody>
      </p:sp>
    </p:spTree>
    <p:extLst>
      <p:ext uri="{BB962C8B-B14F-4D97-AF65-F5344CB8AC3E}">
        <p14:creationId xmlns="" xmlns:p14="http://schemas.microsoft.com/office/powerpoint/2010/main" val="20208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6117" y="982183"/>
            <a:ext cx="3682387" cy="54014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sz="2300" dirty="0" smtClean="0"/>
              <a:t>we use a TEC model and a radiating tube unit to cool the </a:t>
            </a:r>
            <a:r>
              <a:rPr lang="en-US" altLang="zh-CN" sz="2300" dirty="0" err="1" smtClean="0"/>
              <a:t>sCMOS</a:t>
            </a:r>
            <a:r>
              <a:rPr lang="en-US" altLang="zh-CN" sz="2300" dirty="0" smtClean="0"/>
              <a:t> </a:t>
            </a:r>
            <a:r>
              <a:rPr lang="en-US" altLang="zh-CN" sz="2300" dirty="0" smtClean="0"/>
              <a:t>with a PID </a:t>
            </a:r>
            <a:r>
              <a:rPr lang="en-US" altLang="zh-CN" sz="2300" dirty="0" smtClean="0"/>
              <a:t>controller. 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2300" dirty="0" smtClean="0"/>
              <a:t>the </a:t>
            </a:r>
            <a:r>
              <a:rPr lang="en-US" altLang="zh-CN" sz="2300" dirty="0" smtClean="0"/>
              <a:t>lowest temperature can be controlled at </a:t>
            </a:r>
            <a:r>
              <a:rPr lang="en-US" altLang="zh-CN" sz="2300" dirty="0" smtClean="0"/>
              <a:t>16℃ </a:t>
            </a:r>
            <a:r>
              <a:rPr lang="en-US" altLang="zh-CN" sz="2300" dirty="0" smtClean="0"/>
              <a:t>in </a:t>
            </a:r>
            <a:r>
              <a:rPr lang="en-US" altLang="zh-CN" sz="2300" dirty="0" smtClean="0"/>
              <a:t>the lab with surrounding 22</a:t>
            </a:r>
            <a:r>
              <a:rPr lang="en-US" altLang="zh-CN" sz="2300" dirty="0" smtClean="0"/>
              <a:t>℃. </a:t>
            </a:r>
            <a:endParaRPr lang="en-US" altLang="zh-CN" sz="23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zh-CN" sz="2300" dirty="0" smtClean="0"/>
              <a:t>To </a:t>
            </a:r>
            <a:r>
              <a:rPr lang="en-US" altLang="zh-CN" sz="2300" dirty="0" smtClean="0"/>
              <a:t>protect the opened detector from condensate water, we use some silicon rubber to protect the golden silk and make it sealed from air.</a:t>
            </a:r>
            <a:endParaRPr lang="fr-FR" altLang="zh-CN" sz="2300" dirty="0" smtClean="0"/>
          </a:p>
        </p:txBody>
      </p:sp>
      <p:pic>
        <p:nvPicPr>
          <p:cNvPr id="6" name="Picture 3" descr="E:\work\HERD\HERD国际工作会议\第五次国际工作会议-日内瓦CERN_20171011\热管组合三维示意(英文注释)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3501008"/>
            <a:ext cx="2736304" cy="2158212"/>
          </a:xfrm>
          <a:prstGeom prst="rect">
            <a:avLst/>
          </a:prstGeom>
          <a:noFill/>
        </p:spPr>
      </p:pic>
      <p:pic>
        <p:nvPicPr>
          <p:cNvPr id="7" name="Picture 4" descr="E:\work\HERD\HERD国际工作会议\第五次国际工作会议-日内瓦CERN_20171011\复件 热管装配.t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1196752"/>
            <a:ext cx="2743505" cy="2286254"/>
          </a:xfrm>
          <a:prstGeom prst="rect">
            <a:avLst/>
          </a:prstGeom>
          <a:noFill/>
        </p:spPr>
      </p:pic>
      <p:pic>
        <p:nvPicPr>
          <p:cNvPr id="8" name="Picture 10" descr="E:\work\HERD\HERD国际工作会议\第五次国际工作会议-日内瓦CERN_20171011\P70601-22321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15816" y="1196752"/>
            <a:ext cx="2448272" cy="2304256"/>
          </a:xfrm>
          <a:prstGeom prst="rect">
            <a:avLst/>
          </a:prstGeom>
          <a:noFill/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744B854-3B7F-4EE6-8B1C-58DC4DC378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93" t="15357" r="20782" b="11708"/>
          <a:stretch/>
        </p:blipFill>
        <p:spPr>
          <a:xfrm rot="16200000">
            <a:off x="3059832" y="3356992"/>
            <a:ext cx="2160240" cy="244827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198" y="0"/>
            <a:ext cx="9130801" cy="830997"/>
          </a:xfrm>
        </p:spPr>
        <p:txBody>
          <a:bodyPr/>
          <a:lstStyle/>
          <a:p>
            <a:pPr algn="l"/>
            <a:r>
              <a:rPr lang="en-US" altLang="zh-CN" sz="2800" dirty="0" smtClean="0"/>
              <a:t>The </a:t>
            </a:r>
            <a:r>
              <a:rPr lang="en-US" altLang="zh-CN" sz="2800" dirty="0" smtClean="0"/>
              <a:t>progress</a:t>
            </a:r>
            <a:endParaRPr lang="en-US" altLang="zh-CN" sz="2800" dirty="0"/>
          </a:p>
        </p:txBody>
      </p:sp>
    </p:spTree>
    <p:extLst>
      <p:ext uri="{BB962C8B-B14F-4D97-AF65-F5344CB8AC3E}">
        <p14:creationId xmlns="" xmlns:p14="http://schemas.microsoft.com/office/powerpoint/2010/main" val="20208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6117" y="982183"/>
            <a:ext cx="3682387" cy="186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sz="2300" dirty="0" smtClean="0"/>
              <a:t>We upgraded the signal processing board this year, the devices compatible </a:t>
            </a:r>
            <a:r>
              <a:rPr lang="en-US" altLang="zh-CN" sz="2300" dirty="0" smtClean="0"/>
              <a:t>with aerospace devices. </a:t>
            </a:r>
            <a:endParaRPr lang="fr-FR" altLang="zh-CN" sz="2300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198" y="0"/>
            <a:ext cx="9130801" cy="830997"/>
          </a:xfrm>
        </p:spPr>
        <p:txBody>
          <a:bodyPr/>
          <a:lstStyle/>
          <a:p>
            <a:pPr algn="l"/>
            <a:r>
              <a:rPr lang="en-US" altLang="zh-CN" sz="2800" dirty="0" smtClean="0"/>
              <a:t>The </a:t>
            </a:r>
            <a:r>
              <a:rPr lang="en-US" altLang="zh-CN" sz="2800" dirty="0" smtClean="0"/>
              <a:t>progress</a:t>
            </a:r>
            <a:endParaRPr lang="en-US" altLang="zh-CN" sz="2800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4824536" cy="437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08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6117" y="982183"/>
            <a:ext cx="3682387" cy="25699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sz="2300" dirty="0" smtClean="0"/>
              <a:t>Based on the upgraded data processing board, we built a data processing array.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2300" dirty="0" smtClean="0"/>
              <a:t>Tested data throughput with </a:t>
            </a:r>
            <a:r>
              <a:rPr lang="en-US" altLang="zh-CN" sz="2300" dirty="0" smtClean="0">
                <a:solidFill>
                  <a:srgbClr val="FF0000"/>
                </a:solidFill>
              </a:rPr>
              <a:t>288Gbps per board</a:t>
            </a:r>
            <a:r>
              <a:rPr lang="en-US" altLang="zh-CN" sz="2300" dirty="0" smtClean="0"/>
              <a:t>.(36x8Gbps)</a:t>
            </a:r>
            <a:endParaRPr lang="fr-FR" altLang="zh-CN" sz="2300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198" y="0"/>
            <a:ext cx="9130801" cy="830997"/>
          </a:xfrm>
        </p:spPr>
        <p:txBody>
          <a:bodyPr/>
          <a:lstStyle/>
          <a:p>
            <a:pPr algn="l"/>
            <a:r>
              <a:rPr lang="en-US" altLang="zh-CN" sz="2800" dirty="0" smtClean="0"/>
              <a:t>The </a:t>
            </a:r>
            <a:r>
              <a:rPr lang="en-US" altLang="zh-CN" sz="2800" dirty="0" smtClean="0"/>
              <a:t>progress</a:t>
            </a:r>
            <a:endParaRPr lang="en-US" altLang="zh-CN" sz="2800" dirty="0"/>
          </a:p>
        </p:txBody>
      </p:sp>
      <p:pic>
        <p:nvPicPr>
          <p:cNvPr id="10" name="图片 9" descr="FPGA阵列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116" y="1080120"/>
            <a:ext cx="3921900" cy="52292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933056"/>
            <a:ext cx="409442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08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6117" y="982183"/>
            <a:ext cx="3682387" cy="25699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sz="2300" dirty="0" smtClean="0"/>
              <a:t>Plan and push a high    B</a:t>
            </a:r>
            <a:r>
              <a:rPr lang="fr-FR" altLang="zh-CN" sz="2300" dirty="0" smtClean="0"/>
              <a:t>ackside-illuminated with big pixel size high sCMOS. </a:t>
            </a:r>
            <a:endParaRPr lang="en-US" altLang="zh-CN" sz="23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zh-CN" sz="2300" dirty="0" smtClean="0"/>
              <a:t> </a:t>
            </a:r>
            <a:r>
              <a:rPr lang="en-US" altLang="zh-CN" sz="2300" dirty="0" smtClean="0"/>
              <a:t>To achieve a big promotion in </a:t>
            </a:r>
            <a:r>
              <a:rPr lang="en-US" altLang="zh-CN" sz="2300" dirty="0" err="1" smtClean="0"/>
              <a:t>sCMOS</a:t>
            </a:r>
            <a:r>
              <a:rPr lang="en-US" altLang="zh-CN" sz="2300" dirty="0" smtClean="0"/>
              <a:t> SNR.</a:t>
            </a:r>
            <a:endParaRPr lang="en-US" altLang="zh-CN" sz="2300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198" y="0"/>
            <a:ext cx="9130801" cy="830997"/>
          </a:xfrm>
        </p:spPr>
        <p:txBody>
          <a:bodyPr/>
          <a:lstStyle/>
          <a:p>
            <a:pPr algn="l"/>
            <a:r>
              <a:rPr lang="en-US" altLang="zh-CN" sz="2800" dirty="0" smtClean="0"/>
              <a:t>Next to do</a:t>
            </a:r>
            <a:endParaRPr lang="en-US" altLang="zh-CN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044605"/>
            <a:ext cx="5292080" cy="8002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altLang="zh-CN" sz="2300" dirty="0" smtClean="0"/>
              <a:t>Backside-illuminated with 95% QE vs Frontside-illuminated 65% QE.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780928"/>
            <a:ext cx="5292080" cy="446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altLang="zh-CN" sz="2300" dirty="0" smtClean="0"/>
              <a:t>15</a:t>
            </a:r>
            <a:r>
              <a:rPr lang="fr-FR" altLang="zh-CN" sz="2300" baseline="30000" dirty="0" smtClean="0"/>
              <a:t>2</a:t>
            </a:r>
            <a:r>
              <a:rPr lang="fr-FR" altLang="zh-CN" sz="2300" dirty="0" smtClean="0"/>
              <a:t>um pixel vs 5.5</a:t>
            </a:r>
            <a:r>
              <a:rPr lang="fr-FR" altLang="zh-CN" sz="2300" baseline="30000" dirty="0" smtClean="0"/>
              <a:t>2</a:t>
            </a:r>
            <a:r>
              <a:rPr lang="fr-FR" altLang="zh-CN" sz="2300" dirty="0" smtClean="0"/>
              <a:t>um pixel.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67447"/>
            <a:ext cx="29241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9770"/>
            <a:ext cx="34385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4149080"/>
            <a:ext cx="5292080" cy="15081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altLang="zh-CN" sz="2300" dirty="0" smtClean="0"/>
              <a:t>Backside-illuminated </a:t>
            </a:r>
            <a:r>
              <a:rPr lang="fr-FR" altLang="zh-CN" sz="2300" dirty="0" smtClean="0"/>
              <a:t>with 15</a:t>
            </a:r>
            <a:r>
              <a:rPr lang="fr-FR" altLang="zh-CN" sz="2300" baseline="30000" dirty="0" smtClean="0"/>
              <a:t>2</a:t>
            </a:r>
            <a:r>
              <a:rPr lang="fr-FR" altLang="zh-CN" sz="2300" dirty="0" smtClean="0"/>
              <a:t>um pixel vs </a:t>
            </a:r>
            <a:r>
              <a:rPr lang="fr-FR" altLang="zh-CN" sz="2300" dirty="0" smtClean="0"/>
              <a:t>Frontside-illuminated </a:t>
            </a:r>
            <a:r>
              <a:rPr lang="fr-FR" altLang="zh-CN" sz="2300" dirty="0" smtClean="0"/>
              <a:t>with 5.5</a:t>
            </a:r>
            <a:r>
              <a:rPr lang="fr-FR" altLang="zh-CN" sz="2300" baseline="30000" dirty="0" smtClean="0"/>
              <a:t>2</a:t>
            </a:r>
            <a:r>
              <a:rPr lang="fr-FR" altLang="zh-CN" sz="2300" dirty="0" smtClean="0"/>
              <a:t>um pixel.</a:t>
            </a:r>
          </a:p>
          <a:p>
            <a:pPr marL="285750" indent="-285750">
              <a:buFont typeface="Arial" charset="0"/>
              <a:buChar char="•"/>
            </a:pPr>
            <a:r>
              <a:rPr lang="fr-FR" altLang="zh-CN" sz="2300" dirty="0" smtClean="0"/>
              <a:t>The SNR improved to </a:t>
            </a:r>
            <a:r>
              <a:rPr lang="fr-FR" altLang="zh-CN" sz="2300" dirty="0" smtClean="0">
                <a:solidFill>
                  <a:srgbClr val="FF0000"/>
                </a:solidFill>
              </a:rPr>
              <a:t>327%</a:t>
            </a:r>
            <a:r>
              <a:rPr lang="fr-FR" altLang="zh-CN" sz="23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0208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6117" y="982183"/>
            <a:ext cx="3682387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sz="2400" dirty="0" smtClean="0"/>
              <a:t>Continue to build the high-performance platform for the </a:t>
            </a:r>
            <a:r>
              <a:rPr lang="en-US" altLang="zh-CN" sz="2400" dirty="0" smtClean="0"/>
              <a:t>future </a:t>
            </a:r>
            <a:r>
              <a:rPr lang="en-US" altLang="zh-CN" sz="2400" dirty="0" err="1" smtClean="0"/>
              <a:t>sCMOS</a:t>
            </a:r>
            <a:r>
              <a:rPr lang="en-US" altLang="zh-CN" sz="2400" dirty="0" smtClean="0"/>
              <a:t>.</a:t>
            </a:r>
            <a:endParaRPr lang="en-US" altLang="zh-CN" sz="2400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198" y="0"/>
            <a:ext cx="9130801" cy="830997"/>
          </a:xfrm>
        </p:spPr>
        <p:txBody>
          <a:bodyPr/>
          <a:lstStyle/>
          <a:p>
            <a:pPr algn="l"/>
            <a:r>
              <a:rPr lang="en-US" altLang="zh-CN" sz="2800" dirty="0" smtClean="0"/>
              <a:t>Next to do</a:t>
            </a:r>
            <a:endParaRPr lang="en-US" altLang="zh-CN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151" y="1381869"/>
            <a:ext cx="5166929" cy="442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08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>
            <a:extLst>
              <a:ext uri="{FF2B5EF4-FFF2-40B4-BE49-F238E27FC236}">
                <a16:creationId xmlns="" xmlns:a16="http://schemas.microsoft.com/office/drawing/2014/main" id="{9224150D-9CB7-4657-894F-C153D6F02FD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0"/>
            <a:ext cx="8936038" cy="1009650"/>
            <a:chOff x="96" y="0"/>
            <a:chExt cx="5629" cy="636"/>
          </a:xfrm>
        </p:grpSpPr>
        <p:sp>
          <p:nvSpPr>
            <p:cNvPr id="11268" name="Line 6">
              <a:extLst>
                <a:ext uri="{FF2B5EF4-FFF2-40B4-BE49-F238E27FC236}">
                  <a16:creationId xmlns="" xmlns:a16="http://schemas.microsoft.com/office/drawing/2014/main" id="{1A6E9065-0471-433D-BEDC-1D7C288003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528"/>
              <a:ext cx="4944" cy="0"/>
            </a:xfrm>
            <a:prstGeom prst="line">
              <a:avLst/>
            </a:prstGeom>
            <a:noFill/>
            <a:ln w="698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1269" name="Picture 6" descr="logo">
              <a:extLst>
                <a:ext uri="{FF2B5EF4-FFF2-40B4-BE49-F238E27FC236}">
                  <a16:creationId xmlns="" xmlns:a16="http://schemas.microsoft.com/office/drawing/2014/main" id="{0AEF359C-5E49-439F-9C7F-AC840C780B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0"/>
              <a:ext cx="624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8">
              <a:extLst>
                <a:ext uri="{FF2B5EF4-FFF2-40B4-BE49-F238E27FC236}">
                  <a16:creationId xmlns="" xmlns:a16="http://schemas.microsoft.com/office/drawing/2014/main" id="{5AC38D65-CD8B-45BB-BFDD-CFC3A14FC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424"/>
              <a:ext cx="68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>
                  <a:latin typeface="Times New Roman" panose="02020603050405020304" pitchFamily="18" charset="0"/>
                  <a:ea typeface="微软雅黑" panose="020B0503020204020204" pitchFamily="34" charset="-122"/>
                </a:rPr>
                <a:t>X I O P M</a:t>
              </a:r>
            </a:p>
          </p:txBody>
        </p:sp>
      </p:grpSp>
      <p:sp>
        <p:nvSpPr>
          <p:cNvPr id="8" name="Text Box 4">
            <a:extLst>
              <a:ext uri="{FF2B5EF4-FFF2-40B4-BE49-F238E27FC236}">
                <a16:creationId xmlns="" xmlns:a16="http://schemas.microsoft.com/office/drawing/2014/main" id="{2848B8C5-B6AB-4F14-A61D-F0A9EDC84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60152"/>
            <a:ext cx="85415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8809BF2-F784-4CAA-931D-FBD416F10F68}"/>
              </a:ext>
            </a:extLst>
          </p:cNvPr>
          <p:cNvSpPr/>
          <p:nvPr/>
        </p:nvSpPr>
        <p:spPr>
          <a:xfrm>
            <a:off x="971600" y="2492896"/>
            <a:ext cx="6408712" cy="441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Bef>
                <a:spcPct val="50000"/>
              </a:spcBef>
              <a:buClr>
                <a:schemeClr val="accent2"/>
              </a:buClr>
              <a:buSzPct val="110000"/>
            </a:pPr>
            <a:r>
              <a:rPr kumimoji="1" lang="en-US" altLang="zh-CN" sz="4400" dirty="0">
                <a:solidFill>
                  <a:srgbClr val="FF0000"/>
                </a:solidFill>
              </a:rPr>
              <a:t>Thanks for</a:t>
            </a:r>
            <a:r>
              <a:rPr kumimoji="1" lang="zh-CN" altLang="en-US" sz="4400" dirty="0">
                <a:solidFill>
                  <a:srgbClr val="FF0000"/>
                </a:solidFill>
              </a:rPr>
              <a:t> </a:t>
            </a:r>
            <a:r>
              <a:rPr kumimoji="1" lang="en-US" altLang="zh-CN" sz="4400" dirty="0">
                <a:solidFill>
                  <a:srgbClr val="FF0000"/>
                </a:solidFill>
              </a:rPr>
              <a:t>your attention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28625" y="144463"/>
            <a:ext cx="739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Outline</a:t>
            </a:r>
            <a:endParaRPr lang="zh-CN" altLang="en-US" sz="3200" b="1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475656" y="1772816"/>
            <a:ext cx="644763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110000"/>
              <a:buFont typeface="Wingdings" pitchFamily="2" charset="2"/>
              <a:buChar char="l"/>
            </a:pP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US" altLang="zh-CN" sz="2800" b="1" dirty="0" err="1" smtClean="0">
                <a:latin typeface="Times New Roman" pitchFamily="18" charset="0"/>
                <a:cs typeface="Times New Roman" pitchFamily="18" charset="0"/>
              </a:rPr>
              <a:t>sCMOS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zh-CN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110000"/>
              <a:buFont typeface="Wingdings" pitchFamily="2" charset="2"/>
              <a:buChar char="l"/>
            </a:pP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Why high performance platform? </a:t>
            </a:r>
            <a:endParaRPr lang="en-US" altLang="zh-CN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110000"/>
              <a:buFont typeface="Wingdings" pitchFamily="2" charset="2"/>
              <a:buChar char="l"/>
            </a:pP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The progress</a:t>
            </a:r>
            <a:endParaRPr lang="en-US" altLang="zh-CN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110000"/>
              <a:buFont typeface="Wingdings" pitchFamily="2" charset="2"/>
              <a:buChar char="l"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Next to do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10000"/>
            </a:pP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460432" y="6435551"/>
            <a:ext cx="443899" cy="365125"/>
          </a:xfrm>
          <a:prstGeom prst="rect">
            <a:avLst/>
          </a:prstGeom>
        </p:spPr>
        <p:txBody>
          <a:bodyPr/>
          <a:lstStyle/>
          <a:p>
            <a:fld id="{B23F4DB3-6220-4989-9455-4C967F2C0F0B}" type="slidenum">
              <a:rPr lang="zh-CN" altLang="en-US" sz="2000" b="1" smtClean="0">
                <a:latin typeface="黑体" pitchFamily="2" charset="-122"/>
                <a:ea typeface="黑体" pitchFamily="2" charset="-122"/>
              </a:rPr>
              <a:pPr/>
              <a:t>2</a:t>
            </a:fld>
            <a:endParaRPr lang="zh-CN" altLang="en-US" sz="2000" b="1" dirty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" y="0"/>
            <a:ext cx="9130801" cy="830997"/>
          </a:xfrm>
        </p:spPr>
        <p:txBody>
          <a:bodyPr/>
          <a:lstStyle/>
          <a:p>
            <a:pPr algn="l"/>
            <a:r>
              <a:rPr lang="en-US" altLang="zh-CN" sz="2800" dirty="0" smtClean="0"/>
              <a:t>Why </a:t>
            </a:r>
            <a:r>
              <a:rPr lang="en-US" altLang="zh-CN" sz="2800" dirty="0" err="1" smtClean="0"/>
              <a:t>sCMOS</a:t>
            </a:r>
            <a:r>
              <a:rPr lang="en-US" altLang="zh-CN" sz="2800" dirty="0" smtClean="0"/>
              <a:t>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82101" y="982183"/>
            <a:ext cx="3682387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altLang="zh-CN" sz="2400" dirty="0" smtClean="0"/>
              <a:t>sCMOS is a kind of CMOS sensor.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400" dirty="0" smtClean="0"/>
              <a:t>On CCD, Exposure during charge transfer causes veritical smearing.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400" dirty="0" smtClean="0"/>
              <a:t>sCMOS don’t have such a vertical smearing.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400" dirty="0" smtClean="0"/>
              <a:t>This is caused by different charge transfer mode.</a:t>
            </a:r>
            <a:endParaRPr lang="en-US" sz="2400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4282950" cy="50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08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" y="0"/>
            <a:ext cx="9130801" cy="830997"/>
          </a:xfrm>
        </p:spPr>
        <p:txBody>
          <a:bodyPr/>
          <a:lstStyle/>
          <a:p>
            <a:pPr algn="l"/>
            <a:r>
              <a:rPr lang="en-US" altLang="zh-CN" sz="2800" dirty="0" smtClean="0"/>
              <a:t>Why </a:t>
            </a:r>
            <a:r>
              <a:rPr lang="en-US" altLang="zh-CN" sz="2800" dirty="0" err="1" smtClean="0"/>
              <a:t>sCMOS</a:t>
            </a:r>
            <a:r>
              <a:rPr lang="en-US" altLang="zh-CN" sz="2800" dirty="0" smtClean="0"/>
              <a:t>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426117" y="982183"/>
            <a:ext cx="3682387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altLang="zh-CN" sz="2400" dirty="0" smtClean="0"/>
              <a:t>sCMOS is </a:t>
            </a:r>
            <a:r>
              <a:rPr lang="fr-FR" altLang="zh-CN" sz="2400" dirty="0" smtClean="0"/>
              <a:t>a sensor more than CMOS.</a:t>
            </a:r>
          </a:p>
          <a:p>
            <a:pPr marL="285750" indent="-285750">
              <a:buFont typeface="Arial" charset="0"/>
              <a:buChar char="•"/>
            </a:pPr>
            <a:r>
              <a:rPr lang="fr-FR" altLang="zh-CN" sz="2400" dirty="0" smtClean="0"/>
              <a:t>‘Black Sun’ Protection:</a:t>
            </a:r>
          </a:p>
          <a:p>
            <a:pPr marL="285750" indent="-285750"/>
            <a:r>
              <a:rPr lang="fr-FR" altLang="zh-CN" sz="2400" dirty="0" smtClean="0"/>
              <a:t>    When a pixel is saturated and causing the Correlated Double Sampling to </a:t>
            </a:r>
            <a:r>
              <a:rPr lang="fr-FR" altLang="zh-CN" sz="2400" dirty="0" smtClean="0"/>
              <a:t>output </a:t>
            </a:r>
            <a:r>
              <a:rPr lang="fr-FR" altLang="zh-CN" sz="2400" dirty="0" smtClean="0"/>
              <a:t>zero.</a:t>
            </a:r>
            <a:endParaRPr lang="fr-FR" altLang="zh-CN" sz="2400" dirty="0" smtClean="0"/>
          </a:p>
          <a:p>
            <a:pPr marL="285750" indent="-285750">
              <a:buFont typeface="Arial" charset="0"/>
              <a:buChar char="•"/>
            </a:pPr>
            <a:r>
              <a:rPr lang="fr-FR" altLang="zh-CN" sz="2400" dirty="0" smtClean="0"/>
              <a:t>‘Anti-bloom’:</a:t>
            </a:r>
          </a:p>
          <a:p>
            <a:pPr marL="285750" indent="-285750"/>
            <a:r>
              <a:rPr lang="fr-FR" altLang="zh-CN" sz="2400" dirty="0" smtClean="0"/>
              <a:t>    Prevent electrons from one pixel spilling over into adjacent </a:t>
            </a:r>
            <a:r>
              <a:rPr lang="fr-FR" altLang="zh-CN" sz="2400" dirty="0" smtClean="0"/>
              <a:t>pixels.</a:t>
            </a:r>
          </a:p>
          <a:p>
            <a:pPr marL="285750" indent="-285750">
              <a:buFont typeface="Arial" charset="0"/>
              <a:buChar char="•"/>
            </a:pPr>
            <a:r>
              <a:rPr lang="fr-FR" altLang="zh-CN" sz="2400" dirty="0" smtClean="0"/>
              <a:t>Higher FPS.</a:t>
            </a:r>
          </a:p>
          <a:p>
            <a:pPr marL="285750" indent="-285750">
              <a:buFont typeface="Arial" charset="0"/>
              <a:buChar char="•"/>
            </a:pPr>
            <a:r>
              <a:rPr lang="fr-FR" altLang="zh-CN" sz="2400" dirty="0" smtClean="0"/>
              <a:t>Lower noise.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477370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08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" y="0"/>
            <a:ext cx="9130801" cy="830997"/>
          </a:xfrm>
        </p:spPr>
        <p:txBody>
          <a:bodyPr/>
          <a:lstStyle/>
          <a:p>
            <a:pPr algn="l"/>
            <a:r>
              <a:rPr lang="en-US" altLang="zh-CN" sz="2800" dirty="0" smtClean="0"/>
              <a:t>Why </a:t>
            </a:r>
            <a:r>
              <a:rPr lang="en-US" altLang="zh-CN" sz="2800" dirty="0" err="1" smtClean="0"/>
              <a:t>sCMOS</a:t>
            </a:r>
            <a:r>
              <a:rPr lang="en-US" altLang="zh-CN" sz="2800" dirty="0" smtClean="0"/>
              <a:t>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426117" y="982183"/>
            <a:ext cx="3682387" cy="4893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altLang="zh-CN" sz="2400" dirty="0" smtClean="0"/>
              <a:t>sCMOS is </a:t>
            </a:r>
            <a:r>
              <a:rPr lang="fr-FR" altLang="zh-CN" sz="2400" dirty="0" smtClean="0"/>
              <a:t>better than EMCCD in SNR.</a:t>
            </a:r>
          </a:p>
          <a:p>
            <a:pPr marL="285750" indent="-285750">
              <a:buFont typeface="Arial" charset="0"/>
              <a:buChar char="•"/>
            </a:pPr>
            <a:r>
              <a:rPr lang="fr-FR" altLang="zh-CN" sz="2400" dirty="0" smtClean="0"/>
              <a:t>For the extremly low light situation, the SNR of EMCCD is a little better than sCMOS.</a:t>
            </a:r>
            <a:endParaRPr lang="fr-FR" altLang="zh-CN" sz="2400" dirty="0" smtClean="0"/>
          </a:p>
          <a:p>
            <a:pPr marL="285750" indent="-285750">
              <a:buFont typeface="Arial" charset="0"/>
              <a:buChar char="•"/>
            </a:pPr>
            <a:r>
              <a:rPr lang="fr-FR" altLang="zh-CN" sz="2400" dirty="0" smtClean="0"/>
              <a:t>When more than several photons per pixel, the SNR of sCMOS is much better.</a:t>
            </a:r>
          </a:p>
          <a:p>
            <a:pPr marL="285750" indent="-285750">
              <a:buFont typeface="Arial" charset="0"/>
              <a:buChar char="•"/>
            </a:pPr>
            <a:r>
              <a:rPr lang="fr-FR" altLang="zh-CN" sz="2400" dirty="0" smtClean="0"/>
              <a:t>sCMOS</a:t>
            </a:r>
            <a:r>
              <a:rPr lang="fr-FR" altLang="zh-CN" sz="2400" dirty="0" smtClean="0"/>
              <a:t> much bigger Dynamic Range</a:t>
            </a:r>
            <a:r>
              <a:rPr lang="fr-FR" altLang="zh-CN" sz="2400" dirty="0" smtClean="0"/>
              <a:t> </a:t>
            </a:r>
            <a:r>
              <a:rPr lang="fr-FR" altLang="zh-CN" sz="2400" dirty="0" smtClean="0"/>
              <a:t>than EMCCD.</a:t>
            </a:r>
            <a:endParaRPr lang="fr-FR" altLang="zh-CN" sz="2400" dirty="0" smtClean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504056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08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" y="0"/>
            <a:ext cx="9130801" cy="830997"/>
          </a:xfrm>
        </p:spPr>
        <p:txBody>
          <a:bodyPr/>
          <a:lstStyle/>
          <a:p>
            <a:pPr algn="l"/>
            <a:r>
              <a:rPr lang="en-US" altLang="zh-CN" sz="2800" dirty="0" smtClean="0"/>
              <a:t>Why </a:t>
            </a:r>
            <a:r>
              <a:rPr lang="en-US" altLang="zh-CN" sz="2800" dirty="0" err="1" smtClean="0"/>
              <a:t>sCMOS</a:t>
            </a:r>
            <a:r>
              <a:rPr lang="en-US" altLang="zh-CN" sz="2800" dirty="0" smtClean="0"/>
              <a:t>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257722"/>
            <a:ext cx="8208912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/>
            <a:r>
              <a:rPr lang="en-US" altLang="zh-CN" sz="3200" dirty="0" smtClean="0"/>
              <a:t> </a:t>
            </a:r>
            <a:r>
              <a:rPr lang="en-US" altLang="zh-CN" sz="3200" dirty="0" err="1" smtClean="0"/>
              <a:t>sCMOS</a:t>
            </a:r>
            <a:r>
              <a:rPr lang="en-US" altLang="zh-CN" sz="3200" dirty="0" smtClean="0"/>
              <a:t> </a:t>
            </a:r>
            <a:r>
              <a:rPr lang="en-US" altLang="zh-CN" sz="3200" dirty="0" smtClean="0"/>
              <a:t>has these </a:t>
            </a:r>
            <a:r>
              <a:rPr lang="en-US" altLang="zh-CN" sz="3200" dirty="0" smtClean="0"/>
              <a:t>characteristics at the same time:</a:t>
            </a:r>
          </a:p>
          <a:p>
            <a:pPr marL="285750" indent="-285750">
              <a:buFont typeface="Arial" charset="0"/>
              <a:buChar char="•"/>
            </a:pPr>
            <a:r>
              <a:rPr lang="fr-FR" altLang="zh-CN" sz="3200" dirty="0" smtClean="0"/>
              <a:t>Low noise.</a:t>
            </a:r>
          </a:p>
          <a:p>
            <a:pPr marL="285750" indent="-285750">
              <a:buFont typeface="Arial" charset="0"/>
              <a:buChar char="•"/>
            </a:pPr>
            <a:r>
              <a:rPr lang="fr-FR" altLang="zh-CN" sz="3200" dirty="0" smtClean="0"/>
              <a:t>High frame rate</a:t>
            </a:r>
            <a:r>
              <a:rPr lang="fr-FR" altLang="zh-CN" sz="3200" dirty="0" smtClean="0"/>
              <a:t>.</a:t>
            </a:r>
            <a:endParaRPr lang="fr-FR" altLang="zh-CN" sz="3200" dirty="0" smtClean="0"/>
          </a:p>
          <a:p>
            <a:pPr marL="285750" indent="-285750">
              <a:buFont typeface="Arial" charset="0"/>
              <a:buChar char="•"/>
            </a:pPr>
            <a:r>
              <a:rPr lang="fr-FR" altLang="zh-CN" sz="3200" dirty="0" smtClean="0"/>
              <a:t>High dynamic range.</a:t>
            </a:r>
            <a:endParaRPr lang="fr-FR" altLang="zh-CN" sz="3200" dirty="0" smtClean="0"/>
          </a:p>
          <a:p>
            <a:pPr marL="285750" indent="-285750">
              <a:buFont typeface="Arial" charset="0"/>
              <a:buChar char="•"/>
            </a:pPr>
            <a:r>
              <a:rPr lang="fr-FR" altLang="zh-CN" sz="3200" dirty="0" smtClean="0"/>
              <a:t>High density of information.</a:t>
            </a:r>
          </a:p>
          <a:p>
            <a:pPr marL="285750" indent="-285750"/>
            <a:r>
              <a:rPr lang="fr-FR" altLang="zh-CN" sz="3200" dirty="0" smtClean="0"/>
              <a:t>Made it a perfect choice for HERD.</a:t>
            </a:r>
          </a:p>
        </p:txBody>
      </p:sp>
    </p:spTree>
    <p:extLst>
      <p:ext uri="{BB962C8B-B14F-4D97-AF65-F5344CB8AC3E}">
        <p14:creationId xmlns="" xmlns:p14="http://schemas.microsoft.com/office/powerpoint/2010/main" val="20208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" y="0"/>
            <a:ext cx="9130801" cy="830997"/>
          </a:xfrm>
        </p:spPr>
        <p:txBody>
          <a:bodyPr/>
          <a:lstStyle/>
          <a:p>
            <a:pPr algn="l"/>
            <a:r>
              <a:rPr lang="en-US" altLang="zh-CN" sz="2800" dirty="0" smtClean="0"/>
              <a:t>Why </a:t>
            </a:r>
            <a:r>
              <a:rPr lang="en-US" altLang="zh-CN" sz="2800" dirty="0" smtClean="0"/>
              <a:t>high performance platform?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426117" y="982183"/>
            <a:ext cx="3682387" cy="45243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/>
            <a:r>
              <a:rPr lang="fr-FR" altLang="zh-CN" sz="2400" dirty="0" smtClean="0"/>
              <a:t>What a platform mean:</a:t>
            </a:r>
            <a:endParaRPr lang="en-US" altLang="zh-CN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zh-CN" sz="2400" dirty="0" smtClean="0"/>
              <a:t>The </a:t>
            </a:r>
            <a:r>
              <a:rPr lang="en-US" altLang="zh-CN" sz="2400" dirty="0" smtClean="0"/>
              <a:t>working environment of </a:t>
            </a:r>
            <a:r>
              <a:rPr lang="en-US" altLang="zh-CN" sz="2400" dirty="0" err="1" smtClean="0"/>
              <a:t>sCMOS</a:t>
            </a:r>
            <a:r>
              <a:rPr lang="en-US" altLang="zh-CN" sz="2400" dirty="0" smtClean="0"/>
              <a:t> is </a:t>
            </a:r>
            <a:r>
              <a:rPr lang="en-US" altLang="zh-CN" sz="2400" dirty="0" smtClean="0"/>
              <a:t>a platform. </a:t>
            </a:r>
            <a:endParaRPr lang="en-US" altLang="zh-CN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zh-CN" sz="2400" dirty="0" smtClean="0"/>
              <a:t> A platform composed of circuit, machinery and </a:t>
            </a:r>
            <a:r>
              <a:rPr lang="en-US" altLang="zh-CN" sz="2400" dirty="0" smtClean="0"/>
              <a:t>heat. 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2400" dirty="0" smtClean="0"/>
              <a:t>These factors determine the performance of </a:t>
            </a:r>
            <a:r>
              <a:rPr lang="en-US" altLang="zh-CN" sz="2400" dirty="0" err="1" smtClean="0"/>
              <a:t>sCMOS</a:t>
            </a:r>
            <a:r>
              <a:rPr lang="en-US" altLang="zh-CN" sz="2400" dirty="0" smtClean="0"/>
              <a:t> system.</a:t>
            </a:r>
            <a:endParaRPr lang="fr-FR" altLang="zh-CN" sz="2400" dirty="0" smtClean="0"/>
          </a:p>
          <a:p>
            <a:pPr marL="285750" indent="-285750">
              <a:buFont typeface="Arial" charset="0"/>
              <a:buChar char="•"/>
            </a:pPr>
            <a:endParaRPr lang="fr-FR" altLang="zh-CN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9552" y="980728"/>
            <a:ext cx="3682387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/>
            <a:r>
              <a:rPr lang="fr-FR" altLang="zh-CN" sz="2400" dirty="0" smtClean="0"/>
              <a:t>sCMOS noise:</a:t>
            </a:r>
            <a:endParaRPr lang="en-US" altLang="zh-CN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zh-CN" sz="2400" dirty="0" smtClean="0"/>
              <a:t>Photo shot noise. 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2400" dirty="0" smtClean="0"/>
              <a:t>Readout noise. 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2400" dirty="0" smtClean="0"/>
              <a:t>Dark current.</a:t>
            </a:r>
            <a:endParaRPr lang="fr-FR" altLang="zh-CN" sz="2400" dirty="0" smtClean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8425"/>
            <a:ext cx="4391025" cy="790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39552" y="3501008"/>
            <a:ext cx="4392488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/>
            <a:r>
              <a:rPr lang="en-US" altLang="zh-CN" sz="2400" dirty="0" smtClean="0"/>
              <a:t>Readout noise: affected by circuits, power supply, EMI.</a:t>
            </a:r>
            <a:endParaRPr lang="fr-FR" altLang="zh-CN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39552" y="4391230"/>
            <a:ext cx="4392488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/>
            <a:r>
              <a:rPr lang="en-US" altLang="zh-CN" sz="2400" dirty="0" smtClean="0"/>
              <a:t>Dark current: affected by heat, always reduces half by every 7</a:t>
            </a:r>
            <a:r>
              <a:rPr lang="zh-CN" altLang="en-US" sz="2400" dirty="0" smtClean="0"/>
              <a:t>℃ </a:t>
            </a:r>
            <a:r>
              <a:rPr lang="en-US" altLang="zh-CN" sz="2400" dirty="0" smtClean="0"/>
              <a:t>lower .</a:t>
            </a:r>
            <a:endParaRPr lang="fr-FR" altLang="zh-CN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13426" y="5733256"/>
            <a:ext cx="860444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/>
            <a:r>
              <a:rPr lang="en-US" altLang="zh-CN" sz="2400" dirty="0" smtClean="0"/>
              <a:t>If big, shot noise. If small, readout noise. If long, dark noise. </a:t>
            </a:r>
            <a:endParaRPr lang="fr-FR" altLang="zh-CN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0208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" y="0"/>
            <a:ext cx="9130801" cy="830997"/>
          </a:xfrm>
        </p:spPr>
        <p:txBody>
          <a:bodyPr/>
          <a:lstStyle/>
          <a:p>
            <a:pPr algn="l"/>
            <a:r>
              <a:rPr lang="en-US" altLang="zh-CN" sz="2800" dirty="0" smtClean="0"/>
              <a:t>Why </a:t>
            </a:r>
            <a:r>
              <a:rPr lang="en-US" altLang="zh-CN" sz="2800" dirty="0" smtClean="0"/>
              <a:t>high performance platform?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426117" y="982183"/>
            <a:ext cx="36823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altLang="zh-CN" sz="2400" dirty="0" smtClean="0"/>
              <a:t>sCMOS </a:t>
            </a:r>
            <a:r>
              <a:rPr lang="fr-FR" altLang="zh-CN" sz="2400" dirty="0" smtClean="0"/>
              <a:t>has the highest data throughput among all kinds of sensors</a:t>
            </a:r>
            <a:r>
              <a:rPr lang="fr-FR" altLang="zh-CN" sz="24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fr-FR" altLang="zh-CN" sz="2400" dirty="0" smtClean="0"/>
              <a:t>At the 2</a:t>
            </a:r>
            <a:r>
              <a:rPr lang="fr-FR" altLang="zh-CN" sz="2400" baseline="30000" dirty="0" smtClean="0"/>
              <a:t>nd</a:t>
            </a:r>
            <a:r>
              <a:rPr lang="fr-FR" altLang="zh-CN" sz="2400" dirty="0" smtClean="0"/>
              <a:t> and 3rd beamtest, the data bandwidth have reached 90Gbps.</a:t>
            </a:r>
          </a:p>
          <a:p>
            <a:pPr marL="285750" indent="-285750">
              <a:buFont typeface="Arial" charset="0"/>
              <a:buChar char="•"/>
            </a:pPr>
            <a:r>
              <a:rPr lang="fr-FR" altLang="zh-CN" sz="2400" dirty="0" smtClean="0"/>
              <a:t>In future, </a:t>
            </a:r>
            <a:r>
              <a:rPr lang="en-US" altLang="zh-CN" sz="2400" dirty="0" smtClean="0"/>
              <a:t>HERD </a:t>
            </a:r>
            <a:r>
              <a:rPr lang="en-US" altLang="zh-CN" sz="2400" dirty="0" smtClean="0"/>
              <a:t>pursues higher detection </a:t>
            </a:r>
            <a:r>
              <a:rPr lang="en-US" altLang="zh-CN" sz="2400" dirty="0" smtClean="0"/>
              <a:t>efficiency, the bandwidth have to become bigger and bigger.</a:t>
            </a:r>
            <a:endParaRPr lang="fr-FR" altLang="zh-CN" sz="2400" dirty="0" smtClean="0"/>
          </a:p>
          <a:p>
            <a:pPr marL="285750" indent="-285750">
              <a:buFont typeface="Arial" charset="0"/>
              <a:buChar char="•"/>
            </a:pPr>
            <a:endParaRPr lang="fr-FR" altLang="zh-CN" sz="2400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25" y="1844824"/>
            <a:ext cx="533617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08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257722"/>
            <a:ext cx="8208912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/>
            <a:r>
              <a:rPr lang="en-US" altLang="zh-CN" sz="3200" dirty="0" smtClean="0"/>
              <a:t> The high </a:t>
            </a:r>
            <a:r>
              <a:rPr lang="en-US" altLang="zh-CN" sz="3200" dirty="0" err="1" smtClean="0"/>
              <a:t>proformance</a:t>
            </a:r>
            <a:r>
              <a:rPr lang="en-US" altLang="zh-CN" sz="3200" dirty="0" smtClean="0"/>
              <a:t> </a:t>
            </a:r>
            <a:r>
              <a:rPr lang="en-US" altLang="zh-CN" sz="3200" dirty="0" err="1" smtClean="0"/>
              <a:t>sCMOS</a:t>
            </a:r>
            <a:r>
              <a:rPr lang="en-US" altLang="zh-CN" sz="3200" dirty="0" smtClean="0"/>
              <a:t> platform must to be:</a:t>
            </a:r>
          </a:p>
          <a:p>
            <a:pPr marL="285750" indent="-285750">
              <a:buFont typeface="Arial" charset="0"/>
              <a:buChar char="•"/>
            </a:pPr>
            <a:r>
              <a:rPr lang="fr-FR" altLang="zh-CN" sz="3200" dirty="0" smtClean="0"/>
              <a:t>Low EMI.</a:t>
            </a:r>
          </a:p>
          <a:p>
            <a:pPr marL="285750" indent="-285750">
              <a:buFont typeface="Arial" charset="0"/>
              <a:buChar char="•"/>
            </a:pPr>
            <a:r>
              <a:rPr lang="fr-FR" altLang="zh-CN" sz="3200" dirty="0" smtClean="0"/>
              <a:t>Perfect power supply.</a:t>
            </a:r>
            <a:endParaRPr lang="fr-FR" altLang="zh-CN" sz="3200" dirty="0" smtClean="0"/>
          </a:p>
          <a:p>
            <a:pPr marL="285750" indent="-285750">
              <a:buFont typeface="Arial" charset="0"/>
              <a:buChar char="•"/>
            </a:pPr>
            <a:r>
              <a:rPr lang="fr-FR" altLang="zh-CN" sz="3200" dirty="0" smtClean="0"/>
              <a:t>Perfect heat surrounding.</a:t>
            </a:r>
            <a:endParaRPr lang="fr-FR" altLang="zh-CN" sz="3200" dirty="0" smtClean="0"/>
          </a:p>
          <a:p>
            <a:pPr marL="285750" indent="-285750">
              <a:buFont typeface="Arial" charset="0"/>
              <a:buChar char="•"/>
            </a:pPr>
            <a:r>
              <a:rPr lang="fr-FR" altLang="zh-CN" sz="3200" dirty="0" smtClean="0"/>
              <a:t>Extremely high data bandwidth.</a:t>
            </a:r>
          </a:p>
          <a:p>
            <a:pPr marL="285750" indent="-285750">
              <a:buFont typeface="Arial" charset="0"/>
              <a:buChar char="•"/>
            </a:pPr>
            <a:r>
              <a:rPr lang="fr-FR" altLang="zh-CN" sz="3200" dirty="0" smtClean="0"/>
              <a:t>Extensible for future several years.</a:t>
            </a:r>
            <a:endParaRPr lang="fr-FR" altLang="zh-CN" sz="32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198" y="0"/>
            <a:ext cx="91308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high performance platform?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8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西安光机所报告模板">
  <a:themeElements>
    <a:clrScheme name="西安光机所报告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西安光机所报告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西安光机所报告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安光机所报告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安光机所报告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安光机所报告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安光机所报告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安光机所报告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安光机所报告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安光机所报告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安光机所报告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安光机所报告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安光机所报告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安光机所报告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西安光机所报告模板</Template>
  <TotalTime>1014</TotalTime>
  <Words>721</Words>
  <Application>Microsoft Office PowerPoint</Application>
  <PresentationFormat>全屏显示(4:3)</PresentationFormat>
  <Paragraphs>94</Paragraphs>
  <Slides>17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西安光机所报告模板</vt:lpstr>
      <vt:lpstr>幻灯片 1</vt:lpstr>
      <vt:lpstr>幻灯片 2</vt:lpstr>
      <vt:lpstr>Why sCMOS?</vt:lpstr>
      <vt:lpstr>Why sCMOS?</vt:lpstr>
      <vt:lpstr>Why sCMOS?</vt:lpstr>
      <vt:lpstr>Why sCMOS?</vt:lpstr>
      <vt:lpstr>Why high performance platform? </vt:lpstr>
      <vt:lpstr>Why high performance platform? </vt:lpstr>
      <vt:lpstr>幻灯片 9</vt:lpstr>
      <vt:lpstr>The progress</vt:lpstr>
      <vt:lpstr>The progress</vt:lpstr>
      <vt:lpstr>The progress</vt:lpstr>
      <vt:lpstr>The progress</vt:lpstr>
      <vt:lpstr>The progress</vt:lpstr>
      <vt:lpstr>Next to do</vt:lpstr>
      <vt:lpstr>Next to do</vt:lpstr>
      <vt:lpstr>幻灯片 17</vt:lpstr>
    </vt:vector>
  </TitlesOfParts>
  <Company>opt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wangzhiwen</dc:creator>
  <cp:lastModifiedBy>unknown</cp:lastModifiedBy>
  <cp:revision>334</cp:revision>
  <cp:lastPrinted>1601-01-01T00:00:00Z</cp:lastPrinted>
  <dcterms:created xsi:type="dcterms:W3CDTF">2011-12-20T06:45:15Z</dcterms:created>
  <dcterms:modified xsi:type="dcterms:W3CDTF">2019-12-16T00:50:38Z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