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1" r:id="rId5"/>
    <p:sldId id="264" r:id="rId6"/>
    <p:sldId id="259" r:id="rId7"/>
    <p:sldId id="260" r:id="rId8"/>
    <p:sldId id="263" r:id="rId9"/>
    <p:sldId id="1563" r:id="rId10"/>
    <p:sldId id="262" r:id="rId11"/>
    <p:sldId id="1565" r:id="rId12"/>
    <p:sldId id="266" r:id="rId13"/>
    <p:sldId id="1567" r:id="rId14"/>
    <p:sldId id="1566" r:id="rId15"/>
    <p:sldId id="15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110" d="100"/>
          <a:sy n="110" d="100"/>
        </p:scale>
        <p:origin x="6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4A4C-4E6D-6D4C-A907-8A00E76D3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4A5A7-FE77-814B-AA26-3AB0DBE72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1D61F-B9DA-D84B-8E4A-47D17DD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3752-5FB3-7A45-BA52-49FB36F6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8DB4-B63D-7F4B-A89B-2F6AA3CC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4905-91DC-5647-9078-4F687077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4F303-912F-294D-8741-195C43AEE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8FEC-FECF-F341-B773-A9D78A3C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2BBF-F480-EC48-AB33-DF1D87A5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6FE8-608A-B540-8642-AEA7E3BD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CA251-7BF0-8846-A3AD-2D8193E98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E5B57-E0D8-6745-BF6F-F5F0CF235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5F4C-A671-2A40-AC6A-02F7C9B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D795-330D-FD43-9294-1DB676DA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841C3-7EF2-8543-A8EE-48052419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26F7-65C0-7540-B725-35B77043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D38F-64F3-8648-8A3F-DDE29EB44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ACB1-41B3-C84D-A6BF-5315389C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AFF21-DDA8-BC43-8D66-AF55DE35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0719C-FA10-7F4D-AA87-18594A39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C7D7-F4F0-9A48-A5AF-A14F72C0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D57E4-2496-D748-8441-D4062C8C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76C9-334C-7545-81EE-8456DA70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02D7E-E455-FD46-A8F2-9CE56805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52799-EF6D-6542-A401-20B173F5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10FC-00C3-6C4D-A7F6-2BCFAAAF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615C-CAB1-2A4D-8529-5646360B1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A8A22-CAF7-1B46-90A2-0EF76B814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2AB18-A49A-C340-9763-FD1A4C09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07C3A-DACC-004D-AF1D-B2B2A0AF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89E3B-8104-4C4B-9072-4AB2E7CD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E5D3-11BD-6D4B-BAA5-FA214F56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C23E-2610-3349-B5DC-7243D33DB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01418-FAF3-BF4C-9C15-EDA64EE32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4D73B-D30F-A448-B5ED-9D7172420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E1593-F712-5142-8B1D-1F1432B3D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19ED6-1616-0649-9CE5-28516C49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B3AA8-ADA8-BD42-9149-A8EE78DC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11649-8178-5F4B-BBAA-5A036B2D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4F5C-55EA-0844-9061-55CE948A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D43D6-59B4-0A41-8738-F1E8F32A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DD1AD-448D-7B42-995A-397877CF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2B92D-2B84-AA45-A3DB-FFEF5370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7C35D-BFD5-3E4B-8844-97159082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A4BA6-68E8-4F42-907E-4CF01A7C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BB81-E1C1-1C48-8762-002BE386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FC9B-5F04-3B4E-8468-D9151027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7B7-1152-4045-B268-8E26EDC1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E8D9-8DE7-4548-A19B-20BA69E04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D15F1-C0A8-6345-9B5D-00F86C58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99346-9964-E741-9D6B-970C4049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9588-8823-074A-A9F3-87D33404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14EA-4369-CD4E-9329-F2543619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CA74A-A32F-EF41-B36E-51A530565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5C3EE-A378-3847-80FD-6DA673349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A496C-99CB-F947-965C-FF4D86F2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8E39E-BC62-574F-AA45-4B182D9B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74B2B-83F1-374C-A7D4-2C3504D2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7D771-FE64-754A-B496-0E6D9B5C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A1B99-6D86-9F46-A21E-4689776E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D2EFB-A7FA-7B4A-A5CB-43943061C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B675-2EB1-F24B-B22F-0C5CA02BC24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3C2C-3FDD-CD42-8E21-0588B18FE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32A18-8BED-5D44-9D46-BA2F46F8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365-5C5D-DC4E-8BCE-82B66093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2619-29D8-F846-A378-938EEBA6F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for a HERD improved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5DDED-44F8-F24D-A96B-C4CA02997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G. Ambrosi, O. </a:t>
            </a:r>
            <a:r>
              <a:rPr lang="en-US" dirty="0" err="1"/>
              <a:t>Adriani</a:t>
            </a:r>
            <a:r>
              <a:rPr lang="en-US" dirty="0"/>
              <a:t>, N. Mori et al.</a:t>
            </a:r>
          </a:p>
        </p:txBody>
      </p:sp>
    </p:spTree>
    <p:extLst>
      <p:ext uri="{BB962C8B-B14F-4D97-AF65-F5344CB8AC3E}">
        <p14:creationId xmlns:p14="http://schemas.microsoft.com/office/powerpoint/2010/main" val="373462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318-176E-724B-A1F5-1D0DEC15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E9CE0-8CC0-FE4E-956F-54875796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73" y="1596331"/>
            <a:ext cx="84884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AB1BD-0F20-C948-840B-7863790169C3}"/>
              </a:ext>
            </a:extLst>
          </p:cNvPr>
          <p:cNvSpPr txBox="1"/>
          <p:nvPr/>
        </p:nvSpPr>
        <p:spPr>
          <a:xfrm>
            <a:off x="7373074" y="5891514"/>
            <a:ext cx="132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F. </a:t>
            </a:r>
            <a:r>
              <a:rPr lang="en-US" dirty="0" err="1"/>
              <a:t>Cadoux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D92EE-4C89-4044-B018-12F882F77BA4}"/>
              </a:ext>
            </a:extLst>
          </p:cNvPr>
          <p:cNvCxnSpPr/>
          <p:nvPr/>
        </p:nvCxnSpPr>
        <p:spPr>
          <a:xfrm flipV="1">
            <a:off x="5486400" y="2777924"/>
            <a:ext cx="0" cy="50928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101FA2-2DB8-5343-888E-9F0DE590E37D}"/>
              </a:ext>
            </a:extLst>
          </p:cNvPr>
          <p:cNvCxnSpPr>
            <a:cxnSpLocks/>
          </p:cNvCxnSpPr>
          <p:nvPr/>
        </p:nvCxnSpPr>
        <p:spPr>
          <a:xfrm flipV="1">
            <a:off x="4620227" y="2268638"/>
            <a:ext cx="0" cy="50928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A3FCE8-D9FE-EB4D-840F-E3A47488AD55}"/>
              </a:ext>
            </a:extLst>
          </p:cNvPr>
          <p:cNvSpPr txBox="1"/>
          <p:nvPr/>
        </p:nvSpPr>
        <p:spPr>
          <a:xfrm>
            <a:off x="4676488" y="233861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176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AF183-85D2-614A-8C57-E72277DEF1F5}"/>
              </a:ext>
            </a:extLst>
          </p:cNvPr>
          <p:cNvSpPr txBox="1"/>
          <p:nvPr/>
        </p:nvSpPr>
        <p:spPr>
          <a:xfrm>
            <a:off x="5617343" y="284790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210 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5A5579-FE45-C34A-A802-70F428A4C440}"/>
              </a:ext>
            </a:extLst>
          </p:cNvPr>
          <p:cNvCxnSpPr>
            <a:cxnSpLocks/>
          </p:cNvCxnSpPr>
          <p:nvPr/>
        </p:nvCxnSpPr>
        <p:spPr>
          <a:xfrm flipV="1">
            <a:off x="7942162" y="2766349"/>
            <a:ext cx="0" cy="212974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802A90-67EF-1C46-84ED-4EB25CA75A47}"/>
              </a:ext>
            </a:extLst>
          </p:cNvPr>
          <p:cNvSpPr txBox="1"/>
          <p:nvPr/>
        </p:nvSpPr>
        <p:spPr>
          <a:xfrm>
            <a:off x="7942162" y="360643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925 mm</a:t>
            </a:r>
          </a:p>
        </p:txBody>
      </p:sp>
    </p:spTree>
    <p:extLst>
      <p:ext uri="{BB962C8B-B14F-4D97-AF65-F5344CB8AC3E}">
        <p14:creationId xmlns:p14="http://schemas.microsoft.com/office/powerpoint/2010/main" val="303282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0867-5EC2-C642-B33E-475ADB0C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Side STK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A54956-0234-F846-A29C-71795434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69"/>
          <a:stretch/>
        </p:blipFill>
        <p:spPr>
          <a:xfrm>
            <a:off x="3713747" y="873660"/>
            <a:ext cx="3548063" cy="30631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DB97BDB-26E1-8D43-9E17-9930B8A3F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69"/>
          <a:stretch/>
        </p:blipFill>
        <p:spPr>
          <a:xfrm>
            <a:off x="8133347" y="873660"/>
            <a:ext cx="3634451" cy="31402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46BF5C-26E7-6B46-B86E-CC7A5507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2396"/>
            <a:ext cx="10515600" cy="1584834"/>
          </a:xfrm>
        </p:spPr>
        <p:txBody>
          <a:bodyPr>
            <a:normAutofit/>
          </a:bodyPr>
          <a:lstStyle/>
          <a:p>
            <a:r>
              <a:rPr lang="it-IT" dirty="0"/>
              <a:t>Side STK: 3 </a:t>
            </a:r>
            <a:r>
              <a:rPr lang="it-IT" dirty="0" err="1"/>
              <a:t>layers</a:t>
            </a:r>
            <a:r>
              <a:rPr lang="it-IT" dirty="0"/>
              <a:t>, 1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2 </a:t>
            </a:r>
            <a:r>
              <a:rPr lang="it-IT" dirty="0" err="1"/>
              <a:t>planes</a:t>
            </a:r>
            <a:r>
              <a:rPr lang="it-IT" dirty="0"/>
              <a:t>, 1 </a:t>
            </a:r>
            <a:r>
              <a:rPr lang="it-IT" dirty="0" err="1"/>
              <a:t>plane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32 – 34 – 38 </a:t>
            </a:r>
            <a:r>
              <a:rPr lang="it-IT" dirty="0" err="1"/>
              <a:t>ladders</a:t>
            </a:r>
            <a:r>
              <a:rPr lang="it-IT" dirty="0"/>
              <a:t>, 1 </a:t>
            </a:r>
            <a:r>
              <a:rPr lang="it-IT" dirty="0" err="1"/>
              <a:t>ladder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7 </a:t>
            </a:r>
            <a:r>
              <a:rPr lang="it-IT" dirty="0" err="1"/>
              <a:t>wafers</a:t>
            </a:r>
            <a:endParaRPr lang="it-IT" dirty="0"/>
          </a:p>
          <a:p>
            <a:pPr lvl="1"/>
            <a:r>
              <a:rPr lang="it-IT" dirty="0" err="1"/>
              <a:t>total</a:t>
            </a:r>
            <a:r>
              <a:rPr lang="it-IT" dirty="0"/>
              <a:t> of 206 </a:t>
            </a:r>
            <a:r>
              <a:rPr lang="it-IT" dirty="0" err="1"/>
              <a:t>ladders</a:t>
            </a:r>
            <a:r>
              <a:rPr lang="it-IT" dirty="0"/>
              <a:t>, 1442 SSD, 1236 front end chips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43C9C-7200-8444-8E26-607D2964F0A6}"/>
              </a:ext>
            </a:extLst>
          </p:cNvPr>
          <p:cNvSpPr txBox="1"/>
          <p:nvPr/>
        </p:nvSpPr>
        <p:spPr>
          <a:xfrm>
            <a:off x="544011" y="1900450"/>
            <a:ext cx="254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design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HERD workshop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349556-1E55-B14F-A2DA-7D8F86F3C8DE}"/>
              </a:ext>
            </a:extLst>
          </p:cNvPr>
          <p:cNvCxnSpPr>
            <a:cxnSpLocks/>
          </p:cNvCxnSpPr>
          <p:nvPr/>
        </p:nvCxnSpPr>
        <p:spPr>
          <a:xfrm flipV="1">
            <a:off x="3599729" y="898358"/>
            <a:ext cx="0" cy="24515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997B44-C95A-CE4F-B0FC-8B6B72FA4DA8}"/>
              </a:ext>
            </a:extLst>
          </p:cNvPr>
          <p:cNvSpPr txBox="1"/>
          <p:nvPr/>
        </p:nvSpPr>
        <p:spPr>
          <a:xfrm>
            <a:off x="2639414" y="1939474"/>
            <a:ext cx="10743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700 mm</a:t>
            </a:r>
          </a:p>
        </p:txBody>
      </p:sp>
    </p:spTree>
    <p:extLst>
      <p:ext uri="{BB962C8B-B14F-4D97-AF65-F5344CB8AC3E}">
        <p14:creationId xmlns:p14="http://schemas.microsoft.com/office/powerpoint/2010/main" val="153025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B051-CD9E-DB4F-870A-41F1F9F0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and STK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E6D5-2C54-BD42-84B8-5F5FB1918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STK plane of about 1600 x 1600 mm2 is doable</a:t>
            </a:r>
          </a:p>
          <a:p>
            <a:pPr lvl="1"/>
            <a:r>
              <a:rPr lang="en-US" dirty="0"/>
              <a:t>ladder length up to 800 mm already done</a:t>
            </a:r>
          </a:p>
          <a:p>
            <a:r>
              <a:rPr lang="en-US" dirty="0"/>
              <a:t>STK plane of 1600 x 1200 mm2 is doable</a:t>
            </a:r>
          </a:p>
          <a:p>
            <a:pPr lvl="1"/>
            <a:r>
              <a:rPr lang="en-US" dirty="0"/>
              <a:t>detailed study about 1200 long ladders to be done</a:t>
            </a:r>
          </a:p>
          <a:p>
            <a:r>
              <a:rPr lang="en-US" dirty="0"/>
              <a:t>PSD plane (bar or tiles) of about 1600 x 1200 mm2 is doable</a:t>
            </a:r>
          </a:p>
          <a:p>
            <a:pPr lvl="1"/>
            <a:r>
              <a:rPr lang="en-US" dirty="0"/>
              <a:t>in the tile option is matter of design</a:t>
            </a:r>
          </a:p>
          <a:p>
            <a:pPr lvl="1"/>
            <a:r>
              <a:rPr lang="en-US" dirty="0"/>
              <a:t>in the bar option work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30598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FE2D-CD3C-0749-B165-72C8AEA4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 improved design: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FDA8-3B92-4149-BDB1-05C540453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88B40-29F1-D745-A26A-D19B767B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0"/>
            <a:ext cx="8143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B7B9A-3C54-7B4F-8AF5-E40CA185B5F5}"/>
              </a:ext>
            </a:extLst>
          </p:cNvPr>
          <p:cNvSpPr txBox="1"/>
          <p:nvPr/>
        </p:nvSpPr>
        <p:spPr>
          <a:xfrm>
            <a:off x="5532700" y="937549"/>
            <a:ext cx="133402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" pitchFamily="2" charset="0"/>
              </a:rPr>
              <a:t>INFN Bologna</a:t>
            </a:r>
          </a:p>
        </p:txBody>
      </p:sp>
    </p:spTree>
    <p:extLst>
      <p:ext uri="{BB962C8B-B14F-4D97-AF65-F5344CB8AC3E}">
        <p14:creationId xmlns:p14="http://schemas.microsoft.com/office/powerpoint/2010/main" val="395777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FE2D-CD3C-0749-B165-72C8AEA4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 improved design: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FDA8-3B92-4149-BDB1-05C540453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detailed </a:t>
            </a:r>
            <a:r>
              <a:rPr lang="en-US" dirty="0" err="1"/>
              <a:t>sudtetectors</a:t>
            </a:r>
            <a:r>
              <a:rPr lang="en-US" dirty="0"/>
              <a:t> dimensions</a:t>
            </a:r>
          </a:p>
          <a:p>
            <a:r>
              <a:rPr lang="en-US" dirty="0"/>
              <a:t>Implement detector design in the MC software</a:t>
            </a:r>
          </a:p>
          <a:p>
            <a:r>
              <a:rPr lang="en-US" dirty="0"/>
              <a:t>Define and implement a full MC campaign</a:t>
            </a:r>
          </a:p>
          <a:p>
            <a:endParaRPr lang="en-US" dirty="0"/>
          </a:p>
          <a:p>
            <a:r>
              <a:rPr lang="en-US" dirty="0"/>
              <a:t>Define the detailed timing of the above items:</a:t>
            </a:r>
          </a:p>
          <a:p>
            <a:pPr lvl="1"/>
            <a:r>
              <a:rPr lang="en-US" dirty="0"/>
              <a:t>regular </a:t>
            </a:r>
            <a:r>
              <a:rPr lang="en-US" dirty="0" err="1"/>
              <a:t>videoconf</a:t>
            </a:r>
            <a:r>
              <a:rPr lang="en-US"/>
              <a:t> 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11BA-C742-AB48-84D0-A0691E14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configuration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44D0CE-D6CB-634F-9EB1-DBF7CD4853FA}"/>
              </a:ext>
            </a:extLst>
          </p:cNvPr>
          <p:cNvGrpSpPr/>
          <p:nvPr/>
        </p:nvGrpSpPr>
        <p:grpSpPr>
          <a:xfrm>
            <a:off x="1565813" y="3132459"/>
            <a:ext cx="3794987" cy="2378408"/>
            <a:chOff x="3276723" y="3156466"/>
            <a:chExt cx="3794987" cy="237840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DBF0963-D82F-D640-B8CA-C25B833A5425}"/>
                </a:ext>
              </a:extLst>
            </p:cNvPr>
            <p:cNvSpPr/>
            <p:nvPr/>
          </p:nvSpPr>
          <p:spPr>
            <a:xfrm>
              <a:off x="3393089" y="3341132"/>
              <a:ext cx="3678621" cy="2154621"/>
            </a:xfrm>
            <a:custGeom>
              <a:avLst/>
              <a:gdLst>
                <a:gd name="connsiteX0" fmla="*/ 0 w 3678621"/>
                <a:gd name="connsiteY0" fmla="*/ 2154621 h 2154621"/>
                <a:gd name="connsiteX1" fmla="*/ 0 w 3678621"/>
                <a:gd name="connsiteY1" fmla="*/ 0 h 2154621"/>
                <a:gd name="connsiteX2" fmla="*/ 3668110 w 3678621"/>
                <a:gd name="connsiteY2" fmla="*/ 0 h 2154621"/>
                <a:gd name="connsiteX3" fmla="*/ 3678621 w 3678621"/>
                <a:gd name="connsiteY3" fmla="*/ 2144111 h 215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8621" h="2154621">
                  <a:moveTo>
                    <a:pt x="0" y="2154621"/>
                  </a:moveTo>
                  <a:lnTo>
                    <a:pt x="0" y="0"/>
                  </a:lnTo>
                  <a:lnTo>
                    <a:pt x="3668110" y="0"/>
                  </a:lnTo>
                  <a:cubicBezTo>
                    <a:pt x="3671614" y="714704"/>
                    <a:pt x="3675117" y="1429407"/>
                    <a:pt x="3678621" y="2144111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24C5DD-D5CE-254E-A0AE-55109CE0A6AC}"/>
                </a:ext>
              </a:extLst>
            </p:cNvPr>
            <p:cNvGrpSpPr/>
            <p:nvPr/>
          </p:nvGrpSpPr>
          <p:grpSpPr>
            <a:xfrm>
              <a:off x="355260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749E07B-31C8-C34F-BF83-FEE1AD274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DE80312-3F3C-1444-B283-652DAABF7C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F873AE-96FB-EB46-A212-DF229F4A0E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2F98FF7-5D2C-2D45-8865-CA8A335AF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441FF1C-DB98-6D4C-B71F-452C23854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427738-0FC7-8D47-8B55-EB6CB421E874}"/>
                </a:ext>
              </a:extLst>
            </p:cNvPr>
            <p:cNvGrpSpPr/>
            <p:nvPr/>
          </p:nvGrpSpPr>
          <p:grpSpPr>
            <a:xfrm>
              <a:off x="659429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AC210CB-182F-5C44-800F-850652552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08A3CF-AB99-E74A-8EE8-7DC6B32AD7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EB7869-E933-3C47-88CB-9ABE6713B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D11A83F-1445-CD46-959A-577561062B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432889-F20C-EA40-A0E6-4699825D41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92DB8-E188-A549-8872-0092F364197E}"/>
                </a:ext>
              </a:extLst>
            </p:cNvPr>
            <p:cNvSpPr/>
            <p:nvPr/>
          </p:nvSpPr>
          <p:spPr>
            <a:xfrm>
              <a:off x="4196914" y="3824608"/>
              <a:ext cx="1989666" cy="1710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37EB55-3BC3-4F4E-A7E5-2374C0F74B8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068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96AEC8-E690-534F-9765-9452F7A97C0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140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069B9C-5CC1-4043-BCE3-80E7EFC702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12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209D1C-03AE-414B-9563-EF0BF8D6D4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84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DF218C-F84D-6B4E-8320-29C2E55BE0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356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4905D-1C11-524D-9E4C-C87A997BA0A6}"/>
                </a:ext>
              </a:extLst>
            </p:cNvPr>
            <p:cNvSpPr txBox="1"/>
            <p:nvPr/>
          </p:nvSpPr>
          <p:spPr>
            <a:xfrm>
              <a:off x="3276723" y="315646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PSD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29D56B-5155-0843-8C11-2047C333DCF2}"/>
                </a:ext>
              </a:extLst>
            </p:cNvPr>
            <p:cNvSpPr txBox="1"/>
            <p:nvPr/>
          </p:nvSpPr>
          <p:spPr>
            <a:xfrm>
              <a:off x="4846369" y="5000437"/>
              <a:ext cx="686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CALO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CF455D-2D6A-3649-AA7D-0F951AE88972}"/>
                </a:ext>
              </a:extLst>
            </p:cNvPr>
            <p:cNvSpPr txBox="1"/>
            <p:nvPr/>
          </p:nvSpPr>
          <p:spPr>
            <a:xfrm>
              <a:off x="4928796" y="340828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F82D2A-3E39-7947-A5C4-096DFE94AE39}"/>
                </a:ext>
              </a:extLst>
            </p:cNvPr>
            <p:cNvSpPr txBox="1"/>
            <p:nvPr/>
          </p:nvSpPr>
          <p:spPr>
            <a:xfrm>
              <a:off x="3448158" y="433225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292038-1789-3B4E-A21A-821DD7C8D0D0}"/>
                </a:ext>
              </a:extLst>
            </p:cNvPr>
            <p:cNvSpPr txBox="1"/>
            <p:nvPr/>
          </p:nvSpPr>
          <p:spPr>
            <a:xfrm>
              <a:off x="4950436" y="37776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A0BE4E-D090-E548-88AD-DB5E1E19A9E5}"/>
                </a:ext>
              </a:extLst>
            </p:cNvPr>
            <p:cNvSpPr txBox="1"/>
            <p:nvPr/>
          </p:nvSpPr>
          <p:spPr>
            <a:xfrm>
              <a:off x="6508099" y="429084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E48265-16B8-0A4D-BE31-BEBA1DADE034}"/>
                </a:ext>
              </a:extLst>
            </p:cNvPr>
            <p:cNvCxnSpPr>
              <a:cxnSpLocks/>
            </p:cNvCxnSpPr>
            <p:nvPr/>
          </p:nvCxnSpPr>
          <p:spPr>
            <a:xfrm>
              <a:off x="4196914" y="4069351"/>
              <a:ext cx="198966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26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11BA-C742-AB48-84D0-A0691E14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42212-0D33-E94E-A40A-EE049FB0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113" y="1825625"/>
            <a:ext cx="5907783" cy="4351338"/>
          </a:xfrm>
        </p:spPr>
        <p:txBody>
          <a:bodyPr/>
          <a:lstStyle/>
          <a:p>
            <a:r>
              <a:rPr lang="en-US" dirty="0"/>
              <a:t>Well known design (AGILE, FERMI, DAMPE)</a:t>
            </a:r>
          </a:p>
          <a:p>
            <a:r>
              <a:rPr lang="en-US" dirty="0"/>
              <a:t>The 3D design open new issue about the ‘corners’</a:t>
            </a:r>
          </a:p>
          <a:p>
            <a:r>
              <a:rPr lang="en-US" dirty="0"/>
              <a:t>Omni purpose detector is not optimized:</a:t>
            </a:r>
          </a:p>
          <a:p>
            <a:pPr lvl="1"/>
            <a:r>
              <a:rPr lang="en-US" dirty="0"/>
              <a:t>Tungsten is good for photon conversion, bad for weight and ions</a:t>
            </a:r>
          </a:p>
          <a:p>
            <a:pPr lvl="1"/>
            <a:r>
              <a:rPr lang="en-US" dirty="0"/>
              <a:t>TIC can do the work, difficult to implement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44D0CE-D6CB-634F-9EB1-DBF7CD4853FA}"/>
              </a:ext>
            </a:extLst>
          </p:cNvPr>
          <p:cNvGrpSpPr/>
          <p:nvPr/>
        </p:nvGrpSpPr>
        <p:grpSpPr>
          <a:xfrm>
            <a:off x="1565813" y="3132459"/>
            <a:ext cx="3794987" cy="2378408"/>
            <a:chOff x="3276723" y="3156466"/>
            <a:chExt cx="3794987" cy="237840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DBF0963-D82F-D640-B8CA-C25B833A5425}"/>
                </a:ext>
              </a:extLst>
            </p:cNvPr>
            <p:cNvSpPr/>
            <p:nvPr/>
          </p:nvSpPr>
          <p:spPr>
            <a:xfrm>
              <a:off x="3393089" y="3341132"/>
              <a:ext cx="3678621" cy="2154621"/>
            </a:xfrm>
            <a:custGeom>
              <a:avLst/>
              <a:gdLst>
                <a:gd name="connsiteX0" fmla="*/ 0 w 3678621"/>
                <a:gd name="connsiteY0" fmla="*/ 2154621 h 2154621"/>
                <a:gd name="connsiteX1" fmla="*/ 0 w 3678621"/>
                <a:gd name="connsiteY1" fmla="*/ 0 h 2154621"/>
                <a:gd name="connsiteX2" fmla="*/ 3668110 w 3678621"/>
                <a:gd name="connsiteY2" fmla="*/ 0 h 2154621"/>
                <a:gd name="connsiteX3" fmla="*/ 3678621 w 3678621"/>
                <a:gd name="connsiteY3" fmla="*/ 2144111 h 215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8621" h="2154621">
                  <a:moveTo>
                    <a:pt x="0" y="2154621"/>
                  </a:moveTo>
                  <a:lnTo>
                    <a:pt x="0" y="0"/>
                  </a:lnTo>
                  <a:lnTo>
                    <a:pt x="3668110" y="0"/>
                  </a:lnTo>
                  <a:cubicBezTo>
                    <a:pt x="3671614" y="714704"/>
                    <a:pt x="3675117" y="1429407"/>
                    <a:pt x="3678621" y="2144111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24C5DD-D5CE-254E-A0AE-55109CE0A6AC}"/>
                </a:ext>
              </a:extLst>
            </p:cNvPr>
            <p:cNvGrpSpPr/>
            <p:nvPr/>
          </p:nvGrpSpPr>
          <p:grpSpPr>
            <a:xfrm>
              <a:off x="355260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749E07B-31C8-C34F-BF83-FEE1AD274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DE80312-3F3C-1444-B283-652DAABF7C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F873AE-96FB-EB46-A212-DF229F4A0E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2F98FF7-5D2C-2D45-8865-CA8A335AF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441FF1C-DB98-6D4C-B71F-452C23854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427738-0FC7-8D47-8B55-EB6CB421E874}"/>
                </a:ext>
              </a:extLst>
            </p:cNvPr>
            <p:cNvGrpSpPr/>
            <p:nvPr/>
          </p:nvGrpSpPr>
          <p:grpSpPr>
            <a:xfrm>
              <a:off x="659429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AC210CB-182F-5C44-800F-850652552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08A3CF-AB99-E74A-8EE8-7DC6B32AD7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EB7869-E933-3C47-88CB-9ABE6713B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D11A83F-1445-CD46-959A-577561062B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432889-F20C-EA40-A0E6-4699825D41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92DB8-E188-A549-8872-0092F364197E}"/>
                </a:ext>
              </a:extLst>
            </p:cNvPr>
            <p:cNvSpPr/>
            <p:nvPr/>
          </p:nvSpPr>
          <p:spPr>
            <a:xfrm>
              <a:off x="4196914" y="3824608"/>
              <a:ext cx="1989666" cy="1710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37EB55-3BC3-4F4E-A7E5-2374C0F74B8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068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96AEC8-E690-534F-9765-9452F7A97C0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140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069B9C-5CC1-4043-BCE3-80E7EFC702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12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209D1C-03AE-414B-9563-EF0BF8D6D4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84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DF218C-F84D-6B4E-8320-29C2E55BE0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356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4905D-1C11-524D-9E4C-C87A997BA0A6}"/>
                </a:ext>
              </a:extLst>
            </p:cNvPr>
            <p:cNvSpPr txBox="1"/>
            <p:nvPr/>
          </p:nvSpPr>
          <p:spPr>
            <a:xfrm>
              <a:off x="3276723" y="315646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PSD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29D56B-5155-0843-8C11-2047C333DCF2}"/>
                </a:ext>
              </a:extLst>
            </p:cNvPr>
            <p:cNvSpPr txBox="1"/>
            <p:nvPr/>
          </p:nvSpPr>
          <p:spPr>
            <a:xfrm>
              <a:off x="4846369" y="5000437"/>
              <a:ext cx="686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CALO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CF455D-2D6A-3649-AA7D-0F951AE88972}"/>
                </a:ext>
              </a:extLst>
            </p:cNvPr>
            <p:cNvSpPr txBox="1"/>
            <p:nvPr/>
          </p:nvSpPr>
          <p:spPr>
            <a:xfrm>
              <a:off x="4928796" y="340828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F82D2A-3E39-7947-A5C4-096DFE94AE39}"/>
                </a:ext>
              </a:extLst>
            </p:cNvPr>
            <p:cNvSpPr txBox="1"/>
            <p:nvPr/>
          </p:nvSpPr>
          <p:spPr>
            <a:xfrm>
              <a:off x="3448158" y="433225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292038-1789-3B4E-A21A-821DD7C8D0D0}"/>
                </a:ext>
              </a:extLst>
            </p:cNvPr>
            <p:cNvSpPr txBox="1"/>
            <p:nvPr/>
          </p:nvSpPr>
          <p:spPr>
            <a:xfrm>
              <a:off x="4950436" y="37776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A0BE4E-D090-E548-88AD-DB5E1E19A9E5}"/>
                </a:ext>
              </a:extLst>
            </p:cNvPr>
            <p:cNvSpPr txBox="1"/>
            <p:nvPr/>
          </p:nvSpPr>
          <p:spPr>
            <a:xfrm>
              <a:off x="6508099" y="429084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E48265-16B8-0A4D-BE31-BEBA1DADE034}"/>
                </a:ext>
              </a:extLst>
            </p:cNvPr>
            <p:cNvCxnSpPr>
              <a:cxnSpLocks/>
            </p:cNvCxnSpPr>
            <p:nvPr/>
          </p:nvCxnSpPr>
          <p:spPr>
            <a:xfrm>
              <a:off x="4196914" y="4069351"/>
              <a:ext cx="198966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2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4567CCD-19CF-FF4F-A982-814F946D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99"/>
            <a:ext cx="5945028" cy="4258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CEF9A-6992-854B-B39C-8360CCEF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OOA (</a:t>
            </a:r>
            <a:r>
              <a:rPr lang="en-US" dirty="0" err="1"/>
              <a:t>OutOfAcceptance</a:t>
            </a:r>
            <a:r>
              <a:rPr lang="en-US" dirty="0"/>
              <a:t>) events</a:t>
            </a:r>
          </a:p>
        </p:txBody>
      </p:sp>
    </p:spTree>
    <p:extLst>
      <p:ext uri="{BB962C8B-B14F-4D97-AF65-F5344CB8AC3E}">
        <p14:creationId xmlns:p14="http://schemas.microsoft.com/office/powerpoint/2010/main" val="26955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4567CCD-19CF-FF4F-A982-814F946D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99"/>
            <a:ext cx="5945028" cy="4258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CEF9A-6992-854B-B39C-8360CCEF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OOA (</a:t>
            </a:r>
            <a:r>
              <a:rPr lang="en-US" dirty="0" err="1"/>
              <a:t>OutOfAcceptance</a:t>
            </a:r>
            <a:r>
              <a:rPr lang="en-US" dirty="0"/>
              <a:t>) events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ACD7987-5A45-DF43-92BF-925CE2A42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5"/>
          <a:stretch/>
        </p:blipFill>
        <p:spPr>
          <a:xfrm>
            <a:off x="5722792" y="1690688"/>
            <a:ext cx="6442206" cy="48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11BA-C742-AB48-84D0-A0691E14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improved configurations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44D0CE-D6CB-634F-9EB1-DBF7CD4853FA}"/>
              </a:ext>
            </a:extLst>
          </p:cNvPr>
          <p:cNvGrpSpPr/>
          <p:nvPr/>
        </p:nvGrpSpPr>
        <p:grpSpPr>
          <a:xfrm>
            <a:off x="1565813" y="3132459"/>
            <a:ext cx="3794987" cy="2378408"/>
            <a:chOff x="3276723" y="3156466"/>
            <a:chExt cx="3794987" cy="237840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DBF0963-D82F-D640-B8CA-C25B833A5425}"/>
                </a:ext>
              </a:extLst>
            </p:cNvPr>
            <p:cNvSpPr/>
            <p:nvPr/>
          </p:nvSpPr>
          <p:spPr>
            <a:xfrm>
              <a:off x="3393089" y="3341132"/>
              <a:ext cx="3678621" cy="2154621"/>
            </a:xfrm>
            <a:custGeom>
              <a:avLst/>
              <a:gdLst>
                <a:gd name="connsiteX0" fmla="*/ 0 w 3678621"/>
                <a:gd name="connsiteY0" fmla="*/ 2154621 h 2154621"/>
                <a:gd name="connsiteX1" fmla="*/ 0 w 3678621"/>
                <a:gd name="connsiteY1" fmla="*/ 0 h 2154621"/>
                <a:gd name="connsiteX2" fmla="*/ 3668110 w 3678621"/>
                <a:gd name="connsiteY2" fmla="*/ 0 h 2154621"/>
                <a:gd name="connsiteX3" fmla="*/ 3678621 w 3678621"/>
                <a:gd name="connsiteY3" fmla="*/ 2144111 h 215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8621" h="2154621">
                  <a:moveTo>
                    <a:pt x="0" y="2154621"/>
                  </a:moveTo>
                  <a:lnTo>
                    <a:pt x="0" y="0"/>
                  </a:lnTo>
                  <a:lnTo>
                    <a:pt x="3668110" y="0"/>
                  </a:lnTo>
                  <a:cubicBezTo>
                    <a:pt x="3671614" y="714704"/>
                    <a:pt x="3675117" y="1429407"/>
                    <a:pt x="3678621" y="2144111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24C5DD-D5CE-254E-A0AE-55109CE0A6AC}"/>
                </a:ext>
              </a:extLst>
            </p:cNvPr>
            <p:cNvGrpSpPr/>
            <p:nvPr/>
          </p:nvGrpSpPr>
          <p:grpSpPr>
            <a:xfrm>
              <a:off x="355260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749E07B-31C8-C34F-BF83-FEE1AD274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DE80312-3F3C-1444-B283-652DAABF7C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F873AE-96FB-EB46-A212-DF229F4A0E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2F98FF7-5D2C-2D45-8865-CA8A335AF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441FF1C-DB98-6D4C-B71F-452C23854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427738-0FC7-8D47-8B55-EB6CB421E874}"/>
                </a:ext>
              </a:extLst>
            </p:cNvPr>
            <p:cNvGrpSpPr/>
            <p:nvPr/>
          </p:nvGrpSpPr>
          <p:grpSpPr>
            <a:xfrm>
              <a:off x="6594290" y="3824608"/>
              <a:ext cx="288000" cy="1671145"/>
              <a:chOff x="1800000" y="4680000"/>
              <a:chExt cx="288000" cy="167114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AC210CB-182F-5C44-800F-850652552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0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08A3CF-AB99-E74A-8EE8-7DC6B32AD7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2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EB7869-E933-3C47-88CB-9ABE6713B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D11A83F-1445-CD46-959A-577561062B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432889-F20C-EA40-A0E6-4699825D41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8000" y="4680000"/>
                <a:ext cx="0" cy="1671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92DB8-E188-A549-8872-0092F364197E}"/>
                </a:ext>
              </a:extLst>
            </p:cNvPr>
            <p:cNvSpPr/>
            <p:nvPr/>
          </p:nvSpPr>
          <p:spPr>
            <a:xfrm>
              <a:off x="4196914" y="3824608"/>
              <a:ext cx="1989666" cy="1710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37EB55-3BC3-4F4E-A7E5-2374C0F74B8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068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96AEC8-E690-534F-9765-9452F7A97C0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140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069B9C-5CC1-4043-BCE3-80E7EFC702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12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209D1C-03AE-414B-9563-EF0BF8D6D4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284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DF218C-F84D-6B4E-8320-29C2E55BE0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225682" y="2356008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4905D-1C11-524D-9E4C-C87A997BA0A6}"/>
                </a:ext>
              </a:extLst>
            </p:cNvPr>
            <p:cNvSpPr txBox="1"/>
            <p:nvPr/>
          </p:nvSpPr>
          <p:spPr>
            <a:xfrm>
              <a:off x="3276723" y="315646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PSD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29D56B-5155-0843-8C11-2047C333DCF2}"/>
                </a:ext>
              </a:extLst>
            </p:cNvPr>
            <p:cNvSpPr txBox="1"/>
            <p:nvPr/>
          </p:nvSpPr>
          <p:spPr>
            <a:xfrm>
              <a:off x="4846369" y="5000437"/>
              <a:ext cx="686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CALO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CF455D-2D6A-3649-AA7D-0F951AE88972}"/>
                </a:ext>
              </a:extLst>
            </p:cNvPr>
            <p:cNvSpPr txBox="1"/>
            <p:nvPr/>
          </p:nvSpPr>
          <p:spPr>
            <a:xfrm>
              <a:off x="4928796" y="340828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F82D2A-3E39-7947-A5C4-096DFE94AE39}"/>
                </a:ext>
              </a:extLst>
            </p:cNvPr>
            <p:cNvSpPr txBox="1"/>
            <p:nvPr/>
          </p:nvSpPr>
          <p:spPr>
            <a:xfrm>
              <a:off x="3448158" y="433225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292038-1789-3B4E-A21A-821DD7C8D0D0}"/>
                </a:ext>
              </a:extLst>
            </p:cNvPr>
            <p:cNvSpPr txBox="1"/>
            <p:nvPr/>
          </p:nvSpPr>
          <p:spPr>
            <a:xfrm>
              <a:off x="4950436" y="37776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A0BE4E-D090-E548-88AD-DB5E1E19A9E5}"/>
                </a:ext>
              </a:extLst>
            </p:cNvPr>
            <p:cNvSpPr txBox="1"/>
            <p:nvPr/>
          </p:nvSpPr>
          <p:spPr>
            <a:xfrm>
              <a:off x="6508099" y="429084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E48265-16B8-0A4D-BE31-BEBA1DADE034}"/>
                </a:ext>
              </a:extLst>
            </p:cNvPr>
            <p:cNvCxnSpPr>
              <a:cxnSpLocks/>
            </p:cNvCxnSpPr>
            <p:nvPr/>
          </p:nvCxnSpPr>
          <p:spPr>
            <a:xfrm>
              <a:off x="4196914" y="4069351"/>
              <a:ext cx="198966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6E3C13E6-BD79-624E-A57A-E1D8F4205483}"/>
              </a:ext>
            </a:extLst>
          </p:cNvPr>
          <p:cNvSpPr/>
          <p:nvPr/>
        </p:nvSpPr>
        <p:spPr>
          <a:xfrm>
            <a:off x="6838183" y="3374999"/>
            <a:ext cx="3678621" cy="2154621"/>
          </a:xfrm>
          <a:custGeom>
            <a:avLst/>
            <a:gdLst>
              <a:gd name="connsiteX0" fmla="*/ 0 w 3678621"/>
              <a:gd name="connsiteY0" fmla="*/ 2154621 h 2154621"/>
              <a:gd name="connsiteX1" fmla="*/ 0 w 3678621"/>
              <a:gd name="connsiteY1" fmla="*/ 0 h 2154621"/>
              <a:gd name="connsiteX2" fmla="*/ 3668110 w 3678621"/>
              <a:gd name="connsiteY2" fmla="*/ 0 h 2154621"/>
              <a:gd name="connsiteX3" fmla="*/ 3678621 w 3678621"/>
              <a:gd name="connsiteY3" fmla="*/ 2144111 h 215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8621" h="2154621">
                <a:moveTo>
                  <a:pt x="0" y="2154621"/>
                </a:moveTo>
                <a:lnTo>
                  <a:pt x="0" y="0"/>
                </a:lnTo>
                <a:lnTo>
                  <a:pt x="3668110" y="0"/>
                </a:lnTo>
                <a:cubicBezTo>
                  <a:pt x="3671614" y="714704"/>
                  <a:pt x="3675117" y="1429407"/>
                  <a:pt x="3678621" y="2144111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DE5DE-F7E3-3240-B314-3861BCBCF8C6}"/>
              </a:ext>
            </a:extLst>
          </p:cNvPr>
          <p:cNvGrpSpPr/>
          <p:nvPr/>
        </p:nvGrpSpPr>
        <p:grpSpPr>
          <a:xfrm>
            <a:off x="6997694" y="3858475"/>
            <a:ext cx="288000" cy="1671145"/>
            <a:chOff x="1800000" y="4680000"/>
            <a:chExt cx="288000" cy="167114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EE6C757-BB64-EF4C-B35B-9716598A83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8DFC3EA-E51B-9E45-9B11-5CB342FD3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5ED2E0-6BC9-0E48-BA1C-56C99979B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76EE095-4034-3B4D-85BF-3C0442133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99814D-A8D7-8D41-A58E-5520F3691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E6E743-856F-7D4C-B430-41900A649AAA}"/>
              </a:ext>
            </a:extLst>
          </p:cNvPr>
          <p:cNvGrpSpPr/>
          <p:nvPr/>
        </p:nvGrpSpPr>
        <p:grpSpPr>
          <a:xfrm>
            <a:off x="10039384" y="3858475"/>
            <a:ext cx="288000" cy="1671145"/>
            <a:chOff x="1800000" y="4680000"/>
            <a:chExt cx="288000" cy="167114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39C7D08-E164-BA40-BFB7-3A7930ABB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E32641E-B087-694A-A0B5-DC05B3F4B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9743D39-DBF7-634A-B362-2E635E102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4064AE-CDE1-FE4E-A5C0-8959BCFA6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7FB813F-97E6-7D46-9F7B-5470D8B40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3CC1D1A-4E46-8E4B-8736-FF77EFFE9B52}"/>
              </a:ext>
            </a:extLst>
          </p:cNvPr>
          <p:cNvSpPr/>
          <p:nvPr/>
        </p:nvSpPr>
        <p:spPr>
          <a:xfrm>
            <a:off x="7642008" y="3858475"/>
            <a:ext cx="1989666" cy="171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BB462-DA32-1440-9598-488CD9456D4F}"/>
              </a:ext>
            </a:extLst>
          </p:cNvPr>
          <p:cNvGrpSpPr/>
          <p:nvPr/>
        </p:nvGrpSpPr>
        <p:grpSpPr>
          <a:xfrm>
            <a:off x="6997694" y="3482822"/>
            <a:ext cx="3329683" cy="288000"/>
            <a:chOff x="7289829" y="3482822"/>
            <a:chExt cx="2761893" cy="28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139946-25BE-6748-8183-EFB6C2CDF6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01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93F37E-785B-1C4A-AF6F-2B51FC6847B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73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AE39DC-FC9D-B941-AFF1-FA17614FBB5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245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846DB6-9E58-D640-AE2F-0B45C926FF0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17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F92F1DF-CED6-DE44-83B1-B1A6FBAB5F3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89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49821E5-E2CC-154B-B286-A54774A65D7B}"/>
              </a:ext>
            </a:extLst>
          </p:cNvPr>
          <p:cNvSpPr txBox="1"/>
          <p:nvPr/>
        </p:nvSpPr>
        <p:spPr>
          <a:xfrm>
            <a:off x="6721817" y="319033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979678-9AD0-B845-9252-F0AFA3A33401}"/>
              </a:ext>
            </a:extLst>
          </p:cNvPr>
          <p:cNvSpPr txBox="1"/>
          <p:nvPr/>
        </p:nvSpPr>
        <p:spPr>
          <a:xfrm>
            <a:off x="8291463" y="5034304"/>
            <a:ext cx="68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0C10B7-6A60-F84B-B9A6-E90D733BBEFA}"/>
              </a:ext>
            </a:extLst>
          </p:cNvPr>
          <p:cNvSpPr txBox="1"/>
          <p:nvPr/>
        </p:nvSpPr>
        <p:spPr>
          <a:xfrm>
            <a:off x="8373890" y="344215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800ADF-A363-6F41-B7B6-5A8A6F169429}"/>
              </a:ext>
            </a:extLst>
          </p:cNvPr>
          <p:cNvSpPr txBox="1"/>
          <p:nvPr/>
        </p:nvSpPr>
        <p:spPr>
          <a:xfrm>
            <a:off x="6893252" y="436611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57EF50-7153-4F4F-AA81-069E1FF19E07}"/>
              </a:ext>
            </a:extLst>
          </p:cNvPr>
          <p:cNvSpPr txBox="1"/>
          <p:nvPr/>
        </p:nvSpPr>
        <p:spPr>
          <a:xfrm>
            <a:off x="9953193" y="432471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300FCD1-4C52-9E41-ACC0-91070FCB1C15}"/>
              </a:ext>
            </a:extLst>
          </p:cNvPr>
          <p:cNvGrpSpPr/>
          <p:nvPr/>
        </p:nvGrpSpPr>
        <p:grpSpPr>
          <a:xfrm>
            <a:off x="6546422" y="2996910"/>
            <a:ext cx="4176232" cy="288000"/>
            <a:chOff x="7289829" y="3482822"/>
            <a:chExt cx="2761893" cy="28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DFA5CB-7397-5047-B14E-41C56E58E35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01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629623-2AE9-E04A-9F20-9A6ABFDD74C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73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2F1C65-B5A4-0E4A-A6E6-9A71B586C02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245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BBC5F2-7A2F-4142-A63E-1E72688F3CF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17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1848CE-6A6F-3C43-B360-6161033F8CF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89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AF2694-5F35-8043-BC86-B06BA92559C3}"/>
              </a:ext>
            </a:extLst>
          </p:cNvPr>
          <p:cNvGrpSpPr/>
          <p:nvPr/>
        </p:nvGrpSpPr>
        <p:grpSpPr>
          <a:xfrm>
            <a:off x="6478231" y="3317126"/>
            <a:ext cx="288000" cy="2212494"/>
            <a:chOff x="1800000" y="4680000"/>
            <a:chExt cx="288000" cy="16711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947AF8B-7337-264B-93FB-9EA47109B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8F32B0-1F79-2142-9ED0-EB97E1D1A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E7DCB-C6EC-5344-B0F7-345985F4A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C9340CA-DE38-6643-9CB4-25C3DEFD0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631F0FB-7771-1B46-BF4D-2029BC039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CFE0EF9-5BE3-DA47-BE26-A21DD23694CF}"/>
              </a:ext>
            </a:extLst>
          </p:cNvPr>
          <p:cNvGrpSpPr/>
          <p:nvPr/>
        </p:nvGrpSpPr>
        <p:grpSpPr>
          <a:xfrm>
            <a:off x="10585117" y="3317126"/>
            <a:ext cx="288000" cy="2212494"/>
            <a:chOff x="1800000" y="4680000"/>
            <a:chExt cx="288000" cy="16711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22A269-E515-014B-AE1B-6E4EC272F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16E173-A81A-004C-83A3-7502E1D94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6BB924-7B64-5540-B1C6-DE4255333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E59AB0-65B2-BC48-BB77-5D8ED322A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6F28E81-9EF4-3F40-9B92-103DAEE67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1E04643-37E4-5F44-BEFE-973FCF9F4C51}"/>
              </a:ext>
            </a:extLst>
          </p:cNvPr>
          <p:cNvSpPr txBox="1"/>
          <p:nvPr/>
        </p:nvSpPr>
        <p:spPr>
          <a:xfrm>
            <a:off x="8377357" y="29752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10417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11BA-C742-AB48-84D0-A0691E14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E59CB-31E3-C449-A250-697409D36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863" y="1825625"/>
            <a:ext cx="576561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Good for nuclei detection</a:t>
            </a:r>
          </a:p>
          <a:p>
            <a:r>
              <a:rPr lang="en-US" dirty="0"/>
              <a:t>Performance unchanged for electrons</a:t>
            </a:r>
          </a:p>
          <a:p>
            <a:r>
              <a:rPr lang="en-US" dirty="0"/>
              <a:t>SCD: Silicon Charge Detector with silicon microstrips</a:t>
            </a:r>
          </a:p>
          <a:p>
            <a:pPr lvl="1"/>
            <a:r>
              <a:rPr lang="en-US" dirty="0"/>
              <a:t>redundant measurement and tracking on all sides</a:t>
            </a:r>
          </a:p>
          <a:p>
            <a:r>
              <a:rPr lang="en-US" dirty="0"/>
              <a:t>FIT: Fiber Tracker</a:t>
            </a:r>
          </a:p>
          <a:p>
            <a:pPr lvl="1"/>
            <a:r>
              <a:rPr lang="en-US" dirty="0"/>
              <a:t>photon conversion and tracking an all sides</a:t>
            </a:r>
          </a:p>
          <a:p>
            <a:r>
              <a:rPr lang="en-US" dirty="0"/>
              <a:t>TOI: Time of Impact with </a:t>
            </a:r>
            <a:r>
              <a:rPr lang="en-US" dirty="0" err="1"/>
              <a:t>PSD+time</a:t>
            </a:r>
            <a:r>
              <a:rPr lang="en-US" dirty="0"/>
              <a:t> measurement</a:t>
            </a:r>
          </a:p>
          <a:p>
            <a:pPr lvl="1"/>
            <a:r>
              <a:rPr lang="en-US" dirty="0"/>
              <a:t>guidance for tracking</a:t>
            </a:r>
          </a:p>
          <a:p>
            <a:pPr lvl="1"/>
            <a:r>
              <a:rPr lang="en-US" dirty="0"/>
              <a:t>reduction of </a:t>
            </a:r>
            <a:r>
              <a:rPr lang="en-US" dirty="0" err="1"/>
              <a:t>OutOfAcceptance</a:t>
            </a:r>
            <a:r>
              <a:rPr lang="en-US" dirty="0"/>
              <a:t> events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E3C13E6-BD79-624E-A57A-E1D8F4205483}"/>
              </a:ext>
            </a:extLst>
          </p:cNvPr>
          <p:cNvSpPr/>
          <p:nvPr/>
        </p:nvSpPr>
        <p:spPr>
          <a:xfrm>
            <a:off x="6838183" y="3374999"/>
            <a:ext cx="3678621" cy="2154621"/>
          </a:xfrm>
          <a:custGeom>
            <a:avLst/>
            <a:gdLst>
              <a:gd name="connsiteX0" fmla="*/ 0 w 3678621"/>
              <a:gd name="connsiteY0" fmla="*/ 2154621 h 2154621"/>
              <a:gd name="connsiteX1" fmla="*/ 0 w 3678621"/>
              <a:gd name="connsiteY1" fmla="*/ 0 h 2154621"/>
              <a:gd name="connsiteX2" fmla="*/ 3668110 w 3678621"/>
              <a:gd name="connsiteY2" fmla="*/ 0 h 2154621"/>
              <a:gd name="connsiteX3" fmla="*/ 3678621 w 3678621"/>
              <a:gd name="connsiteY3" fmla="*/ 2144111 h 215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8621" h="2154621">
                <a:moveTo>
                  <a:pt x="0" y="2154621"/>
                </a:moveTo>
                <a:lnTo>
                  <a:pt x="0" y="0"/>
                </a:lnTo>
                <a:lnTo>
                  <a:pt x="3668110" y="0"/>
                </a:lnTo>
                <a:cubicBezTo>
                  <a:pt x="3671614" y="714704"/>
                  <a:pt x="3675117" y="1429407"/>
                  <a:pt x="3678621" y="2144111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DE5DE-F7E3-3240-B314-3861BCBCF8C6}"/>
              </a:ext>
            </a:extLst>
          </p:cNvPr>
          <p:cNvGrpSpPr/>
          <p:nvPr/>
        </p:nvGrpSpPr>
        <p:grpSpPr>
          <a:xfrm>
            <a:off x="6997694" y="3858475"/>
            <a:ext cx="288000" cy="1671145"/>
            <a:chOff x="1800000" y="4680000"/>
            <a:chExt cx="288000" cy="167114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EE6C757-BB64-EF4C-B35B-9716598A83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8DFC3EA-E51B-9E45-9B11-5CB342FD3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5ED2E0-6BC9-0E48-BA1C-56C99979B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76EE095-4034-3B4D-85BF-3C0442133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99814D-A8D7-8D41-A58E-5520F3691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E6E743-856F-7D4C-B430-41900A649AAA}"/>
              </a:ext>
            </a:extLst>
          </p:cNvPr>
          <p:cNvGrpSpPr/>
          <p:nvPr/>
        </p:nvGrpSpPr>
        <p:grpSpPr>
          <a:xfrm>
            <a:off x="10039384" y="3858475"/>
            <a:ext cx="288000" cy="1671145"/>
            <a:chOff x="1800000" y="4680000"/>
            <a:chExt cx="288000" cy="167114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39C7D08-E164-BA40-BFB7-3A7930ABB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E32641E-B087-694A-A0B5-DC05B3F4B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9743D39-DBF7-634A-B362-2E635E102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4064AE-CDE1-FE4E-A5C0-8959BCFA6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7FB813F-97E6-7D46-9F7B-5470D8B40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3CC1D1A-4E46-8E4B-8736-FF77EFFE9B52}"/>
              </a:ext>
            </a:extLst>
          </p:cNvPr>
          <p:cNvSpPr/>
          <p:nvPr/>
        </p:nvSpPr>
        <p:spPr>
          <a:xfrm>
            <a:off x="7642008" y="3858475"/>
            <a:ext cx="1989666" cy="171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BB462-DA32-1440-9598-488CD9456D4F}"/>
              </a:ext>
            </a:extLst>
          </p:cNvPr>
          <p:cNvGrpSpPr/>
          <p:nvPr/>
        </p:nvGrpSpPr>
        <p:grpSpPr>
          <a:xfrm>
            <a:off x="6997694" y="3482822"/>
            <a:ext cx="3329683" cy="288000"/>
            <a:chOff x="7289829" y="3482822"/>
            <a:chExt cx="2761893" cy="28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139946-25BE-6748-8183-EFB6C2CDF6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01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93F37E-785B-1C4A-AF6F-2B51FC6847B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73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AE39DC-FC9D-B941-AFF1-FA17614FBB5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245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846DB6-9E58-D640-AE2F-0B45C926FF0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17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F92F1DF-CED6-DE44-83B1-B1A6FBAB5F3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89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49821E5-E2CC-154B-B286-A54774A65D7B}"/>
              </a:ext>
            </a:extLst>
          </p:cNvPr>
          <p:cNvSpPr txBox="1"/>
          <p:nvPr/>
        </p:nvSpPr>
        <p:spPr>
          <a:xfrm>
            <a:off x="6721817" y="3190333"/>
            <a:ext cx="50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979678-9AD0-B845-9252-F0AFA3A33401}"/>
              </a:ext>
            </a:extLst>
          </p:cNvPr>
          <p:cNvSpPr txBox="1"/>
          <p:nvPr/>
        </p:nvSpPr>
        <p:spPr>
          <a:xfrm>
            <a:off x="8291463" y="5034304"/>
            <a:ext cx="68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0C10B7-6A60-F84B-B9A6-E90D733BBEFA}"/>
              </a:ext>
            </a:extLst>
          </p:cNvPr>
          <p:cNvSpPr txBox="1"/>
          <p:nvPr/>
        </p:nvSpPr>
        <p:spPr>
          <a:xfrm>
            <a:off x="8373890" y="344215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800ADF-A363-6F41-B7B6-5A8A6F169429}"/>
              </a:ext>
            </a:extLst>
          </p:cNvPr>
          <p:cNvSpPr txBox="1"/>
          <p:nvPr/>
        </p:nvSpPr>
        <p:spPr>
          <a:xfrm>
            <a:off x="6893252" y="436611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57EF50-7153-4F4F-AA81-069E1FF19E07}"/>
              </a:ext>
            </a:extLst>
          </p:cNvPr>
          <p:cNvSpPr txBox="1"/>
          <p:nvPr/>
        </p:nvSpPr>
        <p:spPr>
          <a:xfrm>
            <a:off x="9953193" y="432471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300FCD1-4C52-9E41-ACC0-91070FCB1C15}"/>
              </a:ext>
            </a:extLst>
          </p:cNvPr>
          <p:cNvGrpSpPr/>
          <p:nvPr/>
        </p:nvGrpSpPr>
        <p:grpSpPr>
          <a:xfrm>
            <a:off x="6546422" y="2996910"/>
            <a:ext cx="4176232" cy="288000"/>
            <a:chOff x="7289829" y="3482822"/>
            <a:chExt cx="2761893" cy="28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DFA5CB-7397-5047-B14E-41C56E58E35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01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629623-2AE9-E04A-9F20-9A6ABFDD74C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173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2F1C65-B5A4-0E4A-A6E6-9A71B586C02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245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BBC5F2-7A2F-4142-A63E-1E72688F3CF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17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1848CE-6A6F-3C43-B360-6161033F8CF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70776" y="2389875"/>
              <a:ext cx="0" cy="2761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AF2694-5F35-8043-BC86-B06BA92559C3}"/>
              </a:ext>
            </a:extLst>
          </p:cNvPr>
          <p:cNvGrpSpPr/>
          <p:nvPr/>
        </p:nvGrpSpPr>
        <p:grpSpPr>
          <a:xfrm>
            <a:off x="6478231" y="3317126"/>
            <a:ext cx="288000" cy="2212494"/>
            <a:chOff x="1800000" y="4680000"/>
            <a:chExt cx="288000" cy="16711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947AF8B-7337-264B-93FB-9EA47109B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8F32B0-1F79-2142-9ED0-EB97E1D1A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E7DCB-C6EC-5344-B0F7-345985F4A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C9340CA-DE38-6643-9CB4-25C3DEFD0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631F0FB-7771-1B46-BF4D-2029BC039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CFE0EF9-5BE3-DA47-BE26-A21DD23694CF}"/>
              </a:ext>
            </a:extLst>
          </p:cNvPr>
          <p:cNvGrpSpPr/>
          <p:nvPr/>
        </p:nvGrpSpPr>
        <p:grpSpPr>
          <a:xfrm>
            <a:off x="10585117" y="3317126"/>
            <a:ext cx="288000" cy="2212494"/>
            <a:chOff x="1800000" y="4680000"/>
            <a:chExt cx="288000" cy="16711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22A269-E515-014B-AE1B-6E4EC272F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16E173-A81A-004C-83A3-7502E1D94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6BB924-7B64-5540-B1C6-DE4255333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4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E59AB0-65B2-BC48-BB77-5D8ED322A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6F28E81-9EF4-3F40-9B92-103DAEE67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000" y="4680000"/>
              <a:ext cx="0" cy="1671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1E04643-37E4-5F44-BEFE-973FCF9F4C51}"/>
              </a:ext>
            </a:extLst>
          </p:cNvPr>
          <p:cNvSpPr txBox="1"/>
          <p:nvPr/>
        </p:nvSpPr>
        <p:spPr>
          <a:xfrm>
            <a:off x="8377357" y="29752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111702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6773-C319-AA4B-B134-E64FF23A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5E0F3414-BFED-C745-88E4-48FF8733D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05" y="1316283"/>
            <a:ext cx="6264696" cy="495348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C540C8-1A87-0543-9AA1-8A04D53013AB}"/>
              </a:ext>
            </a:extLst>
          </p:cNvPr>
          <p:cNvCxnSpPr>
            <a:cxnSpLocks/>
          </p:cNvCxnSpPr>
          <p:nvPr/>
        </p:nvCxnSpPr>
        <p:spPr>
          <a:xfrm flipV="1">
            <a:off x="6319779" y="1946837"/>
            <a:ext cx="0" cy="316917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74B874-6830-9748-A2FA-AA7C57C763F1}"/>
              </a:ext>
            </a:extLst>
          </p:cNvPr>
          <p:cNvSpPr txBox="1"/>
          <p:nvPr/>
        </p:nvSpPr>
        <p:spPr>
          <a:xfrm>
            <a:off x="6319779" y="334675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1480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8D9CA-ABAC-164E-AB0B-A41F95049787}"/>
              </a:ext>
            </a:extLst>
          </p:cNvPr>
          <p:cNvSpPr txBox="1"/>
          <p:nvPr/>
        </p:nvSpPr>
        <p:spPr>
          <a:xfrm>
            <a:off x="5658027" y="5642879"/>
            <a:ext cx="132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F. </a:t>
            </a:r>
            <a:r>
              <a:rPr lang="en-US" dirty="0" err="1"/>
              <a:t>Cadoux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2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D071-5AC2-174E-9071-08392AF0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 STK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E8C2C446-1B43-5E4E-8757-1C942497BB83}"/>
              </a:ext>
            </a:extLst>
          </p:cNvPr>
          <p:cNvGrpSpPr/>
          <p:nvPr/>
        </p:nvGrpSpPr>
        <p:grpSpPr>
          <a:xfrm>
            <a:off x="3847796" y="542166"/>
            <a:ext cx="6847722" cy="3312368"/>
            <a:chOff x="996862" y="2311589"/>
            <a:chExt cx="6847722" cy="3312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8B3B3C-4A9F-4F4F-A111-EFA266E4E216}"/>
                </a:ext>
              </a:extLst>
            </p:cNvPr>
            <p:cNvGrpSpPr/>
            <p:nvPr/>
          </p:nvGrpSpPr>
          <p:grpSpPr>
            <a:xfrm>
              <a:off x="996862" y="2469458"/>
              <a:ext cx="3312368" cy="3024335"/>
              <a:chOff x="1115616" y="260648"/>
              <a:chExt cx="3312368" cy="3024335"/>
            </a:xfrm>
          </p:grpSpPr>
          <p:grpSp>
            <p:nvGrpSpPr>
              <p:cNvPr id="5" name="组合 3">
                <a:extLst>
                  <a:ext uri="{FF2B5EF4-FFF2-40B4-BE49-F238E27FC236}">
                    <a16:creationId xmlns:a16="http://schemas.microsoft.com/office/drawing/2014/main" id="{F4B7D0AA-7AF2-1C46-ABBC-453E24A5C571}"/>
                  </a:ext>
                </a:extLst>
              </p:cNvPr>
              <p:cNvGrpSpPr/>
              <p:nvPr/>
            </p:nvGrpSpPr>
            <p:grpSpPr>
              <a:xfrm>
                <a:off x="2771800" y="26064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49" name="矩形 4">
                  <a:extLst>
                    <a:ext uri="{FF2B5EF4-FFF2-40B4-BE49-F238E27FC236}">
                      <a16:creationId xmlns:a16="http://schemas.microsoft.com/office/drawing/2014/main" id="{0402E4DB-AAD5-8A4D-9C26-23949D792754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0" name="矩形 5">
                  <a:extLst>
                    <a:ext uri="{FF2B5EF4-FFF2-40B4-BE49-F238E27FC236}">
                      <a16:creationId xmlns:a16="http://schemas.microsoft.com/office/drawing/2014/main" id="{84F3E6BB-6FEF-4247-B8F1-515AE528A6CC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1" name="矩形 6">
                  <a:extLst>
                    <a:ext uri="{FF2B5EF4-FFF2-40B4-BE49-F238E27FC236}">
                      <a16:creationId xmlns:a16="http://schemas.microsoft.com/office/drawing/2014/main" id="{20F13D22-66BD-5A40-8E1E-AE9B191908A4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2" name="矩形 7">
                  <a:extLst>
                    <a:ext uri="{FF2B5EF4-FFF2-40B4-BE49-F238E27FC236}">
                      <a16:creationId xmlns:a16="http://schemas.microsoft.com/office/drawing/2014/main" id="{8EB51570-B3CA-4A41-8ECC-924D2DC6A3E5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3" name="矩形 8">
                  <a:extLst>
                    <a:ext uri="{FF2B5EF4-FFF2-40B4-BE49-F238E27FC236}">
                      <a16:creationId xmlns:a16="http://schemas.microsoft.com/office/drawing/2014/main" id="{842E3AEB-AEA0-0440-AF2A-9462C342F229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4" name="矩形 9">
                  <a:extLst>
                    <a:ext uri="{FF2B5EF4-FFF2-40B4-BE49-F238E27FC236}">
                      <a16:creationId xmlns:a16="http://schemas.microsoft.com/office/drawing/2014/main" id="{8BB93A38-089F-994A-A0E6-AB5F408B2AC0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5" name="矩形 10">
                  <a:extLst>
                    <a:ext uri="{FF2B5EF4-FFF2-40B4-BE49-F238E27FC236}">
                      <a16:creationId xmlns:a16="http://schemas.microsoft.com/office/drawing/2014/main" id="{939B8FD1-D000-6240-9147-8A1F984B7CEF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6" name="矩形 11">
                  <a:extLst>
                    <a:ext uri="{FF2B5EF4-FFF2-40B4-BE49-F238E27FC236}">
                      <a16:creationId xmlns:a16="http://schemas.microsoft.com/office/drawing/2014/main" id="{7B47111E-0418-AB4E-9FA8-3DDAB53CF6BF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6" name="组合 30">
                <a:extLst>
                  <a:ext uri="{FF2B5EF4-FFF2-40B4-BE49-F238E27FC236}">
                    <a16:creationId xmlns:a16="http://schemas.microsoft.com/office/drawing/2014/main" id="{B97911AB-836C-334F-B46E-FE690316FD8D}"/>
                  </a:ext>
                </a:extLst>
              </p:cNvPr>
              <p:cNvGrpSpPr/>
              <p:nvPr/>
            </p:nvGrpSpPr>
            <p:grpSpPr>
              <a:xfrm>
                <a:off x="2771800" y="47667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41" name="矩形 31">
                  <a:extLst>
                    <a:ext uri="{FF2B5EF4-FFF2-40B4-BE49-F238E27FC236}">
                      <a16:creationId xmlns:a16="http://schemas.microsoft.com/office/drawing/2014/main" id="{52538094-340E-AC4D-88D4-58629CDDA05C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2" name="矩形 32">
                  <a:extLst>
                    <a:ext uri="{FF2B5EF4-FFF2-40B4-BE49-F238E27FC236}">
                      <a16:creationId xmlns:a16="http://schemas.microsoft.com/office/drawing/2014/main" id="{54E51439-215A-A14B-95D2-7FA6E4526E5D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3" name="矩形 33">
                  <a:extLst>
                    <a:ext uri="{FF2B5EF4-FFF2-40B4-BE49-F238E27FC236}">
                      <a16:creationId xmlns:a16="http://schemas.microsoft.com/office/drawing/2014/main" id="{31366C21-E99B-204E-885C-E5F332647DBE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4" name="矩形 34">
                  <a:extLst>
                    <a:ext uri="{FF2B5EF4-FFF2-40B4-BE49-F238E27FC236}">
                      <a16:creationId xmlns:a16="http://schemas.microsoft.com/office/drawing/2014/main" id="{EA91CBA3-5134-8C49-8D80-22CEC47DD0CE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5" name="矩形 35">
                  <a:extLst>
                    <a:ext uri="{FF2B5EF4-FFF2-40B4-BE49-F238E27FC236}">
                      <a16:creationId xmlns:a16="http://schemas.microsoft.com/office/drawing/2014/main" id="{21F98696-B34B-074D-975A-23B7F5AED1BE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6" name="矩形 36">
                  <a:extLst>
                    <a:ext uri="{FF2B5EF4-FFF2-40B4-BE49-F238E27FC236}">
                      <a16:creationId xmlns:a16="http://schemas.microsoft.com/office/drawing/2014/main" id="{DC2B27D8-6F96-8F49-A211-A5EBA90C1E51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7" name="矩形 37">
                  <a:extLst>
                    <a:ext uri="{FF2B5EF4-FFF2-40B4-BE49-F238E27FC236}">
                      <a16:creationId xmlns:a16="http://schemas.microsoft.com/office/drawing/2014/main" id="{F44FABCA-95D5-AD4B-BC38-31280F479512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8" name="矩形 38">
                  <a:extLst>
                    <a:ext uri="{FF2B5EF4-FFF2-40B4-BE49-F238E27FC236}">
                      <a16:creationId xmlns:a16="http://schemas.microsoft.com/office/drawing/2014/main" id="{F368B48A-0DB2-E847-A3CC-2C25B2C42D44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" name="组合 39">
                <a:extLst>
                  <a:ext uri="{FF2B5EF4-FFF2-40B4-BE49-F238E27FC236}">
                    <a16:creationId xmlns:a16="http://schemas.microsoft.com/office/drawing/2014/main" id="{1CDD7EC6-2828-1443-8095-DB517F862671}"/>
                  </a:ext>
                </a:extLst>
              </p:cNvPr>
              <p:cNvGrpSpPr/>
              <p:nvPr/>
            </p:nvGrpSpPr>
            <p:grpSpPr>
              <a:xfrm rot="10800000">
                <a:off x="1115616" y="47667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33" name="矩形 40">
                  <a:extLst>
                    <a:ext uri="{FF2B5EF4-FFF2-40B4-BE49-F238E27FC236}">
                      <a16:creationId xmlns:a16="http://schemas.microsoft.com/office/drawing/2014/main" id="{0AF151D9-477C-A646-AC8E-D3312E33E555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4" name="矩形 41">
                  <a:extLst>
                    <a:ext uri="{FF2B5EF4-FFF2-40B4-BE49-F238E27FC236}">
                      <a16:creationId xmlns:a16="http://schemas.microsoft.com/office/drawing/2014/main" id="{44884162-CCDD-904D-8FCB-CAA50440D352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5" name="矩形 42">
                  <a:extLst>
                    <a:ext uri="{FF2B5EF4-FFF2-40B4-BE49-F238E27FC236}">
                      <a16:creationId xmlns:a16="http://schemas.microsoft.com/office/drawing/2014/main" id="{ED404F3F-2DA9-2D46-99D0-33BDDF9E5BAB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6" name="矩形 43">
                  <a:extLst>
                    <a:ext uri="{FF2B5EF4-FFF2-40B4-BE49-F238E27FC236}">
                      <a16:creationId xmlns:a16="http://schemas.microsoft.com/office/drawing/2014/main" id="{08D379EC-BB81-8C44-A5E8-7129E055FE82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7" name="矩形 44">
                  <a:extLst>
                    <a:ext uri="{FF2B5EF4-FFF2-40B4-BE49-F238E27FC236}">
                      <a16:creationId xmlns:a16="http://schemas.microsoft.com/office/drawing/2014/main" id="{5FE47408-DD7B-EC40-837D-2CA73E668D50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8" name="矩形 45">
                  <a:extLst>
                    <a:ext uri="{FF2B5EF4-FFF2-40B4-BE49-F238E27FC236}">
                      <a16:creationId xmlns:a16="http://schemas.microsoft.com/office/drawing/2014/main" id="{F9A3D66E-52E0-3243-80F0-F9946477384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9" name="矩形 46">
                  <a:extLst>
                    <a:ext uri="{FF2B5EF4-FFF2-40B4-BE49-F238E27FC236}">
                      <a16:creationId xmlns:a16="http://schemas.microsoft.com/office/drawing/2014/main" id="{A8F4719C-05E6-5446-9E5E-F4565554B16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0" name="矩形 47">
                  <a:extLst>
                    <a:ext uri="{FF2B5EF4-FFF2-40B4-BE49-F238E27FC236}">
                      <a16:creationId xmlns:a16="http://schemas.microsoft.com/office/drawing/2014/main" id="{250D689E-B8F9-A345-AFEA-F3DBBFEDCA03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组合 48">
                <a:extLst>
                  <a:ext uri="{FF2B5EF4-FFF2-40B4-BE49-F238E27FC236}">
                    <a16:creationId xmlns:a16="http://schemas.microsoft.com/office/drawing/2014/main" id="{B2C8A7E7-36CD-F543-A76A-EDB01BCB6D08}"/>
                  </a:ext>
                </a:extLst>
              </p:cNvPr>
              <p:cNvGrpSpPr/>
              <p:nvPr/>
            </p:nvGrpSpPr>
            <p:grpSpPr>
              <a:xfrm>
                <a:off x="2771800" y="69269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25" name="矩形 49">
                  <a:extLst>
                    <a:ext uri="{FF2B5EF4-FFF2-40B4-BE49-F238E27FC236}">
                      <a16:creationId xmlns:a16="http://schemas.microsoft.com/office/drawing/2014/main" id="{FD8BD36B-E5B4-1A40-B16C-55B40BDCF06E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6" name="矩形 50">
                  <a:extLst>
                    <a:ext uri="{FF2B5EF4-FFF2-40B4-BE49-F238E27FC236}">
                      <a16:creationId xmlns:a16="http://schemas.microsoft.com/office/drawing/2014/main" id="{14187523-68D8-9145-A8BD-BB0CE494C757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7" name="矩形 51">
                  <a:extLst>
                    <a:ext uri="{FF2B5EF4-FFF2-40B4-BE49-F238E27FC236}">
                      <a16:creationId xmlns:a16="http://schemas.microsoft.com/office/drawing/2014/main" id="{C891CE90-F92E-554C-8FEC-02D66E256589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8" name="矩形 52">
                  <a:extLst>
                    <a:ext uri="{FF2B5EF4-FFF2-40B4-BE49-F238E27FC236}">
                      <a16:creationId xmlns:a16="http://schemas.microsoft.com/office/drawing/2014/main" id="{A33DC92C-BBDC-8E4A-8A6A-58FF3BE0863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9" name="矩形 53">
                  <a:extLst>
                    <a:ext uri="{FF2B5EF4-FFF2-40B4-BE49-F238E27FC236}">
                      <a16:creationId xmlns:a16="http://schemas.microsoft.com/office/drawing/2014/main" id="{50BB1B80-931B-DE4E-9478-5F1E586B1E3C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0" name="矩形 54">
                  <a:extLst>
                    <a:ext uri="{FF2B5EF4-FFF2-40B4-BE49-F238E27FC236}">
                      <a16:creationId xmlns:a16="http://schemas.microsoft.com/office/drawing/2014/main" id="{D804DC69-7EF4-B94F-9644-49631E3298D5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1" name="矩形 55">
                  <a:extLst>
                    <a:ext uri="{FF2B5EF4-FFF2-40B4-BE49-F238E27FC236}">
                      <a16:creationId xmlns:a16="http://schemas.microsoft.com/office/drawing/2014/main" id="{B3CE487B-7881-8B4B-81D4-49FC93C21ACF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2" name="矩形 56">
                  <a:extLst>
                    <a:ext uri="{FF2B5EF4-FFF2-40B4-BE49-F238E27FC236}">
                      <a16:creationId xmlns:a16="http://schemas.microsoft.com/office/drawing/2014/main" id="{738BA8FB-C25D-5A45-85A5-5BF1D02E52A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组合 57">
                <a:extLst>
                  <a:ext uri="{FF2B5EF4-FFF2-40B4-BE49-F238E27FC236}">
                    <a16:creationId xmlns:a16="http://schemas.microsoft.com/office/drawing/2014/main" id="{B3EB7FF9-C48B-9A45-AB42-808B28B523DA}"/>
                  </a:ext>
                </a:extLst>
              </p:cNvPr>
              <p:cNvGrpSpPr/>
              <p:nvPr/>
            </p:nvGrpSpPr>
            <p:grpSpPr>
              <a:xfrm rot="10800000">
                <a:off x="1115616" y="69269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17" name="矩形 58">
                  <a:extLst>
                    <a:ext uri="{FF2B5EF4-FFF2-40B4-BE49-F238E27FC236}">
                      <a16:creationId xmlns:a16="http://schemas.microsoft.com/office/drawing/2014/main" id="{4D08F1C0-EDDA-4645-A57B-66AA71D37092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8" name="矩形 59">
                  <a:extLst>
                    <a:ext uri="{FF2B5EF4-FFF2-40B4-BE49-F238E27FC236}">
                      <a16:creationId xmlns:a16="http://schemas.microsoft.com/office/drawing/2014/main" id="{02693231-CCCF-064A-B8A0-8CDC0FFDB044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9" name="矩形 60">
                  <a:extLst>
                    <a:ext uri="{FF2B5EF4-FFF2-40B4-BE49-F238E27FC236}">
                      <a16:creationId xmlns:a16="http://schemas.microsoft.com/office/drawing/2014/main" id="{A2BE5371-F351-4141-BE89-09702A66D835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0" name="矩形 61">
                  <a:extLst>
                    <a:ext uri="{FF2B5EF4-FFF2-40B4-BE49-F238E27FC236}">
                      <a16:creationId xmlns:a16="http://schemas.microsoft.com/office/drawing/2014/main" id="{0AB32714-4B4E-914E-B276-DE822DA6515F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1" name="矩形 62">
                  <a:extLst>
                    <a:ext uri="{FF2B5EF4-FFF2-40B4-BE49-F238E27FC236}">
                      <a16:creationId xmlns:a16="http://schemas.microsoft.com/office/drawing/2014/main" id="{62FF5364-9316-8849-B677-2D42B4FFC8C0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2" name="矩形 63">
                  <a:extLst>
                    <a:ext uri="{FF2B5EF4-FFF2-40B4-BE49-F238E27FC236}">
                      <a16:creationId xmlns:a16="http://schemas.microsoft.com/office/drawing/2014/main" id="{D4980E9F-52C2-EC4C-AD0A-7FE2ECFE8A91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3" name="矩形 64">
                  <a:extLst>
                    <a:ext uri="{FF2B5EF4-FFF2-40B4-BE49-F238E27FC236}">
                      <a16:creationId xmlns:a16="http://schemas.microsoft.com/office/drawing/2014/main" id="{EEBE9448-D19E-DF45-AD6E-5DDB85378C31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4" name="矩形 65">
                  <a:extLst>
                    <a:ext uri="{FF2B5EF4-FFF2-40B4-BE49-F238E27FC236}">
                      <a16:creationId xmlns:a16="http://schemas.microsoft.com/office/drawing/2014/main" id="{70D38556-AECA-974B-96BE-6D2A7D8989B8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66">
                <a:extLst>
                  <a:ext uri="{FF2B5EF4-FFF2-40B4-BE49-F238E27FC236}">
                    <a16:creationId xmlns:a16="http://schemas.microsoft.com/office/drawing/2014/main" id="{034011D1-7DE3-434C-B8AB-F3DF5EED5ED9}"/>
                  </a:ext>
                </a:extLst>
              </p:cNvPr>
              <p:cNvGrpSpPr/>
              <p:nvPr/>
            </p:nvGrpSpPr>
            <p:grpSpPr>
              <a:xfrm>
                <a:off x="2771800" y="90871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09" name="矩形 67">
                  <a:extLst>
                    <a:ext uri="{FF2B5EF4-FFF2-40B4-BE49-F238E27FC236}">
                      <a16:creationId xmlns:a16="http://schemas.microsoft.com/office/drawing/2014/main" id="{DAD2A863-04C5-0F41-98FC-9E0B78A8F45A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0" name="矩形 68">
                  <a:extLst>
                    <a:ext uri="{FF2B5EF4-FFF2-40B4-BE49-F238E27FC236}">
                      <a16:creationId xmlns:a16="http://schemas.microsoft.com/office/drawing/2014/main" id="{A5AA4BE4-36B5-AC43-B174-8AE25F1CB72F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1" name="矩形 69">
                  <a:extLst>
                    <a:ext uri="{FF2B5EF4-FFF2-40B4-BE49-F238E27FC236}">
                      <a16:creationId xmlns:a16="http://schemas.microsoft.com/office/drawing/2014/main" id="{7049558A-AD6E-2B47-8CE0-165308FA379C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2" name="矩形 70">
                  <a:extLst>
                    <a:ext uri="{FF2B5EF4-FFF2-40B4-BE49-F238E27FC236}">
                      <a16:creationId xmlns:a16="http://schemas.microsoft.com/office/drawing/2014/main" id="{C4F77FE7-AC9F-B741-A8DA-9DCC8A915D6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3" name="矩形 71">
                  <a:extLst>
                    <a:ext uri="{FF2B5EF4-FFF2-40B4-BE49-F238E27FC236}">
                      <a16:creationId xmlns:a16="http://schemas.microsoft.com/office/drawing/2014/main" id="{39511ABC-655D-0F45-BDBD-9417BB4D544F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4" name="矩形 72">
                  <a:extLst>
                    <a:ext uri="{FF2B5EF4-FFF2-40B4-BE49-F238E27FC236}">
                      <a16:creationId xmlns:a16="http://schemas.microsoft.com/office/drawing/2014/main" id="{E2BAFC97-6DFA-F84D-AB49-079C53D98EFE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5" name="矩形 73">
                  <a:extLst>
                    <a:ext uri="{FF2B5EF4-FFF2-40B4-BE49-F238E27FC236}">
                      <a16:creationId xmlns:a16="http://schemas.microsoft.com/office/drawing/2014/main" id="{E24E0D64-2C43-634C-A1B9-BDF7EE67B20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6" name="矩形 74">
                  <a:extLst>
                    <a:ext uri="{FF2B5EF4-FFF2-40B4-BE49-F238E27FC236}">
                      <a16:creationId xmlns:a16="http://schemas.microsoft.com/office/drawing/2014/main" id="{BCF3274F-D777-CD45-9104-92681A55728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组合 75">
                <a:extLst>
                  <a:ext uri="{FF2B5EF4-FFF2-40B4-BE49-F238E27FC236}">
                    <a16:creationId xmlns:a16="http://schemas.microsoft.com/office/drawing/2014/main" id="{B59FACFF-60A5-2D48-8E0D-FB6E2889930D}"/>
                  </a:ext>
                </a:extLst>
              </p:cNvPr>
              <p:cNvGrpSpPr/>
              <p:nvPr/>
            </p:nvGrpSpPr>
            <p:grpSpPr>
              <a:xfrm rot="10800000">
                <a:off x="1115616" y="90871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201" name="矩形 76">
                  <a:extLst>
                    <a:ext uri="{FF2B5EF4-FFF2-40B4-BE49-F238E27FC236}">
                      <a16:creationId xmlns:a16="http://schemas.microsoft.com/office/drawing/2014/main" id="{FA4E9F12-AE6A-0048-860D-41FA388EEB3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2" name="矩形 77">
                  <a:extLst>
                    <a:ext uri="{FF2B5EF4-FFF2-40B4-BE49-F238E27FC236}">
                      <a16:creationId xmlns:a16="http://schemas.microsoft.com/office/drawing/2014/main" id="{2815F060-C0FD-D34F-969D-84C64B8278F1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3" name="矩形 78">
                  <a:extLst>
                    <a:ext uri="{FF2B5EF4-FFF2-40B4-BE49-F238E27FC236}">
                      <a16:creationId xmlns:a16="http://schemas.microsoft.com/office/drawing/2014/main" id="{A2D48B05-DC5C-0F4F-8396-DB1DC7007E6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4" name="矩形 79">
                  <a:extLst>
                    <a:ext uri="{FF2B5EF4-FFF2-40B4-BE49-F238E27FC236}">
                      <a16:creationId xmlns:a16="http://schemas.microsoft.com/office/drawing/2014/main" id="{10E80304-9109-4C4A-ACF7-72FF9FBBA9AB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5" name="矩形 80">
                  <a:extLst>
                    <a:ext uri="{FF2B5EF4-FFF2-40B4-BE49-F238E27FC236}">
                      <a16:creationId xmlns:a16="http://schemas.microsoft.com/office/drawing/2014/main" id="{C053C670-52C6-C146-8FDA-4E7933342A99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6" name="矩形 81">
                  <a:extLst>
                    <a:ext uri="{FF2B5EF4-FFF2-40B4-BE49-F238E27FC236}">
                      <a16:creationId xmlns:a16="http://schemas.microsoft.com/office/drawing/2014/main" id="{3BFFAD1B-EAAC-A240-B5B0-0432072C5712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7" name="矩形 82">
                  <a:extLst>
                    <a:ext uri="{FF2B5EF4-FFF2-40B4-BE49-F238E27FC236}">
                      <a16:creationId xmlns:a16="http://schemas.microsoft.com/office/drawing/2014/main" id="{08B39BF0-CC8E-C040-A018-9C4EA216A28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8" name="矩形 83">
                  <a:extLst>
                    <a:ext uri="{FF2B5EF4-FFF2-40B4-BE49-F238E27FC236}">
                      <a16:creationId xmlns:a16="http://schemas.microsoft.com/office/drawing/2014/main" id="{9DABE40E-3281-F941-ACFB-D8CDC1DAFD6B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组合 84">
                <a:extLst>
                  <a:ext uri="{FF2B5EF4-FFF2-40B4-BE49-F238E27FC236}">
                    <a16:creationId xmlns:a16="http://schemas.microsoft.com/office/drawing/2014/main" id="{7222ED85-CB6A-A04A-9CB6-205920D58CDA}"/>
                  </a:ext>
                </a:extLst>
              </p:cNvPr>
              <p:cNvGrpSpPr/>
              <p:nvPr/>
            </p:nvGrpSpPr>
            <p:grpSpPr>
              <a:xfrm>
                <a:off x="2771800" y="112474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93" name="矩形 85">
                  <a:extLst>
                    <a:ext uri="{FF2B5EF4-FFF2-40B4-BE49-F238E27FC236}">
                      <a16:creationId xmlns:a16="http://schemas.microsoft.com/office/drawing/2014/main" id="{1275B1AC-4C87-5149-BB79-E8E4096674D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4" name="矩形 86">
                  <a:extLst>
                    <a:ext uri="{FF2B5EF4-FFF2-40B4-BE49-F238E27FC236}">
                      <a16:creationId xmlns:a16="http://schemas.microsoft.com/office/drawing/2014/main" id="{0D99C477-E681-6B45-82E5-786F5F01C17D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5" name="矩形 87">
                  <a:extLst>
                    <a:ext uri="{FF2B5EF4-FFF2-40B4-BE49-F238E27FC236}">
                      <a16:creationId xmlns:a16="http://schemas.microsoft.com/office/drawing/2014/main" id="{1BEDC2B3-2C1A-414B-9ECA-F0C9A8475553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6" name="矩形 88">
                  <a:extLst>
                    <a:ext uri="{FF2B5EF4-FFF2-40B4-BE49-F238E27FC236}">
                      <a16:creationId xmlns:a16="http://schemas.microsoft.com/office/drawing/2014/main" id="{C5F1D568-0268-E246-AA34-E91550186D2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7" name="矩形 89">
                  <a:extLst>
                    <a:ext uri="{FF2B5EF4-FFF2-40B4-BE49-F238E27FC236}">
                      <a16:creationId xmlns:a16="http://schemas.microsoft.com/office/drawing/2014/main" id="{98470522-1E51-E543-9D8D-2B2E0A2866E2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8" name="矩形 90">
                  <a:extLst>
                    <a:ext uri="{FF2B5EF4-FFF2-40B4-BE49-F238E27FC236}">
                      <a16:creationId xmlns:a16="http://schemas.microsoft.com/office/drawing/2014/main" id="{379238CF-223D-4247-AD35-BAA5195E3DD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9" name="矩形 91">
                  <a:extLst>
                    <a:ext uri="{FF2B5EF4-FFF2-40B4-BE49-F238E27FC236}">
                      <a16:creationId xmlns:a16="http://schemas.microsoft.com/office/drawing/2014/main" id="{8BA17224-7888-2244-884C-A6227D2E369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0" name="矩形 92">
                  <a:extLst>
                    <a:ext uri="{FF2B5EF4-FFF2-40B4-BE49-F238E27FC236}">
                      <a16:creationId xmlns:a16="http://schemas.microsoft.com/office/drawing/2014/main" id="{CCE6DEFD-F9D0-7F49-8A19-928F287E398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组合 93">
                <a:extLst>
                  <a:ext uri="{FF2B5EF4-FFF2-40B4-BE49-F238E27FC236}">
                    <a16:creationId xmlns:a16="http://schemas.microsoft.com/office/drawing/2014/main" id="{A7F478EE-C6B0-5842-A649-9AFDAA7090DB}"/>
                  </a:ext>
                </a:extLst>
              </p:cNvPr>
              <p:cNvGrpSpPr/>
              <p:nvPr/>
            </p:nvGrpSpPr>
            <p:grpSpPr>
              <a:xfrm rot="10800000">
                <a:off x="1115616" y="112474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85" name="矩形 94">
                  <a:extLst>
                    <a:ext uri="{FF2B5EF4-FFF2-40B4-BE49-F238E27FC236}">
                      <a16:creationId xmlns:a16="http://schemas.microsoft.com/office/drawing/2014/main" id="{F2497C1F-C24C-8648-9C58-5E0AEF13C43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6" name="矩形 95">
                  <a:extLst>
                    <a:ext uri="{FF2B5EF4-FFF2-40B4-BE49-F238E27FC236}">
                      <a16:creationId xmlns:a16="http://schemas.microsoft.com/office/drawing/2014/main" id="{FAE34FBA-EE91-2847-8150-038107AA8FBF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7" name="矩形 96">
                  <a:extLst>
                    <a:ext uri="{FF2B5EF4-FFF2-40B4-BE49-F238E27FC236}">
                      <a16:creationId xmlns:a16="http://schemas.microsoft.com/office/drawing/2014/main" id="{4F3A72DE-E09B-D44D-B153-50A2DDB50D8E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8" name="矩形 97">
                  <a:extLst>
                    <a:ext uri="{FF2B5EF4-FFF2-40B4-BE49-F238E27FC236}">
                      <a16:creationId xmlns:a16="http://schemas.microsoft.com/office/drawing/2014/main" id="{19927F94-B3A3-D846-B09A-90704DBB29C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9" name="矩形 98">
                  <a:extLst>
                    <a:ext uri="{FF2B5EF4-FFF2-40B4-BE49-F238E27FC236}">
                      <a16:creationId xmlns:a16="http://schemas.microsoft.com/office/drawing/2014/main" id="{2F0EA22D-D49A-ED46-800C-8A2E6D4C1A2B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0" name="矩形 99">
                  <a:extLst>
                    <a:ext uri="{FF2B5EF4-FFF2-40B4-BE49-F238E27FC236}">
                      <a16:creationId xmlns:a16="http://schemas.microsoft.com/office/drawing/2014/main" id="{B97102FB-CE97-3344-A4D5-3FB6136F02E5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1" name="矩形 100">
                  <a:extLst>
                    <a:ext uri="{FF2B5EF4-FFF2-40B4-BE49-F238E27FC236}">
                      <a16:creationId xmlns:a16="http://schemas.microsoft.com/office/drawing/2014/main" id="{AA34048B-7FA2-714A-97D2-E98DEE7BC2C6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2" name="矩形 101">
                  <a:extLst>
                    <a:ext uri="{FF2B5EF4-FFF2-40B4-BE49-F238E27FC236}">
                      <a16:creationId xmlns:a16="http://schemas.microsoft.com/office/drawing/2014/main" id="{67DDF601-DDB6-8B45-BFA8-6CEFBBDFABC8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组合 102">
                <a:extLst>
                  <a:ext uri="{FF2B5EF4-FFF2-40B4-BE49-F238E27FC236}">
                    <a16:creationId xmlns:a16="http://schemas.microsoft.com/office/drawing/2014/main" id="{13CE774B-4EBD-FC4B-A0DC-B3FE50FD11F6}"/>
                  </a:ext>
                </a:extLst>
              </p:cNvPr>
              <p:cNvGrpSpPr/>
              <p:nvPr/>
            </p:nvGrpSpPr>
            <p:grpSpPr>
              <a:xfrm>
                <a:off x="2771800" y="134076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77" name="矩形 103">
                  <a:extLst>
                    <a:ext uri="{FF2B5EF4-FFF2-40B4-BE49-F238E27FC236}">
                      <a16:creationId xmlns:a16="http://schemas.microsoft.com/office/drawing/2014/main" id="{7828F783-EDF2-954D-AA44-5ADC6287537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8" name="矩形 104">
                  <a:extLst>
                    <a:ext uri="{FF2B5EF4-FFF2-40B4-BE49-F238E27FC236}">
                      <a16:creationId xmlns:a16="http://schemas.microsoft.com/office/drawing/2014/main" id="{E3941BF6-5D59-604C-8BC9-8A7363ECA0D7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9" name="矩形 105">
                  <a:extLst>
                    <a:ext uri="{FF2B5EF4-FFF2-40B4-BE49-F238E27FC236}">
                      <a16:creationId xmlns:a16="http://schemas.microsoft.com/office/drawing/2014/main" id="{9D54A1E5-02F9-434F-B72C-2EBA40F382E9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0" name="矩形 106">
                  <a:extLst>
                    <a:ext uri="{FF2B5EF4-FFF2-40B4-BE49-F238E27FC236}">
                      <a16:creationId xmlns:a16="http://schemas.microsoft.com/office/drawing/2014/main" id="{D0B9BA23-7285-7248-AFC6-5B3999337117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1" name="矩形 107">
                  <a:extLst>
                    <a:ext uri="{FF2B5EF4-FFF2-40B4-BE49-F238E27FC236}">
                      <a16:creationId xmlns:a16="http://schemas.microsoft.com/office/drawing/2014/main" id="{F074E075-7339-C847-AB3C-2D9CE31500DB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2" name="矩形 108">
                  <a:extLst>
                    <a:ext uri="{FF2B5EF4-FFF2-40B4-BE49-F238E27FC236}">
                      <a16:creationId xmlns:a16="http://schemas.microsoft.com/office/drawing/2014/main" id="{B54CC61D-E50F-7045-B6A0-012FDC80240D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3" name="矩形 109">
                  <a:extLst>
                    <a:ext uri="{FF2B5EF4-FFF2-40B4-BE49-F238E27FC236}">
                      <a16:creationId xmlns:a16="http://schemas.microsoft.com/office/drawing/2014/main" id="{A64B2738-C83C-F649-9F58-8EF3207597A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4" name="矩形 110">
                  <a:extLst>
                    <a:ext uri="{FF2B5EF4-FFF2-40B4-BE49-F238E27FC236}">
                      <a16:creationId xmlns:a16="http://schemas.microsoft.com/office/drawing/2014/main" id="{E7CD9E28-D4E7-AC4A-83A0-E11FC44A427A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组合 111">
                <a:extLst>
                  <a:ext uri="{FF2B5EF4-FFF2-40B4-BE49-F238E27FC236}">
                    <a16:creationId xmlns:a16="http://schemas.microsoft.com/office/drawing/2014/main" id="{B4EC1A66-2B56-D840-9F5F-8CBAD4CFF08C}"/>
                  </a:ext>
                </a:extLst>
              </p:cNvPr>
              <p:cNvGrpSpPr/>
              <p:nvPr/>
            </p:nvGrpSpPr>
            <p:grpSpPr>
              <a:xfrm rot="10800000">
                <a:off x="1115616" y="134076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69" name="矩形 112">
                  <a:extLst>
                    <a:ext uri="{FF2B5EF4-FFF2-40B4-BE49-F238E27FC236}">
                      <a16:creationId xmlns:a16="http://schemas.microsoft.com/office/drawing/2014/main" id="{D3713AD7-05BD-FB4C-9D9C-C0062C98DB98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0" name="矩形 113">
                  <a:extLst>
                    <a:ext uri="{FF2B5EF4-FFF2-40B4-BE49-F238E27FC236}">
                      <a16:creationId xmlns:a16="http://schemas.microsoft.com/office/drawing/2014/main" id="{63E1076D-4EA8-A542-8DE9-93E38342422E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1" name="矩形 114">
                  <a:extLst>
                    <a:ext uri="{FF2B5EF4-FFF2-40B4-BE49-F238E27FC236}">
                      <a16:creationId xmlns:a16="http://schemas.microsoft.com/office/drawing/2014/main" id="{FBB958D2-391F-7B4F-9DDF-9DF94A072F64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2" name="矩形 115">
                  <a:extLst>
                    <a:ext uri="{FF2B5EF4-FFF2-40B4-BE49-F238E27FC236}">
                      <a16:creationId xmlns:a16="http://schemas.microsoft.com/office/drawing/2014/main" id="{2B61CB61-89C4-8D4D-B70A-6339CFFA860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3" name="矩形 116">
                  <a:extLst>
                    <a:ext uri="{FF2B5EF4-FFF2-40B4-BE49-F238E27FC236}">
                      <a16:creationId xmlns:a16="http://schemas.microsoft.com/office/drawing/2014/main" id="{EA539E26-80B9-214A-87BD-473E06E6E0F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4" name="矩形 117">
                  <a:extLst>
                    <a:ext uri="{FF2B5EF4-FFF2-40B4-BE49-F238E27FC236}">
                      <a16:creationId xmlns:a16="http://schemas.microsoft.com/office/drawing/2014/main" id="{6A37CCBE-79F1-2B45-BFA7-CFCCE6E63F9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5" name="矩形 118">
                  <a:extLst>
                    <a:ext uri="{FF2B5EF4-FFF2-40B4-BE49-F238E27FC236}">
                      <a16:creationId xmlns:a16="http://schemas.microsoft.com/office/drawing/2014/main" id="{C2BB3399-A783-5A44-8322-E426B764191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6" name="矩形 119">
                  <a:extLst>
                    <a:ext uri="{FF2B5EF4-FFF2-40B4-BE49-F238E27FC236}">
                      <a16:creationId xmlns:a16="http://schemas.microsoft.com/office/drawing/2014/main" id="{F4F1455E-22F1-964F-8712-09712DC48742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组合 120">
                <a:extLst>
                  <a:ext uri="{FF2B5EF4-FFF2-40B4-BE49-F238E27FC236}">
                    <a16:creationId xmlns:a16="http://schemas.microsoft.com/office/drawing/2014/main" id="{2E785320-FBF6-734F-A746-BBF37FEF9793}"/>
                  </a:ext>
                </a:extLst>
              </p:cNvPr>
              <p:cNvGrpSpPr/>
              <p:nvPr/>
            </p:nvGrpSpPr>
            <p:grpSpPr>
              <a:xfrm>
                <a:off x="2771800" y="155679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61" name="矩形 121">
                  <a:extLst>
                    <a:ext uri="{FF2B5EF4-FFF2-40B4-BE49-F238E27FC236}">
                      <a16:creationId xmlns:a16="http://schemas.microsoft.com/office/drawing/2014/main" id="{BF572CDD-F1D2-1145-A2E6-701DDB2482B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2" name="矩形 122">
                  <a:extLst>
                    <a:ext uri="{FF2B5EF4-FFF2-40B4-BE49-F238E27FC236}">
                      <a16:creationId xmlns:a16="http://schemas.microsoft.com/office/drawing/2014/main" id="{F148CC69-A46B-034C-8DC2-CADC800B470E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3" name="矩形 123">
                  <a:extLst>
                    <a:ext uri="{FF2B5EF4-FFF2-40B4-BE49-F238E27FC236}">
                      <a16:creationId xmlns:a16="http://schemas.microsoft.com/office/drawing/2014/main" id="{9AD2E7D6-9E16-A34A-B347-4D002F8105EB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4" name="矩形 124">
                  <a:extLst>
                    <a:ext uri="{FF2B5EF4-FFF2-40B4-BE49-F238E27FC236}">
                      <a16:creationId xmlns:a16="http://schemas.microsoft.com/office/drawing/2014/main" id="{4D5DB83D-070E-C448-8AAA-752088F9BA35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5" name="矩形 125">
                  <a:extLst>
                    <a:ext uri="{FF2B5EF4-FFF2-40B4-BE49-F238E27FC236}">
                      <a16:creationId xmlns:a16="http://schemas.microsoft.com/office/drawing/2014/main" id="{06747449-BAAF-1D41-8BEE-C5628DE3655B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6" name="矩形 126">
                  <a:extLst>
                    <a:ext uri="{FF2B5EF4-FFF2-40B4-BE49-F238E27FC236}">
                      <a16:creationId xmlns:a16="http://schemas.microsoft.com/office/drawing/2014/main" id="{20F3F60E-727E-7646-8269-9B429E22B82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7" name="矩形 127">
                  <a:extLst>
                    <a:ext uri="{FF2B5EF4-FFF2-40B4-BE49-F238E27FC236}">
                      <a16:creationId xmlns:a16="http://schemas.microsoft.com/office/drawing/2014/main" id="{F5DC7C08-40FE-6842-B000-71D2DFCB22D0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8" name="矩形 128">
                  <a:extLst>
                    <a:ext uri="{FF2B5EF4-FFF2-40B4-BE49-F238E27FC236}">
                      <a16:creationId xmlns:a16="http://schemas.microsoft.com/office/drawing/2014/main" id="{ED914970-D1AE-5648-8BEA-01B967E14C4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组合 129">
                <a:extLst>
                  <a:ext uri="{FF2B5EF4-FFF2-40B4-BE49-F238E27FC236}">
                    <a16:creationId xmlns:a16="http://schemas.microsoft.com/office/drawing/2014/main" id="{5C296267-894E-A541-9FCF-D6866CCBAED4}"/>
                  </a:ext>
                </a:extLst>
              </p:cNvPr>
              <p:cNvGrpSpPr/>
              <p:nvPr/>
            </p:nvGrpSpPr>
            <p:grpSpPr>
              <a:xfrm rot="10800000">
                <a:off x="1115616" y="155679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53" name="矩形 130">
                  <a:extLst>
                    <a:ext uri="{FF2B5EF4-FFF2-40B4-BE49-F238E27FC236}">
                      <a16:creationId xmlns:a16="http://schemas.microsoft.com/office/drawing/2014/main" id="{6FABBA86-161D-B94F-801B-05CA6912F484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4" name="矩形 131">
                  <a:extLst>
                    <a:ext uri="{FF2B5EF4-FFF2-40B4-BE49-F238E27FC236}">
                      <a16:creationId xmlns:a16="http://schemas.microsoft.com/office/drawing/2014/main" id="{60005170-A2B6-F548-AE96-96722A67B4D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5" name="矩形 132">
                  <a:extLst>
                    <a:ext uri="{FF2B5EF4-FFF2-40B4-BE49-F238E27FC236}">
                      <a16:creationId xmlns:a16="http://schemas.microsoft.com/office/drawing/2014/main" id="{05CE10F0-5633-DE40-94F1-9F032EFF2CC9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6" name="矩形 133">
                  <a:extLst>
                    <a:ext uri="{FF2B5EF4-FFF2-40B4-BE49-F238E27FC236}">
                      <a16:creationId xmlns:a16="http://schemas.microsoft.com/office/drawing/2014/main" id="{7B286343-A353-C141-AF0D-67BA3CB980C8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7" name="矩形 134">
                  <a:extLst>
                    <a:ext uri="{FF2B5EF4-FFF2-40B4-BE49-F238E27FC236}">
                      <a16:creationId xmlns:a16="http://schemas.microsoft.com/office/drawing/2014/main" id="{BE2DD8C4-5B49-1942-9FF1-2A3C9DB7FBDA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8" name="矩形 135">
                  <a:extLst>
                    <a:ext uri="{FF2B5EF4-FFF2-40B4-BE49-F238E27FC236}">
                      <a16:creationId xmlns:a16="http://schemas.microsoft.com/office/drawing/2014/main" id="{7581941C-290F-2F4E-8AA8-AFCF8DCCF82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9" name="矩形 136">
                  <a:extLst>
                    <a:ext uri="{FF2B5EF4-FFF2-40B4-BE49-F238E27FC236}">
                      <a16:creationId xmlns:a16="http://schemas.microsoft.com/office/drawing/2014/main" id="{B0C7856A-A922-8844-A3C8-E1B0EA9B156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0" name="矩形 137">
                  <a:extLst>
                    <a:ext uri="{FF2B5EF4-FFF2-40B4-BE49-F238E27FC236}">
                      <a16:creationId xmlns:a16="http://schemas.microsoft.com/office/drawing/2014/main" id="{5261FC6B-7623-BF49-9B55-2BF463285D2F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组合 138">
                <a:extLst>
                  <a:ext uri="{FF2B5EF4-FFF2-40B4-BE49-F238E27FC236}">
                    <a16:creationId xmlns:a16="http://schemas.microsoft.com/office/drawing/2014/main" id="{E0913534-295E-244C-8FEB-4D85860373E1}"/>
                  </a:ext>
                </a:extLst>
              </p:cNvPr>
              <p:cNvGrpSpPr/>
              <p:nvPr/>
            </p:nvGrpSpPr>
            <p:grpSpPr>
              <a:xfrm>
                <a:off x="2771800" y="177281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45" name="矩形 139">
                  <a:extLst>
                    <a:ext uri="{FF2B5EF4-FFF2-40B4-BE49-F238E27FC236}">
                      <a16:creationId xmlns:a16="http://schemas.microsoft.com/office/drawing/2014/main" id="{79C2952B-A58E-2C45-AF72-27ABDD4A2A0A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6" name="矩形 140">
                  <a:extLst>
                    <a:ext uri="{FF2B5EF4-FFF2-40B4-BE49-F238E27FC236}">
                      <a16:creationId xmlns:a16="http://schemas.microsoft.com/office/drawing/2014/main" id="{2702511A-4A69-6846-B420-01FFC38E48AD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7" name="矩形 141">
                  <a:extLst>
                    <a:ext uri="{FF2B5EF4-FFF2-40B4-BE49-F238E27FC236}">
                      <a16:creationId xmlns:a16="http://schemas.microsoft.com/office/drawing/2014/main" id="{AAE6FB8A-7079-3F40-835B-D0250F2A46D5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8" name="矩形 142">
                  <a:extLst>
                    <a:ext uri="{FF2B5EF4-FFF2-40B4-BE49-F238E27FC236}">
                      <a16:creationId xmlns:a16="http://schemas.microsoft.com/office/drawing/2014/main" id="{874DDF82-ED2C-4A4F-8796-869A06BBB7B2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9" name="矩形 143">
                  <a:extLst>
                    <a:ext uri="{FF2B5EF4-FFF2-40B4-BE49-F238E27FC236}">
                      <a16:creationId xmlns:a16="http://schemas.microsoft.com/office/drawing/2014/main" id="{1D125F54-B989-F84E-B2EC-4F75285B2016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0" name="矩形 144">
                  <a:extLst>
                    <a:ext uri="{FF2B5EF4-FFF2-40B4-BE49-F238E27FC236}">
                      <a16:creationId xmlns:a16="http://schemas.microsoft.com/office/drawing/2014/main" id="{C87FED0F-E200-B84D-86B0-7E7735F8BC32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1" name="矩形 145">
                  <a:extLst>
                    <a:ext uri="{FF2B5EF4-FFF2-40B4-BE49-F238E27FC236}">
                      <a16:creationId xmlns:a16="http://schemas.microsoft.com/office/drawing/2014/main" id="{A0F201C1-8C01-E645-A1A9-0DC473813C54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2" name="矩形 146">
                  <a:extLst>
                    <a:ext uri="{FF2B5EF4-FFF2-40B4-BE49-F238E27FC236}">
                      <a16:creationId xmlns:a16="http://schemas.microsoft.com/office/drawing/2014/main" id="{C375310F-DDA9-A34C-9089-653AEAB019A4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组合 147">
                <a:extLst>
                  <a:ext uri="{FF2B5EF4-FFF2-40B4-BE49-F238E27FC236}">
                    <a16:creationId xmlns:a16="http://schemas.microsoft.com/office/drawing/2014/main" id="{5D9AA5A3-D585-F048-8690-B8D1CEA599FE}"/>
                  </a:ext>
                </a:extLst>
              </p:cNvPr>
              <p:cNvGrpSpPr/>
              <p:nvPr/>
            </p:nvGrpSpPr>
            <p:grpSpPr>
              <a:xfrm rot="10800000">
                <a:off x="1115616" y="177281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37" name="矩形 148">
                  <a:extLst>
                    <a:ext uri="{FF2B5EF4-FFF2-40B4-BE49-F238E27FC236}">
                      <a16:creationId xmlns:a16="http://schemas.microsoft.com/office/drawing/2014/main" id="{248B2F8F-A337-2D4B-A6E6-1B8F815FB58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8" name="矩形 149">
                  <a:extLst>
                    <a:ext uri="{FF2B5EF4-FFF2-40B4-BE49-F238E27FC236}">
                      <a16:creationId xmlns:a16="http://schemas.microsoft.com/office/drawing/2014/main" id="{E11E09AF-B73F-1143-AEB7-786A4C010419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9" name="矩形 150">
                  <a:extLst>
                    <a:ext uri="{FF2B5EF4-FFF2-40B4-BE49-F238E27FC236}">
                      <a16:creationId xmlns:a16="http://schemas.microsoft.com/office/drawing/2014/main" id="{CB9E3104-F471-6941-AD48-CC6E1C09B99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0" name="矩形 151">
                  <a:extLst>
                    <a:ext uri="{FF2B5EF4-FFF2-40B4-BE49-F238E27FC236}">
                      <a16:creationId xmlns:a16="http://schemas.microsoft.com/office/drawing/2014/main" id="{B35F17A9-A9BB-C042-84D1-0F5D178F646E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1" name="矩形 152">
                  <a:extLst>
                    <a:ext uri="{FF2B5EF4-FFF2-40B4-BE49-F238E27FC236}">
                      <a16:creationId xmlns:a16="http://schemas.microsoft.com/office/drawing/2014/main" id="{B8949A57-8D24-A940-8082-FDAF9E7BC328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2" name="矩形 153">
                  <a:extLst>
                    <a:ext uri="{FF2B5EF4-FFF2-40B4-BE49-F238E27FC236}">
                      <a16:creationId xmlns:a16="http://schemas.microsoft.com/office/drawing/2014/main" id="{5F356336-AC8F-B749-8752-09C54050830A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3" name="矩形 154">
                  <a:extLst>
                    <a:ext uri="{FF2B5EF4-FFF2-40B4-BE49-F238E27FC236}">
                      <a16:creationId xmlns:a16="http://schemas.microsoft.com/office/drawing/2014/main" id="{99151DBA-0F0B-8D4A-9870-53D9E7DAB758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4" name="矩形 155">
                  <a:extLst>
                    <a:ext uri="{FF2B5EF4-FFF2-40B4-BE49-F238E27FC236}">
                      <a16:creationId xmlns:a16="http://schemas.microsoft.com/office/drawing/2014/main" id="{FAE949EC-2B68-E443-8271-9B8392433CF7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组合 156">
                <a:extLst>
                  <a:ext uri="{FF2B5EF4-FFF2-40B4-BE49-F238E27FC236}">
                    <a16:creationId xmlns:a16="http://schemas.microsoft.com/office/drawing/2014/main" id="{2515BEF8-277E-DB4F-A00B-8937B271DDDD}"/>
                  </a:ext>
                </a:extLst>
              </p:cNvPr>
              <p:cNvGrpSpPr/>
              <p:nvPr/>
            </p:nvGrpSpPr>
            <p:grpSpPr>
              <a:xfrm>
                <a:off x="2771800" y="198883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29" name="矩形 157">
                  <a:extLst>
                    <a:ext uri="{FF2B5EF4-FFF2-40B4-BE49-F238E27FC236}">
                      <a16:creationId xmlns:a16="http://schemas.microsoft.com/office/drawing/2014/main" id="{C61DDEB4-D179-FA48-BF33-12D11A5ADC6B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0" name="矩形 158">
                  <a:extLst>
                    <a:ext uri="{FF2B5EF4-FFF2-40B4-BE49-F238E27FC236}">
                      <a16:creationId xmlns:a16="http://schemas.microsoft.com/office/drawing/2014/main" id="{B88E4F83-BD4D-F04D-81A2-A73C4616E72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1" name="矩形 159">
                  <a:extLst>
                    <a:ext uri="{FF2B5EF4-FFF2-40B4-BE49-F238E27FC236}">
                      <a16:creationId xmlns:a16="http://schemas.microsoft.com/office/drawing/2014/main" id="{9F63CE87-BA0C-6140-8506-B02B1A34A58E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2" name="矩形 160">
                  <a:extLst>
                    <a:ext uri="{FF2B5EF4-FFF2-40B4-BE49-F238E27FC236}">
                      <a16:creationId xmlns:a16="http://schemas.microsoft.com/office/drawing/2014/main" id="{1BD8BB86-1CE9-EB47-BF0A-3B4234E29D99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3" name="矩形 161">
                  <a:extLst>
                    <a:ext uri="{FF2B5EF4-FFF2-40B4-BE49-F238E27FC236}">
                      <a16:creationId xmlns:a16="http://schemas.microsoft.com/office/drawing/2014/main" id="{DC1A3163-2E61-9646-8179-1DBE92295610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4" name="矩形 162">
                  <a:extLst>
                    <a:ext uri="{FF2B5EF4-FFF2-40B4-BE49-F238E27FC236}">
                      <a16:creationId xmlns:a16="http://schemas.microsoft.com/office/drawing/2014/main" id="{D5F8DFB4-69E1-E744-BF62-16639ABDEA4E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5" name="矩形 163">
                  <a:extLst>
                    <a:ext uri="{FF2B5EF4-FFF2-40B4-BE49-F238E27FC236}">
                      <a16:creationId xmlns:a16="http://schemas.microsoft.com/office/drawing/2014/main" id="{AAFA663E-1CA0-9340-92A2-CE3EA43A858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6" name="矩形 164">
                  <a:extLst>
                    <a:ext uri="{FF2B5EF4-FFF2-40B4-BE49-F238E27FC236}">
                      <a16:creationId xmlns:a16="http://schemas.microsoft.com/office/drawing/2014/main" id="{F94FB67D-DAC5-6D4B-83D8-5676C423D3A2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组合 165">
                <a:extLst>
                  <a:ext uri="{FF2B5EF4-FFF2-40B4-BE49-F238E27FC236}">
                    <a16:creationId xmlns:a16="http://schemas.microsoft.com/office/drawing/2014/main" id="{803F52FE-5EF0-AF44-B171-D45B0D8C7B20}"/>
                  </a:ext>
                </a:extLst>
              </p:cNvPr>
              <p:cNvGrpSpPr/>
              <p:nvPr/>
            </p:nvGrpSpPr>
            <p:grpSpPr>
              <a:xfrm rot="10800000">
                <a:off x="1115616" y="198883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21" name="矩形 166">
                  <a:extLst>
                    <a:ext uri="{FF2B5EF4-FFF2-40B4-BE49-F238E27FC236}">
                      <a16:creationId xmlns:a16="http://schemas.microsoft.com/office/drawing/2014/main" id="{7D657AE2-D93C-1949-82E7-DAFF0B9A68FE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2" name="矩形 167">
                  <a:extLst>
                    <a:ext uri="{FF2B5EF4-FFF2-40B4-BE49-F238E27FC236}">
                      <a16:creationId xmlns:a16="http://schemas.microsoft.com/office/drawing/2014/main" id="{9A1B8B7D-BFEF-3E4E-9356-BC1BC1E9359B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3" name="矩形 168">
                  <a:extLst>
                    <a:ext uri="{FF2B5EF4-FFF2-40B4-BE49-F238E27FC236}">
                      <a16:creationId xmlns:a16="http://schemas.microsoft.com/office/drawing/2014/main" id="{924E17D4-67E7-DA4C-886F-B6B507D2EF85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4" name="矩形 169">
                  <a:extLst>
                    <a:ext uri="{FF2B5EF4-FFF2-40B4-BE49-F238E27FC236}">
                      <a16:creationId xmlns:a16="http://schemas.microsoft.com/office/drawing/2014/main" id="{2AAFBAD3-1A19-9445-840F-D1EE16F86CA9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5" name="矩形 170">
                  <a:extLst>
                    <a:ext uri="{FF2B5EF4-FFF2-40B4-BE49-F238E27FC236}">
                      <a16:creationId xmlns:a16="http://schemas.microsoft.com/office/drawing/2014/main" id="{FB825B9F-F4F0-4D49-9C23-6278E04DE995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6" name="矩形 171">
                  <a:extLst>
                    <a:ext uri="{FF2B5EF4-FFF2-40B4-BE49-F238E27FC236}">
                      <a16:creationId xmlns:a16="http://schemas.microsoft.com/office/drawing/2014/main" id="{BB10961B-F06F-FB4F-A211-B25330207DC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7" name="矩形 172">
                  <a:extLst>
                    <a:ext uri="{FF2B5EF4-FFF2-40B4-BE49-F238E27FC236}">
                      <a16:creationId xmlns:a16="http://schemas.microsoft.com/office/drawing/2014/main" id="{C8DDC459-2204-9140-9FF3-8D4E802F0AE8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8" name="矩形 173">
                  <a:extLst>
                    <a:ext uri="{FF2B5EF4-FFF2-40B4-BE49-F238E27FC236}">
                      <a16:creationId xmlns:a16="http://schemas.microsoft.com/office/drawing/2014/main" id="{710CDA80-82D6-4A4B-B8B8-05384BDA8FE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组合 174">
                <a:extLst>
                  <a:ext uri="{FF2B5EF4-FFF2-40B4-BE49-F238E27FC236}">
                    <a16:creationId xmlns:a16="http://schemas.microsoft.com/office/drawing/2014/main" id="{50394D20-D5FD-D349-97EF-23EA366DA281}"/>
                  </a:ext>
                </a:extLst>
              </p:cNvPr>
              <p:cNvGrpSpPr/>
              <p:nvPr/>
            </p:nvGrpSpPr>
            <p:grpSpPr>
              <a:xfrm>
                <a:off x="2771800" y="220486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13" name="矩形 175">
                  <a:extLst>
                    <a:ext uri="{FF2B5EF4-FFF2-40B4-BE49-F238E27FC236}">
                      <a16:creationId xmlns:a16="http://schemas.microsoft.com/office/drawing/2014/main" id="{B45B0835-BFAA-CE41-A541-E5467A5D8E4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4" name="矩形 176">
                  <a:extLst>
                    <a:ext uri="{FF2B5EF4-FFF2-40B4-BE49-F238E27FC236}">
                      <a16:creationId xmlns:a16="http://schemas.microsoft.com/office/drawing/2014/main" id="{2874CC69-6397-D248-8DEE-CD9F513344A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5" name="矩形 177">
                  <a:extLst>
                    <a:ext uri="{FF2B5EF4-FFF2-40B4-BE49-F238E27FC236}">
                      <a16:creationId xmlns:a16="http://schemas.microsoft.com/office/drawing/2014/main" id="{E98551E7-FC7B-2B4C-8330-A14FA8F8E835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6" name="矩形 178">
                  <a:extLst>
                    <a:ext uri="{FF2B5EF4-FFF2-40B4-BE49-F238E27FC236}">
                      <a16:creationId xmlns:a16="http://schemas.microsoft.com/office/drawing/2014/main" id="{F59E1278-1732-4C4B-9D76-C57921D37CB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7" name="矩形 179">
                  <a:extLst>
                    <a:ext uri="{FF2B5EF4-FFF2-40B4-BE49-F238E27FC236}">
                      <a16:creationId xmlns:a16="http://schemas.microsoft.com/office/drawing/2014/main" id="{C41847B8-1B76-F94F-A2CA-4824171D3A76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8" name="矩形 180">
                  <a:extLst>
                    <a:ext uri="{FF2B5EF4-FFF2-40B4-BE49-F238E27FC236}">
                      <a16:creationId xmlns:a16="http://schemas.microsoft.com/office/drawing/2014/main" id="{F0F3912F-FB10-B746-8C9D-39E96A4B8733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9" name="矩形 181">
                  <a:extLst>
                    <a:ext uri="{FF2B5EF4-FFF2-40B4-BE49-F238E27FC236}">
                      <a16:creationId xmlns:a16="http://schemas.microsoft.com/office/drawing/2014/main" id="{8E03EA6F-F390-734C-AE7B-21DF977EC70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0" name="矩形 182">
                  <a:extLst>
                    <a:ext uri="{FF2B5EF4-FFF2-40B4-BE49-F238E27FC236}">
                      <a16:creationId xmlns:a16="http://schemas.microsoft.com/office/drawing/2014/main" id="{157DC310-DB6B-3743-AE79-AA39A4667F57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组合 183">
                <a:extLst>
                  <a:ext uri="{FF2B5EF4-FFF2-40B4-BE49-F238E27FC236}">
                    <a16:creationId xmlns:a16="http://schemas.microsoft.com/office/drawing/2014/main" id="{7BA8D41D-9751-6E4E-9805-B5254D12F89D}"/>
                  </a:ext>
                </a:extLst>
              </p:cNvPr>
              <p:cNvGrpSpPr/>
              <p:nvPr/>
            </p:nvGrpSpPr>
            <p:grpSpPr>
              <a:xfrm rot="10800000">
                <a:off x="1115616" y="220486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105" name="矩形 184">
                  <a:extLst>
                    <a:ext uri="{FF2B5EF4-FFF2-40B4-BE49-F238E27FC236}">
                      <a16:creationId xmlns:a16="http://schemas.microsoft.com/office/drawing/2014/main" id="{7F08A022-63A0-0A4E-B6D4-4D7CF2EAA61F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6" name="矩形 185">
                  <a:extLst>
                    <a:ext uri="{FF2B5EF4-FFF2-40B4-BE49-F238E27FC236}">
                      <a16:creationId xmlns:a16="http://schemas.microsoft.com/office/drawing/2014/main" id="{83FA5013-1B24-4E40-BAEF-152EA0B2F5DB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7" name="矩形 186">
                  <a:extLst>
                    <a:ext uri="{FF2B5EF4-FFF2-40B4-BE49-F238E27FC236}">
                      <a16:creationId xmlns:a16="http://schemas.microsoft.com/office/drawing/2014/main" id="{7B9EDF51-2AAE-9949-BDF4-442F95F39422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8" name="矩形 187">
                  <a:extLst>
                    <a:ext uri="{FF2B5EF4-FFF2-40B4-BE49-F238E27FC236}">
                      <a16:creationId xmlns:a16="http://schemas.microsoft.com/office/drawing/2014/main" id="{F227D2AD-22FD-6C4D-BE6B-198EFD431BE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9" name="矩形 188">
                  <a:extLst>
                    <a:ext uri="{FF2B5EF4-FFF2-40B4-BE49-F238E27FC236}">
                      <a16:creationId xmlns:a16="http://schemas.microsoft.com/office/drawing/2014/main" id="{781AA308-F15B-CF45-8D96-848F6484931B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0" name="矩形 189">
                  <a:extLst>
                    <a:ext uri="{FF2B5EF4-FFF2-40B4-BE49-F238E27FC236}">
                      <a16:creationId xmlns:a16="http://schemas.microsoft.com/office/drawing/2014/main" id="{9C4C842B-8687-7B43-A77E-86F0C4B210A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1" name="矩形 190">
                  <a:extLst>
                    <a:ext uri="{FF2B5EF4-FFF2-40B4-BE49-F238E27FC236}">
                      <a16:creationId xmlns:a16="http://schemas.microsoft.com/office/drawing/2014/main" id="{F0F6ADA1-66B0-E043-A4AF-6DF076936E6D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2" name="矩形 191">
                  <a:extLst>
                    <a:ext uri="{FF2B5EF4-FFF2-40B4-BE49-F238E27FC236}">
                      <a16:creationId xmlns:a16="http://schemas.microsoft.com/office/drawing/2014/main" id="{9515BDE0-D85C-CF47-93D2-700AEF251779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组合 192">
                <a:extLst>
                  <a:ext uri="{FF2B5EF4-FFF2-40B4-BE49-F238E27FC236}">
                    <a16:creationId xmlns:a16="http://schemas.microsoft.com/office/drawing/2014/main" id="{F053D606-D124-8C46-B64A-D707C72A007C}"/>
                  </a:ext>
                </a:extLst>
              </p:cNvPr>
              <p:cNvGrpSpPr/>
              <p:nvPr/>
            </p:nvGrpSpPr>
            <p:grpSpPr>
              <a:xfrm>
                <a:off x="2771800" y="242088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97" name="矩形 193">
                  <a:extLst>
                    <a:ext uri="{FF2B5EF4-FFF2-40B4-BE49-F238E27FC236}">
                      <a16:creationId xmlns:a16="http://schemas.microsoft.com/office/drawing/2014/main" id="{914BB071-4752-1C45-AC9E-FA4B8446685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8" name="矩形 194">
                  <a:extLst>
                    <a:ext uri="{FF2B5EF4-FFF2-40B4-BE49-F238E27FC236}">
                      <a16:creationId xmlns:a16="http://schemas.microsoft.com/office/drawing/2014/main" id="{D7EB4C70-7156-5E4A-995F-1B78CA2E3B9E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9" name="矩形 195">
                  <a:extLst>
                    <a:ext uri="{FF2B5EF4-FFF2-40B4-BE49-F238E27FC236}">
                      <a16:creationId xmlns:a16="http://schemas.microsoft.com/office/drawing/2014/main" id="{56DAA616-AE9F-C441-9BD3-FE92CA4B7DDA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0" name="矩形 196">
                  <a:extLst>
                    <a:ext uri="{FF2B5EF4-FFF2-40B4-BE49-F238E27FC236}">
                      <a16:creationId xmlns:a16="http://schemas.microsoft.com/office/drawing/2014/main" id="{C8A9287D-57AC-6F42-97BD-9FE9F4D88039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1" name="矩形 197">
                  <a:extLst>
                    <a:ext uri="{FF2B5EF4-FFF2-40B4-BE49-F238E27FC236}">
                      <a16:creationId xmlns:a16="http://schemas.microsoft.com/office/drawing/2014/main" id="{6399511A-4CAE-E342-BF7D-BD5ACD80A6A2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2" name="矩形 198">
                  <a:extLst>
                    <a:ext uri="{FF2B5EF4-FFF2-40B4-BE49-F238E27FC236}">
                      <a16:creationId xmlns:a16="http://schemas.microsoft.com/office/drawing/2014/main" id="{4777CC86-0F45-3F4D-B25C-8071C12C63D5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3" name="矩形 199">
                  <a:extLst>
                    <a:ext uri="{FF2B5EF4-FFF2-40B4-BE49-F238E27FC236}">
                      <a16:creationId xmlns:a16="http://schemas.microsoft.com/office/drawing/2014/main" id="{FD8966E6-DA1F-2648-BA5B-46D2B042FB77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4" name="矩形 200">
                  <a:extLst>
                    <a:ext uri="{FF2B5EF4-FFF2-40B4-BE49-F238E27FC236}">
                      <a16:creationId xmlns:a16="http://schemas.microsoft.com/office/drawing/2014/main" id="{0129491E-9AEF-A24B-91D6-7CC275F163A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组合 201">
                <a:extLst>
                  <a:ext uri="{FF2B5EF4-FFF2-40B4-BE49-F238E27FC236}">
                    <a16:creationId xmlns:a16="http://schemas.microsoft.com/office/drawing/2014/main" id="{79709771-D4EF-BF4B-BBC9-3BBB5B656B13}"/>
                  </a:ext>
                </a:extLst>
              </p:cNvPr>
              <p:cNvGrpSpPr/>
              <p:nvPr/>
            </p:nvGrpSpPr>
            <p:grpSpPr>
              <a:xfrm rot="10800000">
                <a:off x="1115616" y="242088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89" name="矩形 202">
                  <a:extLst>
                    <a:ext uri="{FF2B5EF4-FFF2-40B4-BE49-F238E27FC236}">
                      <a16:creationId xmlns:a16="http://schemas.microsoft.com/office/drawing/2014/main" id="{66F2A184-BECD-FB4E-B533-39B9B487AAB9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0" name="矩形 203">
                  <a:extLst>
                    <a:ext uri="{FF2B5EF4-FFF2-40B4-BE49-F238E27FC236}">
                      <a16:creationId xmlns:a16="http://schemas.microsoft.com/office/drawing/2014/main" id="{9C972E7A-AC9B-4240-AE07-4D8A170B6CA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1" name="矩形 204">
                  <a:extLst>
                    <a:ext uri="{FF2B5EF4-FFF2-40B4-BE49-F238E27FC236}">
                      <a16:creationId xmlns:a16="http://schemas.microsoft.com/office/drawing/2014/main" id="{CDE9FBA0-B515-D641-8883-9DC16270E618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" name="矩形 205">
                  <a:extLst>
                    <a:ext uri="{FF2B5EF4-FFF2-40B4-BE49-F238E27FC236}">
                      <a16:creationId xmlns:a16="http://schemas.microsoft.com/office/drawing/2014/main" id="{7A76C09E-3232-354C-917D-B32F85B217F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3" name="矩形 206">
                  <a:extLst>
                    <a:ext uri="{FF2B5EF4-FFF2-40B4-BE49-F238E27FC236}">
                      <a16:creationId xmlns:a16="http://schemas.microsoft.com/office/drawing/2014/main" id="{52A38B9B-913B-194A-B427-7E9695F8A061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4" name="矩形 207">
                  <a:extLst>
                    <a:ext uri="{FF2B5EF4-FFF2-40B4-BE49-F238E27FC236}">
                      <a16:creationId xmlns:a16="http://schemas.microsoft.com/office/drawing/2014/main" id="{FD1E2E44-F9A0-A442-91D3-CF195139ED3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5" name="矩形 208">
                  <a:extLst>
                    <a:ext uri="{FF2B5EF4-FFF2-40B4-BE49-F238E27FC236}">
                      <a16:creationId xmlns:a16="http://schemas.microsoft.com/office/drawing/2014/main" id="{004723CC-DDCA-C942-BCD0-612A5644827E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6" name="矩形 209">
                  <a:extLst>
                    <a:ext uri="{FF2B5EF4-FFF2-40B4-BE49-F238E27FC236}">
                      <a16:creationId xmlns:a16="http://schemas.microsoft.com/office/drawing/2014/main" id="{009BD28B-3A18-5D4C-8F5D-9FEA1111679B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组合 210">
                <a:extLst>
                  <a:ext uri="{FF2B5EF4-FFF2-40B4-BE49-F238E27FC236}">
                    <a16:creationId xmlns:a16="http://schemas.microsoft.com/office/drawing/2014/main" id="{4C50FE62-EF7F-1645-BBBF-6B62FA820084}"/>
                  </a:ext>
                </a:extLst>
              </p:cNvPr>
              <p:cNvGrpSpPr/>
              <p:nvPr/>
            </p:nvGrpSpPr>
            <p:grpSpPr>
              <a:xfrm>
                <a:off x="2771800" y="263691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81" name="矩形 211">
                  <a:extLst>
                    <a:ext uri="{FF2B5EF4-FFF2-40B4-BE49-F238E27FC236}">
                      <a16:creationId xmlns:a16="http://schemas.microsoft.com/office/drawing/2014/main" id="{AFDBBCF8-DB68-254D-85F8-09DCB7B051C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" name="矩形 212">
                  <a:extLst>
                    <a:ext uri="{FF2B5EF4-FFF2-40B4-BE49-F238E27FC236}">
                      <a16:creationId xmlns:a16="http://schemas.microsoft.com/office/drawing/2014/main" id="{333469FD-1D35-6145-B464-BA790E2A76B3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3" name="矩形 213">
                  <a:extLst>
                    <a:ext uri="{FF2B5EF4-FFF2-40B4-BE49-F238E27FC236}">
                      <a16:creationId xmlns:a16="http://schemas.microsoft.com/office/drawing/2014/main" id="{C43670AA-2042-9445-9996-DA76339002E2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4" name="矩形 214">
                  <a:extLst>
                    <a:ext uri="{FF2B5EF4-FFF2-40B4-BE49-F238E27FC236}">
                      <a16:creationId xmlns:a16="http://schemas.microsoft.com/office/drawing/2014/main" id="{F2F5EB94-A840-A64A-82B1-8CDB13870CF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5" name="矩形 215">
                  <a:extLst>
                    <a:ext uri="{FF2B5EF4-FFF2-40B4-BE49-F238E27FC236}">
                      <a16:creationId xmlns:a16="http://schemas.microsoft.com/office/drawing/2014/main" id="{34E0700E-C117-3148-BC43-F54096FA97B1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6" name="矩形 216">
                  <a:extLst>
                    <a:ext uri="{FF2B5EF4-FFF2-40B4-BE49-F238E27FC236}">
                      <a16:creationId xmlns:a16="http://schemas.microsoft.com/office/drawing/2014/main" id="{81C0BB7B-D6AF-DA4A-9AEA-BED264C93F3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7" name="矩形 217">
                  <a:extLst>
                    <a:ext uri="{FF2B5EF4-FFF2-40B4-BE49-F238E27FC236}">
                      <a16:creationId xmlns:a16="http://schemas.microsoft.com/office/drawing/2014/main" id="{9839CD2F-0070-6145-A768-D19D3893AD8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8" name="矩形 218">
                  <a:extLst>
                    <a:ext uri="{FF2B5EF4-FFF2-40B4-BE49-F238E27FC236}">
                      <a16:creationId xmlns:a16="http://schemas.microsoft.com/office/drawing/2014/main" id="{30015900-F31A-4644-A04C-638EF0CEE1D9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7" name="组合 219">
                <a:extLst>
                  <a:ext uri="{FF2B5EF4-FFF2-40B4-BE49-F238E27FC236}">
                    <a16:creationId xmlns:a16="http://schemas.microsoft.com/office/drawing/2014/main" id="{89C25ABA-720C-784C-B705-8272F1642C06}"/>
                  </a:ext>
                </a:extLst>
              </p:cNvPr>
              <p:cNvGrpSpPr/>
              <p:nvPr/>
            </p:nvGrpSpPr>
            <p:grpSpPr>
              <a:xfrm rot="10800000">
                <a:off x="1115616" y="263691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73" name="矩形 220">
                  <a:extLst>
                    <a:ext uri="{FF2B5EF4-FFF2-40B4-BE49-F238E27FC236}">
                      <a16:creationId xmlns:a16="http://schemas.microsoft.com/office/drawing/2014/main" id="{E8C2DE2E-3035-4040-8EE6-7E612A3FD792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4" name="矩形 221">
                  <a:extLst>
                    <a:ext uri="{FF2B5EF4-FFF2-40B4-BE49-F238E27FC236}">
                      <a16:creationId xmlns:a16="http://schemas.microsoft.com/office/drawing/2014/main" id="{1ACD52A1-3836-DE45-B6ED-6907910FE838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矩形 222">
                  <a:extLst>
                    <a:ext uri="{FF2B5EF4-FFF2-40B4-BE49-F238E27FC236}">
                      <a16:creationId xmlns:a16="http://schemas.microsoft.com/office/drawing/2014/main" id="{1EE8B359-32CC-A842-99FE-7C7F247A2641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6" name="矩形 223">
                  <a:extLst>
                    <a:ext uri="{FF2B5EF4-FFF2-40B4-BE49-F238E27FC236}">
                      <a16:creationId xmlns:a16="http://schemas.microsoft.com/office/drawing/2014/main" id="{F84F109F-A1F4-D74E-A592-D8D53C3F0D9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7" name="矩形 224">
                  <a:extLst>
                    <a:ext uri="{FF2B5EF4-FFF2-40B4-BE49-F238E27FC236}">
                      <a16:creationId xmlns:a16="http://schemas.microsoft.com/office/drawing/2014/main" id="{60F369C2-D766-7C4C-936E-06680660AD10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8" name="矩形 225">
                  <a:extLst>
                    <a:ext uri="{FF2B5EF4-FFF2-40B4-BE49-F238E27FC236}">
                      <a16:creationId xmlns:a16="http://schemas.microsoft.com/office/drawing/2014/main" id="{8BF99BA6-31C8-7048-BCBC-FEFA4DE8F1B0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9" name="矩形 226">
                  <a:extLst>
                    <a:ext uri="{FF2B5EF4-FFF2-40B4-BE49-F238E27FC236}">
                      <a16:creationId xmlns:a16="http://schemas.microsoft.com/office/drawing/2014/main" id="{73C9F65D-C4C6-E04A-AF6D-C5598FC031FC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0" name="矩形 227">
                  <a:extLst>
                    <a:ext uri="{FF2B5EF4-FFF2-40B4-BE49-F238E27FC236}">
                      <a16:creationId xmlns:a16="http://schemas.microsoft.com/office/drawing/2014/main" id="{EA4155F0-ACAB-A140-8601-2844E4F799E6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组合 228">
                <a:extLst>
                  <a:ext uri="{FF2B5EF4-FFF2-40B4-BE49-F238E27FC236}">
                    <a16:creationId xmlns:a16="http://schemas.microsoft.com/office/drawing/2014/main" id="{523A84E4-6B71-A644-B578-E78017D5D5CC}"/>
                  </a:ext>
                </a:extLst>
              </p:cNvPr>
              <p:cNvGrpSpPr/>
              <p:nvPr/>
            </p:nvGrpSpPr>
            <p:grpSpPr>
              <a:xfrm>
                <a:off x="2771800" y="285293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5" name="矩形 229">
                  <a:extLst>
                    <a:ext uri="{FF2B5EF4-FFF2-40B4-BE49-F238E27FC236}">
                      <a16:creationId xmlns:a16="http://schemas.microsoft.com/office/drawing/2014/main" id="{02FCBACA-50C4-8E45-BBD2-25779FECEE1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" name="矩形 230">
                  <a:extLst>
                    <a:ext uri="{FF2B5EF4-FFF2-40B4-BE49-F238E27FC236}">
                      <a16:creationId xmlns:a16="http://schemas.microsoft.com/office/drawing/2014/main" id="{A96A42CA-5F30-FB47-9736-CF7812C162B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" name="矩形 231">
                  <a:extLst>
                    <a:ext uri="{FF2B5EF4-FFF2-40B4-BE49-F238E27FC236}">
                      <a16:creationId xmlns:a16="http://schemas.microsoft.com/office/drawing/2014/main" id="{C34A7ADB-3526-0841-A086-41D50758BD85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" name="矩形 232">
                  <a:extLst>
                    <a:ext uri="{FF2B5EF4-FFF2-40B4-BE49-F238E27FC236}">
                      <a16:creationId xmlns:a16="http://schemas.microsoft.com/office/drawing/2014/main" id="{4A9A91F8-D4D0-7E4D-B18F-BEBDE8D69CEB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" name="矩形 233">
                  <a:extLst>
                    <a:ext uri="{FF2B5EF4-FFF2-40B4-BE49-F238E27FC236}">
                      <a16:creationId xmlns:a16="http://schemas.microsoft.com/office/drawing/2014/main" id="{2EFFB864-7E18-AB42-BED7-4B64331555C1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" name="矩形 234">
                  <a:extLst>
                    <a:ext uri="{FF2B5EF4-FFF2-40B4-BE49-F238E27FC236}">
                      <a16:creationId xmlns:a16="http://schemas.microsoft.com/office/drawing/2014/main" id="{AFA71EE3-7CBE-1C4B-A75B-FDFB172614B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1" name="矩形 235">
                  <a:extLst>
                    <a:ext uri="{FF2B5EF4-FFF2-40B4-BE49-F238E27FC236}">
                      <a16:creationId xmlns:a16="http://schemas.microsoft.com/office/drawing/2014/main" id="{A619AAF2-E4D6-3D4E-8CFB-A5FB38824897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" name="矩形 236">
                  <a:extLst>
                    <a:ext uri="{FF2B5EF4-FFF2-40B4-BE49-F238E27FC236}">
                      <a16:creationId xmlns:a16="http://schemas.microsoft.com/office/drawing/2014/main" id="{6BDC4511-A405-CA4B-91A2-2E1AB5D18FFF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组合 237">
                <a:extLst>
                  <a:ext uri="{FF2B5EF4-FFF2-40B4-BE49-F238E27FC236}">
                    <a16:creationId xmlns:a16="http://schemas.microsoft.com/office/drawing/2014/main" id="{74A6FCFF-4233-A346-ABCF-9C74541518FE}"/>
                  </a:ext>
                </a:extLst>
              </p:cNvPr>
              <p:cNvGrpSpPr/>
              <p:nvPr/>
            </p:nvGrpSpPr>
            <p:grpSpPr>
              <a:xfrm rot="10800000">
                <a:off x="1115616" y="285293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7" name="矩形 238">
                  <a:extLst>
                    <a:ext uri="{FF2B5EF4-FFF2-40B4-BE49-F238E27FC236}">
                      <a16:creationId xmlns:a16="http://schemas.microsoft.com/office/drawing/2014/main" id="{7559F020-1352-904A-B24A-253A60655E28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" name="矩形 239">
                  <a:extLst>
                    <a:ext uri="{FF2B5EF4-FFF2-40B4-BE49-F238E27FC236}">
                      <a16:creationId xmlns:a16="http://schemas.microsoft.com/office/drawing/2014/main" id="{43A0D26E-DA76-1C45-9DD9-8BC6E71AA324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" name="矩形 240">
                  <a:extLst>
                    <a:ext uri="{FF2B5EF4-FFF2-40B4-BE49-F238E27FC236}">
                      <a16:creationId xmlns:a16="http://schemas.microsoft.com/office/drawing/2014/main" id="{25FEC38C-8465-2E44-BC7F-10DDC137C45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" name="矩形 241">
                  <a:extLst>
                    <a:ext uri="{FF2B5EF4-FFF2-40B4-BE49-F238E27FC236}">
                      <a16:creationId xmlns:a16="http://schemas.microsoft.com/office/drawing/2014/main" id="{2B19D40C-191B-114A-B69B-FF3F8E549E3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" name="矩形 242">
                  <a:extLst>
                    <a:ext uri="{FF2B5EF4-FFF2-40B4-BE49-F238E27FC236}">
                      <a16:creationId xmlns:a16="http://schemas.microsoft.com/office/drawing/2014/main" id="{0E0B7C55-04FF-204C-AFD6-452AAC176977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" name="矩形 243">
                  <a:extLst>
                    <a:ext uri="{FF2B5EF4-FFF2-40B4-BE49-F238E27FC236}">
                      <a16:creationId xmlns:a16="http://schemas.microsoft.com/office/drawing/2014/main" id="{6428F0B3-73C4-EF41-A870-9043DB55ADFD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" name="矩形 244">
                  <a:extLst>
                    <a:ext uri="{FF2B5EF4-FFF2-40B4-BE49-F238E27FC236}">
                      <a16:creationId xmlns:a16="http://schemas.microsoft.com/office/drawing/2014/main" id="{A4DD6170-D6C7-9548-992A-A3252B4E739C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" name="矩形 245">
                  <a:extLst>
                    <a:ext uri="{FF2B5EF4-FFF2-40B4-BE49-F238E27FC236}">
                      <a16:creationId xmlns:a16="http://schemas.microsoft.com/office/drawing/2014/main" id="{66DDF6F7-543C-1E49-BBA5-7E03A3B7304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组合 246">
                <a:extLst>
                  <a:ext uri="{FF2B5EF4-FFF2-40B4-BE49-F238E27FC236}">
                    <a16:creationId xmlns:a16="http://schemas.microsoft.com/office/drawing/2014/main" id="{87A4004E-C691-CF44-9A85-263391647A9C}"/>
                  </a:ext>
                </a:extLst>
              </p:cNvPr>
              <p:cNvGrpSpPr/>
              <p:nvPr/>
            </p:nvGrpSpPr>
            <p:grpSpPr>
              <a:xfrm>
                <a:off x="2771800" y="306895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49" name="矩形 247">
                  <a:extLst>
                    <a:ext uri="{FF2B5EF4-FFF2-40B4-BE49-F238E27FC236}">
                      <a16:creationId xmlns:a16="http://schemas.microsoft.com/office/drawing/2014/main" id="{EA596E57-CDD6-C348-ADFD-D4CBC9AF1C64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" name="矩形 248">
                  <a:extLst>
                    <a:ext uri="{FF2B5EF4-FFF2-40B4-BE49-F238E27FC236}">
                      <a16:creationId xmlns:a16="http://schemas.microsoft.com/office/drawing/2014/main" id="{65E0F0DB-4046-0344-A178-CD83FD8614C2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" name="矩形 249">
                  <a:extLst>
                    <a:ext uri="{FF2B5EF4-FFF2-40B4-BE49-F238E27FC236}">
                      <a16:creationId xmlns:a16="http://schemas.microsoft.com/office/drawing/2014/main" id="{B373A39C-3873-7641-B390-9696EA003296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" name="矩形 250">
                  <a:extLst>
                    <a:ext uri="{FF2B5EF4-FFF2-40B4-BE49-F238E27FC236}">
                      <a16:creationId xmlns:a16="http://schemas.microsoft.com/office/drawing/2014/main" id="{67A0A54C-614D-6C43-BF6F-500FBEEF06A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" name="矩形 251">
                  <a:extLst>
                    <a:ext uri="{FF2B5EF4-FFF2-40B4-BE49-F238E27FC236}">
                      <a16:creationId xmlns:a16="http://schemas.microsoft.com/office/drawing/2014/main" id="{1A3B1BAC-BF4B-174A-896A-8FD787F091E5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" name="矩形 252">
                  <a:extLst>
                    <a:ext uri="{FF2B5EF4-FFF2-40B4-BE49-F238E27FC236}">
                      <a16:creationId xmlns:a16="http://schemas.microsoft.com/office/drawing/2014/main" id="{7754089E-CFAD-5749-AC4B-F856396E39D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" name="矩形 253">
                  <a:extLst>
                    <a:ext uri="{FF2B5EF4-FFF2-40B4-BE49-F238E27FC236}">
                      <a16:creationId xmlns:a16="http://schemas.microsoft.com/office/drawing/2014/main" id="{D787B6B7-B3C6-F547-B8A4-BC781911C299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" name="矩形 254">
                  <a:extLst>
                    <a:ext uri="{FF2B5EF4-FFF2-40B4-BE49-F238E27FC236}">
                      <a16:creationId xmlns:a16="http://schemas.microsoft.com/office/drawing/2014/main" id="{1737F3AD-ACCC-5F42-B384-D68626592705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1" name="组合 255">
                <a:extLst>
                  <a:ext uri="{FF2B5EF4-FFF2-40B4-BE49-F238E27FC236}">
                    <a16:creationId xmlns:a16="http://schemas.microsoft.com/office/drawing/2014/main" id="{F3888840-0593-F44B-A6C6-C8E30E4CF25D}"/>
                  </a:ext>
                </a:extLst>
              </p:cNvPr>
              <p:cNvGrpSpPr/>
              <p:nvPr/>
            </p:nvGrpSpPr>
            <p:grpSpPr>
              <a:xfrm rot="10800000">
                <a:off x="1115616" y="306895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41" name="矩形 256">
                  <a:extLst>
                    <a:ext uri="{FF2B5EF4-FFF2-40B4-BE49-F238E27FC236}">
                      <a16:creationId xmlns:a16="http://schemas.microsoft.com/office/drawing/2014/main" id="{8DB17FF2-CAC8-684D-9C8E-88423CFD5B4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2" name="矩形 257">
                  <a:extLst>
                    <a:ext uri="{FF2B5EF4-FFF2-40B4-BE49-F238E27FC236}">
                      <a16:creationId xmlns:a16="http://schemas.microsoft.com/office/drawing/2014/main" id="{731F71CB-C50C-0340-8F9F-6DB686540843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3" name="矩形 258">
                  <a:extLst>
                    <a:ext uri="{FF2B5EF4-FFF2-40B4-BE49-F238E27FC236}">
                      <a16:creationId xmlns:a16="http://schemas.microsoft.com/office/drawing/2014/main" id="{2B4B7E69-0695-AD47-A3D8-CC700A9BFBC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4" name="矩形 259">
                  <a:extLst>
                    <a:ext uri="{FF2B5EF4-FFF2-40B4-BE49-F238E27FC236}">
                      <a16:creationId xmlns:a16="http://schemas.microsoft.com/office/drawing/2014/main" id="{8A7775B0-BDE7-5A4F-8693-2AB12409E9A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5" name="矩形 260">
                  <a:extLst>
                    <a:ext uri="{FF2B5EF4-FFF2-40B4-BE49-F238E27FC236}">
                      <a16:creationId xmlns:a16="http://schemas.microsoft.com/office/drawing/2014/main" id="{EA27DF63-BAB2-DB40-A0ED-02752B19CCF7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6" name="矩形 261">
                  <a:extLst>
                    <a:ext uri="{FF2B5EF4-FFF2-40B4-BE49-F238E27FC236}">
                      <a16:creationId xmlns:a16="http://schemas.microsoft.com/office/drawing/2014/main" id="{142C0078-C9C5-9A44-91D1-3E98CD841516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矩形 262">
                  <a:extLst>
                    <a:ext uri="{FF2B5EF4-FFF2-40B4-BE49-F238E27FC236}">
                      <a16:creationId xmlns:a16="http://schemas.microsoft.com/office/drawing/2014/main" id="{B739EC07-E437-644D-A1F5-CDF6730D96C3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" name="矩形 263">
                  <a:extLst>
                    <a:ext uri="{FF2B5EF4-FFF2-40B4-BE49-F238E27FC236}">
                      <a16:creationId xmlns:a16="http://schemas.microsoft.com/office/drawing/2014/main" id="{B358B875-458C-9842-B26D-4201DFB88EA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组合 21">
                <a:extLst>
                  <a:ext uri="{FF2B5EF4-FFF2-40B4-BE49-F238E27FC236}">
                    <a16:creationId xmlns:a16="http://schemas.microsoft.com/office/drawing/2014/main" id="{DB09820A-8755-F444-96B4-AC43B03995A0}"/>
                  </a:ext>
                </a:extLst>
              </p:cNvPr>
              <p:cNvGrpSpPr/>
              <p:nvPr/>
            </p:nvGrpSpPr>
            <p:grpSpPr>
              <a:xfrm rot="10800000">
                <a:off x="1115616" y="26064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33" name="矩形 22">
                  <a:extLst>
                    <a:ext uri="{FF2B5EF4-FFF2-40B4-BE49-F238E27FC236}">
                      <a16:creationId xmlns:a16="http://schemas.microsoft.com/office/drawing/2014/main" id="{716ACE45-1794-4A4B-916F-6E2F89CC1E2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矩形 23">
                  <a:extLst>
                    <a:ext uri="{FF2B5EF4-FFF2-40B4-BE49-F238E27FC236}">
                      <a16:creationId xmlns:a16="http://schemas.microsoft.com/office/drawing/2014/main" id="{025B71E7-34E4-2143-BC20-66ED4919C9FD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矩形 24">
                  <a:extLst>
                    <a:ext uri="{FF2B5EF4-FFF2-40B4-BE49-F238E27FC236}">
                      <a16:creationId xmlns:a16="http://schemas.microsoft.com/office/drawing/2014/main" id="{3BF05281-6A0C-F540-81CB-186BE18DD22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" name="矩形 25">
                  <a:extLst>
                    <a:ext uri="{FF2B5EF4-FFF2-40B4-BE49-F238E27FC236}">
                      <a16:creationId xmlns:a16="http://schemas.microsoft.com/office/drawing/2014/main" id="{15088DFD-9C7E-5841-93A3-F8ED6EFCE5E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矩形 26">
                  <a:extLst>
                    <a:ext uri="{FF2B5EF4-FFF2-40B4-BE49-F238E27FC236}">
                      <a16:creationId xmlns:a16="http://schemas.microsoft.com/office/drawing/2014/main" id="{4F40EFE4-BE81-5245-ACCA-6CBEE1C89AF1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8" name="矩形 27">
                  <a:extLst>
                    <a:ext uri="{FF2B5EF4-FFF2-40B4-BE49-F238E27FC236}">
                      <a16:creationId xmlns:a16="http://schemas.microsoft.com/office/drawing/2014/main" id="{3DF0CCFD-4855-A942-B9E4-D41196FEF7FD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9" name="矩形 28">
                  <a:extLst>
                    <a:ext uri="{FF2B5EF4-FFF2-40B4-BE49-F238E27FC236}">
                      <a16:creationId xmlns:a16="http://schemas.microsoft.com/office/drawing/2014/main" id="{7A0CCA55-120E-DA45-A309-CC2A2B4DC411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0" name="矩形 29">
                  <a:extLst>
                    <a:ext uri="{FF2B5EF4-FFF2-40B4-BE49-F238E27FC236}">
                      <a16:creationId xmlns:a16="http://schemas.microsoft.com/office/drawing/2014/main" id="{37382951-596A-6C40-AD8B-9ED89A581289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848F54D4-17D5-6942-9C66-0B6DC54109BE}"/>
                </a:ext>
              </a:extLst>
            </p:cNvPr>
            <p:cNvGrpSpPr/>
            <p:nvPr/>
          </p:nvGrpSpPr>
          <p:grpSpPr>
            <a:xfrm rot="5400000">
              <a:off x="4676233" y="2455605"/>
              <a:ext cx="3312368" cy="3024335"/>
              <a:chOff x="1115616" y="260648"/>
              <a:chExt cx="3312368" cy="3024335"/>
            </a:xfrm>
          </p:grpSpPr>
          <p:grpSp>
            <p:nvGrpSpPr>
              <p:cNvPr id="454" name="组合 3">
                <a:extLst>
                  <a:ext uri="{FF2B5EF4-FFF2-40B4-BE49-F238E27FC236}">
                    <a16:creationId xmlns:a16="http://schemas.microsoft.com/office/drawing/2014/main" id="{1F05364D-E459-0843-B19A-51C9F8B5C2A4}"/>
                  </a:ext>
                </a:extLst>
              </p:cNvPr>
              <p:cNvGrpSpPr/>
              <p:nvPr/>
            </p:nvGrpSpPr>
            <p:grpSpPr>
              <a:xfrm>
                <a:off x="2771800" y="26064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98" name="矩形 4">
                  <a:extLst>
                    <a:ext uri="{FF2B5EF4-FFF2-40B4-BE49-F238E27FC236}">
                      <a16:creationId xmlns:a16="http://schemas.microsoft.com/office/drawing/2014/main" id="{7CBD8A47-445A-BE46-9077-839D31FCFE0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9" name="矩形 5">
                  <a:extLst>
                    <a:ext uri="{FF2B5EF4-FFF2-40B4-BE49-F238E27FC236}">
                      <a16:creationId xmlns:a16="http://schemas.microsoft.com/office/drawing/2014/main" id="{DB7807C8-5094-864F-9AD8-548754BF0C40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0" name="矩形 6">
                  <a:extLst>
                    <a:ext uri="{FF2B5EF4-FFF2-40B4-BE49-F238E27FC236}">
                      <a16:creationId xmlns:a16="http://schemas.microsoft.com/office/drawing/2014/main" id="{17543CBC-EFCF-894B-9FD0-8B8E56FDBC7A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1" name="矩形 7">
                  <a:extLst>
                    <a:ext uri="{FF2B5EF4-FFF2-40B4-BE49-F238E27FC236}">
                      <a16:creationId xmlns:a16="http://schemas.microsoft.com/office/drawing/2014/main" id="{8C644973-3CEF-344F-98EF-CAD5F6EFDA5E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2" name="矩形 8">
                  <a:extLst>
                    <a:ext uri="{FF2B5EF4-FFF2-40B4-BE49-F238E27FC236}">
                      <a16:creationId xmlns:a16="http://schemas.microsoft.com/office/drawing/2014/main" id="{A6E2C94F-7D3A-0C49-BC6D-155BC5C564A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3" name="矩形 9">
                  <a:extLst>
                    <a:ext uri="{FF2B5EF4-FFF2-40B4-BE49-F238E27FC236}">
                      <a16:creationId xmlns:a16="http://schemas.microsoft.com/office/drawing/2014/main" id="{A1961E1D-B637-A740-8875-A925917C3789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4" name="矩形 10">
                  <a:extLst>
                    <a:ext uri="{FF2B5EF4-FFF2-40B4-BE49-F238E27FC236}">
                      <a16:creationId xmlns:a16="http://schemas.microsoft.com/office/drawing/2014/main" id="{4F66DC48-AE1C-1B47-BEB4-EA52B7544CE6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5" name="矩形 11">
                  <a:extLst>
                    <a:ext uri="{FF2B5EF4-FFF2-40B4-BE49-F238E27FC236}">
                      <a16:creationId xmlns:a16="http://schemas.microsoft.com/office/drawing/2014/main" id="{FBD2E265-FCF8-5E4A-A237-9D689FFD248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5" name="组合 30">
                <a:extLst>
                  <a:ext uri="{FF2B5EF4-FFF2-40B4-BE49-F238E27FC236}">
                    <a16:creationId xmlns:a16="http://schemas.microsoft.com/office/drawing/2014/main" id="{A707E5A2-90AE-E948-B675-E5B1D6B5814E}"/>
                  </a:ext>
                </a:extLst>
              </p:cNvPr>
              <p:cNvGrpSpPr/>
              <p:nvPr/>
            </p:nvGrpSpPr>
            <p:grpSpPr>
              <a:xfrm>
                <a:off x="2771800" y="47667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90" name="矩形 31">
                  <a:extLst>
                    <a:ext uri="{FF2B5EF4-FFF2-40B4-BE49-F238E27FC236}">
                      <a16:creationId xmlns:a16="http://schemas.microsoft.com/office/drawing/2014/main" id="{78BFBDEE-2DB9-4344-BC04-8BF043199555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1" name="矩形 32">
                  <a:extLst>
                    <a:ext uri="{FF2B5EF4-FFF2-40B4-BE49-F238E27FC236}">
                      <a16:creationId xmlns:a16="http://schemas.microsoft.com/office/drawing/2014/main" id="{33E10619-687B-5A49-8601-BFDDF998A9C5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2" name="矩形 33">
                  <a:extLst>
                    <a:ext uri="{FF2B5EF4-FFF2-40B4-BE49-F238E27FC236}">
                      <a16:creationId xmlns:a16="http://schemas.microsoft.com/office/drawing/2014/main" id="{E6B6F7FC-CAA7-6745-B98A-6834CA3F2E9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3" name="矩形 34">
                  <a:extLst>
                    <a:ext uri="{FF2B5EF4-FFF2-40B4-BE49-F238E27FC236}">
                      <a16:creationId xmlns:a16="http://schemas.microsoft.com/office/drawing/2014/main" id="{7EF929B7-8716-4D4F-9C45-88C96782915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4" name="矩形 35">
                  <a:extLst>
                    <a:ext uri="{FF2B5EF4-FFF2-40B4-BE49-F238E27FC236}">
                      <a16:creationId xmlns:a16="http://schemas.microsoft.com/office/drawing/2014/main" id="{FC71F6D2-C400-2F4A-ABAB-BFD4CF40BA07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5" name="矩形 36">
                  <a:extLst>
                    <a:ext uri="{FF2B5EF4-FFF2-40B4-BE49-F238E27FC236}">
                      <a16:creationId xmlns:a16="http://schemas.microsoft.com/office/drawing/2014/main" id="{ADB4FAE5-A074-ED4E-8076-EFBF7B6C3AF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6" name="矩形 37">
                  <a:extLst>
                    <a:ext uri="{FF2B5EF4-FFF2-40B4-BE49-F238E27FC236}">
                      <a16:creationId xmlns:a16="http://schemas.microsoft.com/office/drawing/2014/main" id="{1D282F1D-D836-9543-A805-5F6A392BB84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7" name="矩形 38">
                  <a:extLst>
                    <a:ext uri="{FF2B5EF4-FFF2-40B4-BE49-F238E27FC236}">
                      <a16:creationId xmlns:a16="http://schemas.microsoft.com/office/drawing/2014/main" id="{92D15D42-CD2C-9341-8F9E-F0307B1A6E4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6" name="组合 39">
                <a:extLst>
                  <a:ext uri="{FF2B5EF4-FFF2-40B4-BE49-F238E27FC236}">
                    <a16:creationId xmlns:a16="http://schemas.microsoft.com/office/drawing/2014/main" id="{7F8FB752-23B9-CD42-A844-F4D3EC29873F}"/>
                  </a:ext>
                </a:extLst>
              </p:cNvPr>
              <p:cNvGrpSpPr/>
              <p:nvPr/>
            </p:nvGrpSpPr>
            <p:grpSpPr>
              <a:xfrm rot="10800000">
                <a:off x="1115616" y="47667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82" name="矩形 40">
                  <a:extLst>
                    <a:ext uri="{FF2B5EF4-FFF2-40B4-BE49-F238E27FC236}">
                      <a16:creationId xmlns:a16="http://schemas.microsoft.com/office/drawing/2014/main" id="{866A5420-BAC7-254F-9166-99FCF8FCE09B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3" name="矩形 41">
                  <a:extLst>
                    <a:ext uri="{FF2B5EF4-FFF2-40B4-BE49-F238E27FC236}">
                      <a16:creationId xmlns:a16="http://schemas.microsoft.com/office/drawing/2014/main" id="{54108A5B-2BC8-9F40-A085-6D8921419BEE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4" name="矩形 42">
                  <a:extLst>
                    <a:ext uri="{FF2B5EF4-FFF2-40B4-BE49-F238E27FC236}">
                      <a16:creationId xmlns:a16="http://schemas.microsoft.com/office/drawing/2014/main" id="{8A31C6D8-9A5A-D847-8B1E-813B9C3A194B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5" name="矩形 43">
                  <a:extLst>
                    <a:ext uri="{FF2B5EF4-FFF2-40B4-BE49-F238E27FC236}">
                      <a16:creationId xmlns:a16="http://schemas.microsoft.com/office/drawing/2014/main" id="{7A423ACA-C9C0-E747-B9CF-A55F08AA095A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6" name="矩形 44">
                  <a:extLst>
                    <a:ext uri="{FF2B5EF4-FFF2-40B4-BE49-F238E27FC236}">
                      <a16:creationId xmlns:a16="http://schemas.microsoft.com/office/drawing/2014/main" id="{867D5CF3-1B14-AC43-8950-399A128CAAB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7" name="矩形 45">
                  <a:extLst>
                    <a:ext uri="{FF2B5EF4-FFF2-40B4-BE49-F238E27FC236}">
                      <a16:creationId xmlns:a16="http://schemas.microsoft.com/office/drawing/2014/main" id="{065189A5-FCAD-304E-A2BB-8B166AFFC878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8" name="矩形 46">
                  <a:extLst>
                    <a:ext uri="{FF2B5EF4-FFF2-40B4-BE49-F238E27FC236}">
                      <a16:creationId xmlns:a16="http://schemas.microsoft.com/office/drawing/2014/main" id="{A3B55934-EBD2-2740-933E-A114DA5F3AF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9" name="矩形 47">
                  <a:extLst>
                    <a:ext uri="{FF2B5EF4-FFF2-40B4-BE49-F238E27FC236}">
                      <a16:creationId xmlns:a16="http://schemas.microsoft.com/office/drawing/2014/main" id="{C0BB9BFB-4AFF-294B-AD6F-E3BF4748882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7" name="组合 48">
                <a:extLst>
                  <a:ext uri="{FF2B5EF4-FFF2-40B4-BE49-F238E27FC236}">
                    <a16:creationId xmlns:a16="http://schemas.microsoft.com/office/drawing/2014/main" id="{0611F315-7667-744E-811C-3A6867B2FBB5}"/>
                  </a:ext>
                </a:extLst>
              </p:cNvPr>
              <p:cNvGrpSpPr/>
              <p:nvPr/>
            </p:nvGrpSpPr>
            <p:grpSpPr>
              <a:xfrm>
                <a:off x="2771800" y="69269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74" name="矩形 49">
                  <a:extLst>
                    <a:ext uri="{FF2B5EF4-FFF2-40B4-BE49-F238E27FC236}">
                      <a16:creationId xmlns:a16="http://schemas.microsoft.com/office/drawing/2014/main" id="{70482487-CA45-114D-A102-61D4B868417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5" name="矩形 50">
                  <a:extLst>
                    <a:ext uri="{FF2B5EF4-FFF2-40B4-BE49-F238E27FC236}">
                      <a16:creationId xmlns:a16="http://schemas.microsoft.com/office/drawing/2014/main" id="{FD7E3CAB-C9B0-7D41-9A82-A35989089000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6" name="矩形 51">
                  <a:extLst>
                    <a:ext uri="{FF2B5EF4-FFF2-40B4-BE49-F238E27FC236}">
                      <a16:creationId xmlns:a16="http://schemas.microsoft.com/office/drawing/2014/main" id="{4DF79840-7A73-1749-ACF6-8EAEFD1ED75A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7" name="矩形 52">
                  <a:extLst>
                    <a:ext uri="{FF2B5EF4-FFF2-40B4-BE49-F238E27FC236}">
                      <a16:creationId xmlns:a16="http://schemas.microsoft.com/office/drawing/2014/main" id="{06DE526D-FFAC-CC4D-A213-883F29A66DF7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8" name="矩形 53">
                  <a:extLst>
                    <a:ext uri="{FF2B5EF4-FFF2-40B4-BE49-F238E27FC236}">
                      <a16:creationId xmlns:a16="http://schemas.microsoft.com/office/drawing/2014/main" id="{81FEA393-060E-384A-B303-D1D80413510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9" name="矩形 54">
                  <a:extLst>
                    <a:ext uri="{FF2B5EF4-FFF2-40B4-BE49-F238E27FC236}">
                      <a16:creationId xmlns:a16="http://schemas.microsoft.com/office/drawing/2014/main" id="{F199F989-E217-DD49-80F8-90651C9028A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0" name="矩形 55">
                  <a:extLst>
                    <a:ext uri="{FF2B5EF4-FFF2-40B4-BE49-F238E27FC236}">
                      <a16:creationId xmlns:a16="http://schemas.microsoft.com/office/drawing/2014/main" id="{41211BCA-700E-A549-90E6-2ADEF727080F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81" name="矩形 56">
                  <a:extLst>
                    <a:ext uri="{FF2B5EF4-FFF2-40B4-BE49-F238E27FC236}">
                      <a16:creationId xmlns:a16="http://schemas.microsoft.com/office/drawing/2014/main" id="{1377C0E6-F7B5-4A45-897A-5CDAC645597D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8" name="组合 57">
                <a:extLst>
                  <a:ext uri="{FF2B5EF4-FFF2-40B4-BE49-F238E27FC236}">
                    <a16:creationId xmlns:a16="http://schemas.microsoft.com/office/drawing/2014/main" id="{12B96E42-4801-004E-BC2C-39A37ACAB9B1}"/>
                  </a:ext>
                </a:extLst>
              </p:cNvPr>
              <p:cNvGrpSpPr/>
              <p:nvPr/>
            </p:nvGrpSpPr>
            <p:grpSpPr>
              <a:xfrm rot="10800000">
                <a:off x="1115616" y="69269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66" name="矩形 58">
                  <a:extLst>
                    <a:ext uri="{FF2B5EF4-FFF2-40B4-BE49-F238E27FC236}">
                      <a16:creationId xmlns:a16="http://schemas.microsoft.com/office/drawing/2014/main" id="{2F0FB999-EEB6-0843-8230-1BD887E6A6E5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7" name="矩形 59">
                  <a:extLst>
                    <a:ext uri="{FF2B5EF4-FFF2-40B4-BE49-F238E27FC236}">
                      <a16:creationId xmlns:a16="http://schemas.microsoft.com/office/drawing/2014/main" id="{86A64C67-4636-8F4B-A867-9216D5815E3B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8" name="矩形 60">
                  <a:extLst>
                    <a:ext uri="{FF2B5EF4-FFF2-40B4-BE49-F238E27FC236}">
                      <a16:creationId xmlns:a16="http://schemas.microsoft.com/office/drawing/2014/main" id="{CFBE87C7-DB01-4749-8EE4-99124C6DD984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9" name="矩形 61">
                  <a:extLst>
                    <a:ext uri="{FF2B5EF4-FFF2-40B4-BE49-F238E27FC236}">
                      <a16:creationId xmlns:a16="http://schemas.microsoft.com/office/drawing/2014/main" id="{26A79895-D008-3B40-84CE-0BA32865C88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0" name="矩形 62">
                  <a:extLst>
                    <a:ext uri="{FF2B5EF4-FFF2-40B4-BE49-F238E27FC236}">
                      <a16:creationId xmlns:a16="http://schemas.microsoft.com/office/drawing/2014/main" id="{03306678-8494-0B42-8644-53AC6F236B2F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1" name="矩形 63">
                  <a:extLst>
                    <a:ext uri="{FF2B5EF4-FFF2-40B4-BE49-F238E27FC236}">
                      <a16:creationId xmlns:a16="http://schemas.microsoft.com/office/drawing/2014/main" id="{E956BAC0-364B-5848-B895-C33A55C85DB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2" name="矩形 64">
                  <a:extLst>
                    <a:ext uri="{FF2B5EF4-FFF2-40B4-BE49-F238E27FC236}">
                      <a16:creationId xmlns:a16="http://schemas.microsoft.com/office/drawing/2014/main" id="{8D3F5257-E9C7-A24D-B929-456155FE84B7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73" name="矩形 65">
                  <a:extLst>
                    <a:ext uri="{FF2B5EF4-FFF2-40B4-BE49-F238E27FC236}">
                      <a16:creationId xmlns:a16="http://schemas.microsoft.com/office/drawing/2014/main" id="{8FF15E37-E1D8-F649-A6C8-D25571626F0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9" name="组合 66">
                <a:extLst>
                  <a:ext uri="{FF2B5EF4-FFF2-40B4-BE49-F238E27FC236}">
                    <a16:creationId xmlns:a16="http://schemas.microsoft.com/office/drawing/2014/main" id="{EC26F180-3BA0-3A46-9C1B-B5F9551602B3}"/>
                  </a:ext>
                </a:extLst>
              </p:cNvPr>
              <p:cNvGrpSpPr/>
              <p:nvPr/>
            </p:nvGrpSpPr>
            <p:grpSpPr>
              <a:xfrm>
                <a:off x="2771800" y="90871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58" name="矩形 67">
                  <a:extLst>
                    <a:ext uri="{FF2B5EF4-FFF2-40B4-BE49-F238E27FC236}">
                      <a16:creationId xmlns:a16="http://schemas.microsoft.com/office/drawing/2014/main" id="{E6A9A115-8793-C84F-8494-464C24838F5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9" name="矩形 68">
                  <a:extLst>
                    <a:ext uri="{FF2B5EF4-FFF2-40B4-BE49-F238E27FC236}">
                      <a16:creationId xmlns:a16="http://schemas.microsoft.com/office/drawing/2014/main" id="{D164CFD7-41AA-964E-90D3-41FD1C4FC4E7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0" name="矩形 69">
                  <a:extLst>
                    <a:ext uri="{FF2B5EF4-FFF2-40B4-BE49-F238E27FC236}">
                      <a16:creationId xmlns:a16="http://schemas.microsoft.com/office/drawing/2014/main" id="{A9A0A38B-009C-E644-B95A-D7E48465E02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1" name="矩形 70">
                  <a:extLst>
                    <a:ext uri="{FF2B5EF4-FFF2-40B4-BE49-F238E27FC236}">
                      <a16:creationId xmlns:a16="http://schemas.microsoft.com/office/drawing/2014/main" id="{19935AE5-4996-DA43-8772-3963F892400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2" name="矩形 71">
                  <a:extLst>
                    <a:ext uri="{FF2B5EF4-FFF2-40B4-BE49-F238E27FC236}">
                      <a16:creationId xmlns:a16="http://schemas.microsoft.com/office/drawing/2014/main" id="{A6B89240-23C9-6644-AB99-A8832FBF0816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3" name="矩形 72">
                  <a:extLst>
                    <a:ext uri="{FF2B5EF4-FFF2-40B4-BE49-F238E27FC236}">
                      <a16:creationId xmlns:a16="http://schemas.microsoft.com/office/drawing/2014/main" id="{2D65A456-F1FB-C344-BAE6-AE2AC2860BFE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4" name="矩形 73">
                  <a:extLst>
                    <a:ext uri="{FF2B5EF4-FFF2-40B4-BE49-F238E27FC236}">
                      <a16:creationId xmlns:a16="http://schemas.microsoft.com/office/drawing/2014/main" id="{37536627-CB9A-D247-ABFE-A2840DD7C5D4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65" name="矩形 74">
                  <a:extLst>
                    <a:ext uri="{FF2B5EF4-FFF2-40B4-BE49-F238E27FC236}">
                      <a16:creationId xmlns:a16="http://schemas.microsoft.com/office/drawing/2014/main" id="{DA38A087-8151-B947-A955-2E52ADEAB129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0" name="组合 75">
                <a:extLst>
                  <a:ext uri="{FF2B5EF4-FFF2-40B4-BE49-F238E27FC236}">
                    <a16:creationId xmlns:a16="http://schemas.microsoft.com/office/drawing/2014/main" id="{C8E73E26-42A8-EB4E-8BF5-69400EF54339}"/>
                  </a:ext>
                </a:extLst>
              </p:cNvPr>
              <p:cNvGrpSpPr/>
              <p:nvPr/>
            </p:nvGrpSpPr>
            <p:grpSpPr>
              <a:xfrm rot="10800000">
                <a:off x="1115616" y="90871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50" name="矩形 76">
                  <a:extLst>
                    <a:ext uri="{FF2B5EF4-FFF2-40B4-BE49-F238E27FC236}">
                      <a16:creationId xmlns:a16="http://schemas.microsoft.com/office/drawing/2014/main" id="{2F3A5B2E-E3D1-514D-99EC-A8545513577A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1" name="矩形 77">
                  <a:extLst>
                    <a:ext uri="{FF2B5EF4-FFF2-40B4-BE49-F238E27FC236}">
                      <a16:creationId xmlns:a16="http://schemas.microsoft.com/office/drawing/2014/main" id="{26AED277-7703-154C-9E79-C86FC07E7779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2" name="矩形 78">
                  <a:extLst>
                    <a:ext uri="{FF2B5EF4-FFF2-40B4-BE49-F238E27FC236}">
                      <a16:creationId xmlns:a16="http://schemas.microsoft.com/office/drawing/2014/main" id="{7F700433-E1B1-D844-828E-279CFDEF75A3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3" name="矩形 79">
                  <a:extLst>
                    <a:ext uri="{FF2B5EF4-FFF2-40B4-BE49-F238E27FC236}">
                      <a16:creationId xmlns:a16="http://schemas.microsoft.com/office/drawing/2014/main" id="{0DDFE4FB-7BA8-444B-9BDE-EC81E894DCA1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4" name="矩形 80">
                  <a:extLst>
                    <a:ext uri="{FF2B5EF4-FFF2-40B4-BE49-F238E27FC236}">
                      <a16:creationId xmlns:a16="http://schemas.microsoft.com/office/drawing/2014/main" id="{2C829C7D-E273-7245-A071-8BC20F73DB47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5" name="矩形 81">
                  <a:extLst>
                    <a:ext uri="{FF2B5EF4-FFF2-40B4-BE49-F238E27FC236}">
                      <a16:creationId xmlns:a16="http://schemas.microsoft.com/office/drawing/2014/main" id="{FC26CAB0-7E27-B84D-A9E8-154383F70A51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6" name="矩形 82">
                  <a:extLst>
                    <a:ext uri="{FF2B5EF4-FFF2-40B4-BE49-F238E27FC236}">
                      <a16:creationId xmlns:a16="http://schemas.microsoft.com/office/drawing/2014/main" id="{EBDAAEF4-C257-C041-875F-5BA60AF26A9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7" name="矩形 83">
                  <a:extLst>
                    <a:ext uri="{FF2B5EF4-FFF2-40B4-BE49-F238E27FC236}">
                      <a16:creationId xmlns:a16="http://schemas.microsoft.com/office/drawing/2014/main" id="{658C88CB-C481-5E45-B405-F2BB230A7D1E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1" name="组合 84">
                <a:extLst>
                  <a:ext uri="{FF2B5EF4-FFF2-40B4-BE49-F238E27FC236}">
                    <a16:creationId xmlns:a16="http://schemas.microsoft.com/office/drawing/2014/main" id="{C9797EFB-71AF-224F-85A8-BD66739C3D0B}"/>
                  </a:ext>
                </a:extLst>
              </p:cNvPr>
              <p:cNvGrpSpPr/>
              <p:nvPr/>
            </p:nvGrpSpPr>
            <p:grpSpPr>
              <a:xfrm>
                <a:off x="2771800" y="112474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42" name="矩形 85">
                  <a:extLst>
                    <a:ext uri="{FF2B5EF4-FFF2-40B4-BE49-F238E27FC236}">
                      <a16:creationId xmlns:a16="http://schemas.microsoft.com/office/drawing/2014/main" id="{CA0CA53D-19C1-D949-9E22-3BA3C4AEAEF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3" name="矩形 86">
                  <a:extLst>
                    <a:ext uri="{FF2B5EF4-FFF2-40B4-BE49-F238E27FC236}">
                      <a16:creationId xmlns:a16="http://schemas.microsoft.com/office/drawing/2014/main" id="{07DC309F-CD4A-3542-B9D2-F74CD35C830D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4" name="矩形 87">
                  <a:extLst>
                    <a:ext uri="{FF2B5EF4-FFF2-40B4-BE49-F238E27FC236}">
                      <a16:creationId xmlns:a16="http://schemas.microsoft.com/office/drawing/2014/main" id="{E5980F9F-7AC1-FA4E-8BEA-0B44A2751A11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5" name="矩形 88">
                  <a:extLst>
                    <a:ext uri="{FF2B5EF4-FFF2-40B4-BE49-F238E27FC236}">
                      <a16:creationId xmlns:a16="http://schemas.microsoft.com/office/drawing/2014/main" id="{DB3FE62A-2948-8B46-B21A-A419E1240429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6" name="矩形 89">
                  <a:extLst>
                    <a:ext uri="{FF2B5EF4-FFF2-40B4-BE49-F238E27FC236}">
                      <a16:creationId xmlns:a16="http://schemas.microsoft.com/office/drawing/2014/main" id="{FA7314B6-E15B-8D4C-A4A7-0A9D67D766D3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7" name="矩形 90">
                  <a:extLst>
                    <a:ext uri="{FF2B5EF4-FFF2-40B4-BE49-F238E27FC236}">
                      <a16:creationId xmlns:a16="http://schemas.microsoft.com/office/drawing/2014/main" id="{BA77F1DA-44F3-9047-93F1-DA62B4E46627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8" name="矩形 91">
                  <a:extLst>
                    <a:ext uri="{FF2B5EF4-FFF2-40B4-BE49-F238E27FC236}">
                      <a16:creationId xmlns:a16="http://schemas.microsoft.com/office/drawing/2014/main" id="{C571CB1D-8A3F-6449-8888-BD035F021CC1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9" name="矩形 92">
                  <a:extLst>
                    <a:ext uri="{FF2B5EF4-FFF2-40B4-BE49-F238E27FC236}">
                      <a16:creationId xmlns:a16="http://schemas.microsoft.com/office/drawing/2014/main" id="{70ECCFBE-9C5D-8844-80BA-55431425D3C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2" name="组合 93">
                <a:extLst>
                  <a:ext uri="{FF2B5EF4-FFF2-40B4-BE49-F238E27FC236}">
                    <a16:creationId xmlns:a16="http://schemas.microsoft.com/office/drawing/2014/main" id="{2686B65A-C4A1-8B4E-A22A-2102FED05AAE}"/>
                  </a:ext>
                </a:extLst>
              </p:cNvPr>
              <p:cNvGrpSpPr/>
              <p:nvPr/>
            </p:nvGrpSpPr>
            <p:grpSpPr>
              <a:xfrm rot="10800000">
                <a:off x="1115616" y="112474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34" name="矩形 94">
                  <a:extLst>
                    <a:ext uri="{FF2B5EF4-FFF2-40B4-BE49-F238E27FC236}">
                      <a16:creationId xmlns:a16="http://schemas.microsoft.com/office/drawing/2014/main" id="{7FFC009D-D2A1-6E45-B753-FE797177A3FE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5" name="矩形 95">
                  <a:extLst>
                    <a:ext uri="{FF2B5EF4-FFF2-40B4-BE49-F238E27FC236}">
                      <a16:creationId xmlns:a16="http://schemas.microsoft.com/office/drawing/2014/main" id="{D16CE6FE-B6C7-7E4B-B8C0-B505D8A9E89F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6" name="矩形 96">
                  <a:extLst>
                    <a:ext uri="{FF2B5EF4-FFF2-40B4-BE49-F238E27FC236}">
                      <a16:creationId xmlns:a16="http://schemas.microsoft.com/office/drawing/2014/main" id="{53C85866-28C8-0546-BE03-B7F3CA2E342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7" name="矩形 97">
                  <a:extLst>
                    <a:ext uri="{FF2B5EF4-FFF2-40B4-BE49-F238E27FC236}">
                      <a16:creationId xmlns:a16="http://schemas.microsoft.com/office/drawing/2014/main" id="{C30AEC58-EAAE-1948-9659-ED1B6C885BCD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8" name="矩形 98">
                  <a:extLst>
                    <a:ext uri="{FF2B5EF4-FFF2-40B4-BE49-F238E27FC236}">
                      <a16:creationId xmlns:a16="http://schemas.microsoft.com/office/drawing/2014/main" id="{72253080-216A-6B4B-9DF6-E7C1ECD4FC6C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9" name="矩形 99">
                  <a:extLst>
                    <a:ext uri="{FF2B5EF4-FFF2-40B4-BE49-F238E27FC236}">
                      <a16:creationId xmlns:a16="http://schemas.microsoft.com/office/drawing/2014/main" id="{3B7F7072-1012-774B-92D5-8EADD904D774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0" name="矩形 100">
                  <a:extLst>
                    <a:ext uri="{FF2B5EF4-FFF2-40B4-BE49-F238E27FC236}">
                      <a16:creationId xmlns:a16="http://schemas.microsoft.com/office/drawing/2014/main" id="{15B36C0A-8332-9E43-B8BC-D05660B861A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41" name="矩形 101">
                  <a:extLst>
                    <a:ext uri="{FF2B5EF4-FFF2-40B4-BE49-F238E27FC236}">
                      <a16:creationId xmlns:a16="http://schemas.microsoft.com/office/drawing/2014/main" id="{E5417AB7-0827-A74E-A9B6-F38F8965D6DA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3" name="组合 102">
                <a:extLst>
                  <a:ext uri="{FF2B5EF4-FFF2-40B4-BE49-F238E27FC236}">
                    <a16:creationId xmlns:a16="http://schemas.microsoft.com/office/drawing/2014/main" id="{35E07436-05F7-0242-966F-DE98DD43760C}"/>
                  </a:ext>
                </a:extLst>
              </p:cNvPr>
              <p:cNvGrpSpPr/>
              <p:nvPr/>
            </p:nvGrpSpPr>
            <p:grpSpPr>
              <a:xfrm>
                <a:off x="2771800" y="134076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26" name="矩形 103">
                  <a:extLst>
                    <a:ext uri="{FF2B5EF4-FFF2-40B4-BE49-F238E27FC236}">
                      <a16:creationId xmlns:a16="http://schemas.microsoft.com/office/drawing/2014/main" id="{4168FB21-D7CC-7A42-B949-EBE7EFBDBE0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7" name="矩形 104">
                  <a:extLst>
                    <a:ext uri="{FF2B5EF4-FFF2-40B4-BE49-F238E27FC236}">
                      <a16:creationId xmlns:a16="http://schemas.microsoft.com/office/drawing/2014/main" id="{82D7F931-0808-7A46-BCC3-3A06102FBFF6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8" name="矩形 105">
                  <a:extLst>
                    <a:ext uri="{FF2B5EF4-FFF2-40B4-BE49-F238E27FC236}">
                      <a16:creationId xmlns:a16="http://schemas.microsoft.com/office/drawing/2014/main" id="{0BA4E4A0-B2E6-B14C-886C-A251E8C44B78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9" name="矩形 106">
                  <a:extLst>
                    <a:ext uri="{FF2B5EF4-FFF2-40B4-BE49-F238E27FC236}">
                      <a16:creationId xmlns:a16="http://schemas.microsoft.com/office/drawing/2014/main" id="{EE594194-2CB9-B346-AFD0-F3677111496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0" name="矩形 107">
                  <a:extLst>
                    <a:ext uri="{FF2B5EF4-FFF2-40B4-BE49-F238E27FC236}">
                      <a16:creationId xmlns:a16="http://schemas.microsoft.com/office/drawing/2014/main" id="{CF5B8039-7606-4149-894C-6DD851A3DD65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1" name="矩形 108">
                  <a:extLst>
                    <a:ext uri="{FF2B5EF4-FFF2-40B4-BE49-F238E27FC236}">
                      <a16:creationId xmlns:a16="http://schemas.microsoft.com/office/drawing/2014/main" id="{F3AE13DF-C33E-9D46-872E-9587B5D8D87A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2" name="矩形 109">
                  <a:extLst>
                    <a:ext uri="{FF2B5EF4-FFF2-40B4-BE49-F238E27FC236}">
                      <a16:creationId xmlns:a16="http://schemas.microsoft.com/office/drawing/2014/main" id="{66EEEC54-F5D6-8E42-849C-F706CF28CB62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33" name="矩形 110">
                  <a:extLst>
                    <a:ext uri="{FF2B5EF4-FFF2-40B4-BE49-F238E27FC236}">
                      <a16:creationId xmlns:a16="http://schemas.microsoft.com/office/drawing/2014/main" id="{B12362AD-C1FB-9349-9DCD-C9185AB5E298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4" name="组合 111">
                <a:extLst>
                  <a:ext uri="{FF2B5EF4-FFF2-40B4-BE49-F238E27FC236}">
                    <a16:creationId xmlns:a16="http://schemas.microsoft.com/office/drawing/2014/main" id="{B5EF8191-D98E-7144-9449-C796485E9B62}"/>
                  </a:ext>
                </a:extLst>
              </p:cNvPr>
              <p:cNvGrpSpPr/>
              <p:nvPr/>
            </p:nvGrpSpPr>
            <p:grpSpPr>
              <a:xfrm rot="10800000">
                <a:off x="1115616" y="134076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18" name="矩形 112">
                  <a:extLst>
                    <a:ext uri="{FF2B5EF4-FFF2-40B4-BE49-F238E27FC236}">
                      <a16:creationId xmlns:a16="http://schemas.microsoft.com/office/drawing/2014/main" id="{3F5B0145-FC01-E842-8ADD-35CDD7F95B1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9" name="矩形 113">
                  <a:extLst>
                    <a:ext uri="{FF2B5EF4-FFF2-40B4-BE49-F238E27FC236}">
                      <a16:creationId xmlns:a16="http://schemas.microsoft.com/office/drawing/2014/main" id="{9C28B444-3291-3242-8743-BF7C42E762A4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0" name="矩形 114">
                  <a:extLst>
                    <a:ext uri="{FF2B5EF4-FFF2-40B4-BE49-F238E27FC236}">
                      <a16:creationId xmlns:a16="http://schemas.microsoft.com/office/drawing/2014/main" id="{6383D84F-36A6-504E-9249-A0780395DC46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1" name="矩形 115">
                  <a:extLst>
                    <a:ext uri="{FF2B5EF4-FFF2-40B4-BE49-F238E27FC236}">
                      <a16:creationId xmlns:a16="http://schemas.microsoft.com/office/drawing/2014/main" id="{50E4894B-ADAC-994D-A27C-4354C47089F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2" name="矩形 116">
                  <a:extLst>
                    <a:ext uri="{FF2B5EF4-FFF2-40B4-BE49-F238E27FC236}">
                      <a16:creationId xmlns:a16="http://schemas.microsoft.com/office/drawing/2014/main" id="{5FA0E50B-DEFC-CA49-AF6F-E7913D036E46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3" name="矩形 117">
                  <a:extLst>
                    <a:ext uri="{FF2B5EF4-FFF2-40B4-BE49-F238E27FC236}">
                      <a16:creationId xmlns:a16="http://schemas.microsoft.com/office/drawing/2014/main" id="{23D7010F-816C-2042-8996-07F4EA8CAF12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4" name="矩形 118">
                  <a:extLst>
                    <a:ext uri="{FF2B5EF4-FFF2-40B4-BE49-F238E27FC236}">
                      <a16:creationId xmlns:a16="http://schemas.microsoft.com/office/drawing/2014/main" id="{87B99515-576A-474D-8CA6-C5BC829AEC2F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5" name="矩形 119">
                  <a:extLst>
                    <a:ext uri="{FF2B5EF4-FFF2-40B4-BE49-F238E27FC236}">
                      <a16:creationId xmlns:a16="http://schemas.microsoft.com/office/drawing/2014/main" id="{1E5447AC-7D39-7545-9E63-4D043D653E6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5" name="组合 120">
                <a:extLst>
                  <a:ext uri="{FF2B5EF4-FFF2-40B4-BE49-F238E27FC236}">
                    <a16:creationId xmlns:a16="http://schemas.microsoft.com/office/drawing/2014/main" id="{C9069F20-4F75-3D4A-9610-1670D965ACED}"/>
                  </a:ext>
                </a:extLst>
              </p:cNvPr>
              <p:cNvGrpSpPr/>
              <p:nvPr/>
            </p:nvGrpSpPr>
            <p:grpSpPr>
              <a:xfrm>
                <a:off x="2771800" y="155679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10" name="矩形 121">
                  <a:extLst>
                    <a:ext uri="{FF2B5EF4-FFF2-40B4-BE49-F238E27FC236}">
                      <a16:creationId xmlns:a16="http://schemas.microsoft.com/office/drawing/2014/main" id="{2D1152E7-EAFB-264A-A19F-61BDB76CFA0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1" name="矩形 122">
                  <a:extLst>
                    <a:ext uri="{FF2B5EF4-FFF2-40B4-BE49-F238E27FC236}">
                      <a16:creationId xmlns:a16="http://schemas.microsoft.com/office/drawing/2014/main" id="{1700CB2C-36CF-7A4F-9579-FFE16673F7E9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2" name="矩形 123">
                  <a:extLst>
                    <a:ext uri="{FF2B5EF4-FFF2-40B4-BE49-F238E27FC236}">
                      <a16:creationId xmlns:a16="http://schemas.microsoft.com/office/drawing/2014/main" id="{99D4A904-B872-B64D-BAA5-C28D82DF604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3" name="矩形 124">
                  <a:extLst>
                    <a:ext uri="{FF2B5EF4-FFF2-40B4-BE49-F238E27FC236}">
                      <a16:creationId xmlns:a16="http://schemas.microsoft.com/office/drawing/2014/main" id="{44E9DB5D-C35E-D14E-BF07-F81BFADDD7C5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4" name="矩形 125">
                  <a:extLst>
                    <a:ext uri="{FF2B5EF4-FFF2-40B4-BE49-F238E27FC236}">
                      <a16:creationId xmlns:a16="http://schemas.microsoft.com/office/drawing/2014/main" id="{1774A17A-A432-FE43-9F2D-17B56DE5EF3A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5" name="矩形 126">
                  <a:extLst>
                    <a:ext uri="{FF2B5EF4-FFF2-40B4-BE49-F238E27FC236}">
                      <a16:creationId xmlns:a16="http://schemas.microsoft.com/office/drawing/2014/main" id="{514E258E-9AD6-2145-9A62-391F558D29A8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6" name="矩形 127">
                  <a:extLst>
                    <a:ext uri="{FF2B5EF4-FFF2-40B4-BE49-F238E27FC236}">
                      <a16:creationId xmlns:a16="http://schemas.microsoft.com/office/drawing/2014/main" id="{EBB301B9-4DCF-954D-B70D-5182F9E7CEBC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7" name="矩形 128">
                  <a:extLst>
                    <a:ext uri="{FF2B5EF4-FFF2-40B4-BE49-F238E27FC236}">
                      <a16:creationId xmlns:a16="http://schemas.microsoft.com/office/drawing/2014/main" id="{3CB6237E-44B3-344F-BB09-5F8C64B4F84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6" name="组合 129">
                <a:extLst>
                  <a:ext uri="{FF2B5EF4-FFF2-40B4-BE49-F238E27FC236}">
                    <a16:creationId xmlns:a16="http://schemas.microsoft.com/office/drawing/2014/main" id="{5DAABAC6-B2B0-2447-8E8B-8A615752BEF5}"/>
                  </a:ext>
                </a:extLst>
              </p:cNvPr>
              <p:cNvGrpSpPr/>
              <p:nvPr/>
            </p:nvGrpSpPr>
            <p:grpSpPr>
              <a:xfrm rot="10800000">
                <a:off x="1115616" y="155679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602" name="矩形 130">
                  <a:extLst>
                    <a:ext uri="{FF2B5EF4-FFF2-40B4-BE49-F238E27FC236}">
                      <a16:creationId xmlns:a16="http://schemas.microsoft.com/office/drawing/2014/main" id="{393A4574-DC8D-FE41-A5F8-16B571CD92B9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3" name="矩形 131">
                  <a:extLst>
                    <a:ext uri="{FF2B5EF4-FFF2-40B4-BE49-F238E27FC236}">
                      <a16:creationId xmlns:a16="http://schemas.microsoft.com/office/drawing/2014/main" id="{72B30A88-67A9-7F42-B8C1-3C116010220B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4" name="矩形 132">
                  <a:extLst>
                    <a:ext uri="{FF2B5EF4-FFF2-40B4-BE49-F238E27FC236}">
                      <a16:creationId xmlns:a16="http://schemas.microsoft.com/office/drawing/2014/main" id="{96FBB9CA-DE85-AC49-ABDD-9DD85DE60E6A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5" name="矩形 133">
                  <a:extLst>
                    <a:ext uri="{FF2B5EF4-FFF2-40B4-BE49-F238E27FC236}">
                      <a16:creationId xmlns:a16="http://schemas.microsoft.com/office/drawing/2014/main" id="{D98ABB17-A8DE-6D48-A423-8AD5090C725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6" name="矩形 134">
                  <a:extLst>
                    <a:ext uri="{FF2B5EF4-FFF2-40B4-BE49-F238E27FC236}">
                      <a16:creationId xmlns:a16="http://schemas.microsoft.com/office/drawing/2014/main" id="{A347A16D-3966-1849-B910-D4AD2E7AC6B2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7" name="矩形 135">
                  <a:extLst>
                    <a:ext uri="{FF2B5EF4-FFF2-40B4-BE49-F238E27FC236}">
                      <a16:creationId xmlns:a16="http://schemas.microsoft.com/office/drawing/2014/main" id="{E3629C46-9755-CA4F-875B-1D9B94B3E24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8" name="矩形 136">
                  <a:extLst>
                    <a:ext uri="{FF2B5EF4-FFF2-40B4-BE49-F238E27FC236}">
                      <a16:creationId xmlns:a16="http://schemas.microsoft.com/office/drawing/2014/main" id="{AD27B0A6-B979-D84C-99A2-99492C468BBA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9" name="矩形 137">
                  <a:extLst>
                    <a:ext uri="{FF2B5EF4-FFF2-40B4-BE49-F238E27FC236}">
                      <a16:creationId xmlns:a16="http://schemas.microsoft.com/office/drawing/2014/main" id="{BFA5B46A-366D-834D-9372-6F59E5DA7664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7" name="组合 138">
                <a:extLst>
                  <a:ext uri="{FF2B5EF4-FFF2-40B4-BE49-F238E27FC236}">
                    <a16:creationId xmlns:a16="http://schemas.microsoft.com/office/drawing/2014/main" id="{6D33369C-C48F-4E42-A67E-DFC38216D537}"/>
                  </a:ext>
                </a:extLst>
              </p:cNvPr>
              <p:cNvGrpSpPr/>
              <p:nvPr/>
            </p:nvGrpSpPr>
            <p:grpSpPr>
              <a:xfrm>
                <a:off x="2771800" y="177281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94" name="矩形 139">
                  <a:extLst>
                    <a:ext uri="{FF2B5EF4-FFF2-40B4-BE49-F238E27FC236}">
                      <a16:creationId xmlns:a16="http://schemas.microsoft.com/office/drawing/2014/main" id="{AB82B6E2-6828-0A4C-88DD-5245A7580648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5" name="矩形 140">
                  <a:extLst>
                    <a:ext uri="{FF2B5EF4-FFF2-40B4-BE49-F238E27FC236}">
                      <a16:creationId xmlns:a16="http://schemas.microsoft.com/office/drawing/2014/main" id="{90C4D729-B349-6949-829D-F2094EC32A25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6" name="矩形 141">
                  <a:extLst>
                    <a:ext uri="{FF2B5EF4-FFF2-40B4-BE49-F238E27FC236}">
                      <a16:creationId xmlns:a16="http://schemas.microsoft.com/office/drawing/2014/main" id="{7B93F860-323C-0A47-8319-1B519F7448C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7" name="矩形 142">
                  <a:extLst>
                    <a:ext uri="{FF2B5EF4-FFF2-40B4-BE49-F238E27FC236}">
                      <a16:creationId xmlns:a16="http://schemas.microsoft.com/office/drawing/2014/main" id="{39D06C03-51B4-8049-89F3-C86C54688B16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8" name="矩形 143">
                  <a:extLst>
                    <a:ext uri="{FF2B5EF4-FFF2-40B4-BE49-F238E27FC236}">
                      <a16:creationId xmlns:a16="http://schemas.microsoft.com/office/drawing/2014/main" id="{32743407-4211-8744-B54B-82F481C9E9FE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9" name="矩形 144">
                  <a:extLst>
                    <a:ext uri="{FF2B5EF4-FFF2-40B4-BE49-F238E27FC236}">
                      <a16:creationId xmlns:a16="http://schemas.microsoft.com/office/drawing/2014/main" id="{E0FFCEC5-E8F4-B646-934C-55F4EE00367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0" name="矩形 145">
                  <a:extLst>
                    <a:ext uri="{FF2B5EF4-FFF2-40B4-BE49-F238E27FC236}">
                      <a16:creationId xmlns:a16="http://schemas.microsoft.com/office/drawing/2014/main" id="{7D69D54E-91A8-874A-8A8C-A5B3D0754E0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1" name="矩形 146">
                  <a:extLst>
                    <a:ext uri="{FF2B5EF4-FFF2-40B4-BE49-F238E27FC236}">
                      <a16:creationId xmlns:a16="http://schemas.microsoft.com/office/drawing/2014/main" id="{A6B9A4AD-6C7E-FA44-BFAB-7D8A6C68D9A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8" name="组合 147">
                <a:extLst>
                  <a:ext uri="{FF2B5EF4-FFF2-40B4-BE49-F238E27FC236}">
                    <a16:creationId xmlns:a16="http://schemas.microsoft.com/office/drawing/2014/main" id="{69F42C2C-2048-984D-A26D-75E2748DBFDC}"/>
                  </a:ext>
                </a:extLst>
              </p:cNvPr>
              <p:cNvGrpSpPr/>
              <p:nvPr/>
            </p:nvGrpSpPr>
            <p:grpSpPr>
              <a:xfrm rot="10800000">
                <a:off x="1115616" y="177281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86" name="矩形 148">
                  <a:extLst>
                    <a:ext uri="{FF2B5EF4-FFF2-40B4-BE49-F238E27FC236}">
                      <a16:creationId xmlns:a16="http://schemas.microsoft.com/office/drawing/2014/main" id="{08B49ACC-1AD3-FA46-8CC1-C38B17981DA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7" name="矩形 149">
                  <a:extLst>
                    <a:ext uri="{FF2B5EF4-FFF2-40B4-BE49-F238E27FC236}">
                      <a16:creationId xmlns:a16="http://schemas.microsoft.com/office/drawing/2014/main" id="{455A90E6-CE3C-DE42-829B-390BEC3114B8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8" name="矩形 150">
                  <a:extLst>
                    <a:ext uri="{FF2B5EF4-FFF2-40B4-BE49-F238E27FC236}">
                      <a16:creationId xmlns:a16="http://schemas.microsoft.com/office/drawing/2014/main" id="{2F054433-9C29-C846-9E03-D1070FFF0D91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9" name="矩形 151">
                  <a:extLst>
                    <a:ext uri="{FF2B5EF4-FFF2-40B4-BE49-F238E27FC236}">
                      <a16:creationId xmlns:a16="http://schemas.microsoft.com/office/drawing/2014/main" id="{DC7BA0D4-03CE-2341-9854-4C7A2E9A6D51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0" name="矩形 152">
                  <a:extLst>
                    <a:ext uri="{FF2B5EF4-FFF2-40B4-BE49-F238E27FC236}">
                      <a16:creationId xmlns:a16="http://schemas.microsoft.com/office/drawing/2014/main" id="{13F2FA39-E8A1-844F-9532-220D0816CE55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1" name="矩形 153">
                  <a:extLst>
                    <a:ext uri="{FF2B5EF4-FFF2-40B4-BE49-F238E27FC236}">
                      <a16:creationId xmlns:a16="http://schemas.microsoft.com/office/drawing/2014/main" id="{CD991EA5-9C11-4B4D-B0C9-E75CD72D7CF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2" name="矩形 154">
                  <a:extLst>
                    <a:ext uri="{FF2B5EF4-FFF2-40B4-BE49-F238E27FC236}">
                      <a16:creationId xmlns:a16="http://schemas.microsoft.com/office/drawing/2014/main" id="{45E66E98-C0EB-2345-BFC4-FBCD954386B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93" name="矩形 155">
                  <a:extLst>
                    <a:ext uri="{FF2B5EF4-FFF2-40B4-BE49-F238E27FC236}">
                      <a16:creationId xmlns:a16="http://schemas.microsoft.com/office/drawing/2014/main" id="{C4A9398E-9417-B046-9C4B-DF89E30C2B55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69" name="组合 156">
                <a:extLst>
                  <a:ext uri="{FF2B5EF4-FFF2-40B4-BE49-F238E27FC236}">
                    <a16:creationId xmlns:a16="http://schemas.microsoft.com/office/drawing/2014/main" id="{488B9A05-FB86-3840-BC58-29CBF7121215}"/>
                  </a:ext>
                </a:extLst>
              </p:cNvPr>
              <p:cNvGrpSpPr/>
              <p:nvPr/>
            </p:nvGrpSpPr>
            <p:grpSpPr>
              <a:xfrm>
                <a:off x="2771800" y="198883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78" name="矩形 157">
                  <a:extLst>
                    <a:ext uri="{FF2B5EF4-FFF2-40B4-BE49-F238E27FC236}">
                      <a16:creationId xmlns:a16="http://schemas.microsoft.com/office/drawing/2014/main" id="{40030D28-49C6-6649-B952-A834912CFB8A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9" name="矩形 158">
                  <a:extLst>
                    <a:ext uri="{FF2B5EF4-FFF2-40B4-BE49-F238E27FC236}">
                      <a16:creationId xmlns:a16="http://schemas.microsoft.com/office/drawing/2014/main" id="{1AC33EBE-968A-764C-8AF6-BA874C78937C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0" name="矩形 159">
                  <a:extLst>
                    <a:ext uri="{FF2B5EF4-FFF2-40B4-BE49-F238E27FC236}">
                      <a16:creationId xmlns:a16="http://schemas.microsoft.com/office/drawing/2014/main" id="{80ED99FC-43AC-C342-B719-4D07528D383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1" name="矩形 160">
                  <a:extLst>
                    <a:ext uri="{FF2B5EF4-FFF2-40B4-BE49-F238E27FC236}">
                      <a16:creationId xmlns:a16="http://schemas.microsoft.com/office/drawing/2014/main" id="{B301CB9D-E36C-7F46-90DD-6ADC8AF4E65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2" name="矩形 161">
                  <a:extLst>
                    <a:ext uri="{FF2B5EF4-FFF2-40B4-BE49-F238E27FC236}">
                      <a16:creationId xmlns:a16="http://schemas.microsoft.com/office/drawing/2014/main" id="{C6F3C8FA-8B5B-DE43-8E8F-159A51BE820D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3" name="矩形 162">
                  <a:extLst>
                    <a:ext uri="{FF2B5EF4-FFF2-40B4-BE49-F238E27FC236}">
                      <a16:creationId xmlns:a16="http://schemas.microsoft.com/office/drawing/2014/main" id="{83D12EDC-40C4-724F-9545-8DF7FACA4B1C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4" name="矩形 163">
                  <a:extLst>
                    <a:ext uri="{FF2B5EF4-FFF2-40B4-BE49-F238E27FC236}">
                      <a16:creationId xmlns:a16="http://schemas.microsoft.com/office/drawing/2014/main" id="{0E82AA5A-C77B-6A4B-B2B5-75601A3CECC1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85" name="矩形 164">
                  <a:extLst>
                    <a:ext uri="{FF2B5EF4-FFF2-40B4-BE49-F238E27FC236}">
                      <a16:creationId xmlns:a16="http://schemas.microsoft.com/office/drawing/2014/main" id="{CDD2A982-DC09-104E-A471-1ADEAAE9E7C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0" name="组合 165">
                <a:extLst>
                  <a:ext uri="{FF2B5EF4-FFF2-40B4-BE49-F238E27FC236}">
                    <a16:creationId xmlns:a16="http://schemas.microsoft.com/office/drawing/2014/main" id="{E7EDA41B-7CE7-D742-95BF-0CF22080DA70}"/>
                  </a:ext>
                </a:extLst>
              </p:cNvPr>
              <p:cNvGrpSpPr/>
              <p:nvPr/>
            </p:nvGrpSpPr>
            <p:grpSpPr>
              <a:xfrm rot="10800000">
                <a:off x="1115616" y="198883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70" name="矩形 166">
                  <a:extLst>
                    <a:ext uri="{FF2B5EF4-FFF2-40B4-BE49-F238E27FC236}">
                      <a16:creationId xmlns:a16="http://schemas.microsoft.com/office/drawing/2014/main" id="{8E8B53D6-9A38-134D-B97A-C4F11505D3A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1" name="矩形 167">
                  <a:extLst>
                    <a:ext uri="{FF2B5EF4-FFF2-40B4-BE49-F238E27FC236}">
                      <a16:creationId xmlns:a16="http://schemas.microsoft.com/office/drawing/2014/main" id="{A290F856-D90D-E343-9EE8-34B95716C855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2" name="矩形 168">
                  <a:extLst>
                    <a:ext uri="{FF2B5EF4-FFF2-40B4-BE49-F238E27FC236}">
                      <a16:creationId xmlns:a16="http://schemas.microsoft.com/office/drawing/2014/main" id="{16D8A4D9-C992-0148-A726-CDBE7416600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3" name="矩形 169">
                  <a:extLst>
                    <a:ext uri="{FF2B5EF4-FFF2-40B4-BE49-F238E27FC236}">
                      <a16:creationId xmlns:a16="http://schemas.microsoft.com/office/drawing/2014/main" id="{316AFDDD-5201-4B46-B183-099E8DDDB52C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4" name="矩形 170">
                  <a:extLst>
                    <a:ext uri="{FF2B5EF4-FFF2-40B4-BE49-F238E27FC236}">
                      <a16:creationId xmlns:a16="http://schemas.microsoft.com/office/drawing/2014/main" id="{A2255AA7-8084-774E-A28E-1804E9259A6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5" name="矩形 171">
                  <a:extLst>
                    <a:ext uri="{FF2B5EF4-FFF2-40B4-BE49-F238E27FC236}">
                      <a16:creationId xmlns:a16="http://schemas.microsoft.com/office/drawing/2014/main" id="{12EC7F00-C32E-E241-9A48-2111F84ED71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6" name="矩形 172">
                  <a:extLst>
                    <a:ext uri="{FF2B5EF4-FFF2-40B4-BE49-F238E27FC236}">
                      <a16:creationId xmlns:a16="http://schemas.microsoft.com/office/drawing/2014/main" id="{54B4EEF8-5D2F-FC4E-B1CD-586C7F991DE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7" name="矩形 173">
                  <a:extLst>
                    <a:ext uri="{FF2B5EF4-FFF2-40B4-BE49-F238E27FC236}">
                      <a16:creationId xmlns:a16="http://schemas.microsoft.com/office/drawing/2014/main" id="{490A67F1-EB47-584D-B6C3-2A8539D6FD64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1" name="组合 174">
                <a:extLst>
                  <a:ext uri="{FF2B5EF4-FFF2-40B4-BE49-F238E27FC236}">
                    <a16:creationId xmlns:a16="http://schemas.microsoft.com/office/drawing/2014/main" id="{565B39D8-95A9-4943-83E5-5E3D410F9D0D}"/>
                  </a:ext>
                </a:extLst>
              </p:cNvPr>
              <p:cNvGrpSpPr/>
              <p:nvPr/>
            </p:nvGrpSpPr>
            <p:grpSpPr>
              <a:xfrm>
                <a:off x="2771800" y="220486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62" name="矩形 175">
                  <a:extLst>
                    <a:ext uri="{FF2B5EF4-FFF2-40B4-BE49-F238E27FC236}">
                      <a16:creationId xmlns:a16="http://schemas.microsoft.com/office/drawing/2014/main" id="{A9971F78-C2E6-5D4B-9D36-D5AF8BF06452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3" name="矩形 176">
                  <a:extLst>
                    <a:ext uri="{FF2B5EF4-FFF2-40B4-BE49-F238E27FC236}">
                      <a16:creationId xmlns:a16="http://schemas.microsoft.com/office/drawing/2014/main" id="{5C956334-417A-F74B-B644-4648F5CD1F20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4" name="矩形 177">
                  <a:extLst>
                    <a:ext uri="{FF2B5EF4-FFF2-40B4-BE49-F238E27FC236}">
                      <a16:creationId xmlns:a16="http://schemas.microsoft.com/office/drawing/2014/main" id="{2529943A-58DA-AD4F-8246-DE5EE8606003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5" name="矩形 178">
                  <a:extLst>
                    <a:ext uri="{FF2B5EF4-FFF2-40B4-BE49-F238E27FC236}">
                      <a16:creationId xmlns:a16="http://schemas.microsoft.com/office/drawing/2014/main" id="{83F50F5E-47A3-ED47-80A1-974663E989AC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6" name="矩形 179">
                  <a:extLst>
                    <a:ext uri="{FF2B5EF4-FFF2-40B4-BE49-F238E27FC236}">
                      <a16:creationId xmlns:a16="http://schemas.microsoft.com/office/drawing/2014/main" id="{7480D393-7685-1949-ABFB-13FF4121E6C5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7" name="矩形 180">
                  <a:extLst>
                    <a:ext uri="{FF2B5EF4-FFF2-40B4-BE49-F238E27FC236}">
                      <a16:creationId xmlns:a16="http://schemas.microsoft.com/office/drawing/2014/main" id="{BB2E8827-EB6C-CB49-8923-77A9787B7F27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8" name="矩形 181">
                  <a:extLst>
                    <a:ext uri="{FF2B5EF4-FFF2-40B4-BE49-F238E27FC236}">
                      <a16:creationId xmlns:a16="http://schemas.microsoft.com/office/drawing/2014/main" id="{611C2BA7-23EE-064F-B8A9-5EAB1634EE7F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9" name="矩形 182">
                  <a:extLst>
                    <a:ext uri="{FF2B5EF4-FFF2-40B4-BE49-F238E27FC236}">
                      <a16:creationId xmlns:a16="http://schemas.microsoft.com/office/drawing/2014/main" id="{01AFFBD7-2518-574B-B53F-619F5BD6F943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2" name="组合 183">
                <a:extLst>
                  <a:ext uri="{FF2B5EF4-FFF2-40B4-BE49-F238E27FC236}">
                    <a16:creationId xmlns:a16="http://schemas.microsoft.com/office/drawing/2014/main" id="{B56E96F5-EA70-1244-94F8-EAD45C234EB5}"/>
                  </a:ext>
                </a:extLst>
              </p:cNvPr>
              <p:cNvGrpSpPr/>
              <p:nvPr/>
            </p:nvGrpSpPr>
            <p:grpSpPr>
              <a:xfrm rot="10800000">
                <a:off x="1115616" y="2204863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54" name="矩形 184">
                  <a:extLst>
                    <a:ext uri="{FF2B5EF4-FFF2-40B4-BE49-F238E27FC236}">
                      <a16:creationId xmlns:a16="http://schemas.microsoft.com/office/drawing/2014/main" id="{6168C0EC-449B-B946-831E-63A56305418D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5" name="矩形 185">
                  <a:extLst>
                    <a:ext uri="{FF2B5EF4-FFF2-40B4-BE49-F238E27FC236}">
                      <a16:creationId xmlns:a16="http://schemas.microsoft.com/office/drawing/2014/main" id="{EA5C657C-AD3C-D74F-AC4E-8F2283984961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6" name="矩形 186">
                  <a:extLst>
                    <a:ext uri="{FF2B5EF4-FFF2-40B4-BE49-F238E27FC236}">
                      <a16:creationId xmlns:a16="http://schemas.microsoft.com/office/drawing/2014/main" id="{47011B01-F219-ED4D-A6B0-CC5F50FD40A0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7" name="矩形 187">
                  <a:extLst>
                    <a:ext uri="{FF2B5EF4-FFF2-40B4-BE49-F238E27FC236}">
                      <a16:creationId xmlns:a16="http://schemas.microsoft.com/office/drawing/2014/main" id="{55CE331D-C14B-8740-B506-92B236A5004F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8" name="矩形 188">
                  <a:extLst>
                    <a:ext uri="{FF2B5EF4-FFF2-40B4-BE49-F238E27FC236}">
                      <a16:creationId xmlns:a16="http://schemas.microsoft.com/office/drawing/2014/main" id="{5CCAA26B-58C8-7340-A5B9-210C88DFA7C7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9" name="矩形 189">
                  <a:extLst>
                    <a:ext uri="{FF2B5EF4-FFF2-40B4-BE49-F238E27FC236}">
                      <a16:creationId xmlns:a16="http://schemas.microsoft.com/office/drawing/2014/main" id="{41CA6058-0042-4C40-8B31-1D84B4544D85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0" name="矩形 190">
                  <a:extLst>
                    <a:ext uri="{FF2B5EF4-FFF2-40B4-BE49-F238E27FC236}">
                      <a16:creationId xmlns:a16="http://schemas.microsoft.com/office/drawing/2014/main" id="{AE89D80D-E24D-E64A-A795-4DCE3A4B1DF3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1" name="矩形 191">
                  <a:extLst>
                    <a:ext uri="{FF2B5EF4-FFF2-40B4-BE49-F238E27FC236}">
                      <a16:creationId xmlns:a16="http://schemas.microsoft.com/office/drawing/2014/main" id="{05AE080A-C23B-5142-8834-A48D6DA4D225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3" name="组合 192">
                <a:extLst>
                  <a:ext uri="{FF2B5EF4-FFF2-40B4-BE49-F238E27FC236}">
                    <a16:creationId xmlns:a16="http://schemas.microsoft.com/office/drawing/2014/main" id="{EEA5531E-DB02-6044-97B9-B49B199078C2}"/>
                  </a:ext>
                </a:extLst>
              </p:cNvPr>
              <p:cNvGrpSpPr/>
              <p:nvPr/>
            </p:nvGrpSpPr>
            <p:grpSpPr>
              <a:xfrm>
                <a:off x="2771800" y="242088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46" name="矩形 193">
                  <a:extLst>
                    <a:ext uri="{FF2B5EF4-FFF2-40B4-BE49-F238E27FC236}">
                      <a16:creationId xmlns:a16="http://schemas.microsoft.com/office/drawing/2014/main" id="{5593CC75-0158-AA4E-B86C-24B0CA0EA714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7" name="矩形 194">
                  <a:extLst>
                    <a:ext uri="{FF2B5EF4-FFF2-40B4-BE49-F238E27FC236}">
                      <a16:creationId xmlns:a16="http://schemas.microsoft.com/office/drawing/2014/main" id="{1334EB35-7E84-E746-83B8-1FC767F587B1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8" name="矩形 195">
                  <a:extLst>
                    <a:ext uri="{FF2B5EF4-FFF2-40B4-BE49-F238E27FC236}">
                      <a16:creationId xmlns:a16="http://schemas.microsoft.com/office/drawing/2014/main" id="{A6189659-B873-D04C-A31B-8193D2947B47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9" name="矩形 196">
                  <a:extLst>
                    <a:ext uri="{FF2B5EF4-FFF2-40B4-BE49-F238E27FC236}">
                      <a16:creationId xmlns:a16="http://schemas.microsoft.com/office/drawing/2014/main" id="{5BD4DBB8-B353-7F41-8464-E84444C29CC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0" name="矩形 197">
                  <a:extLst>
                    <a:ext uri="{FF2B5EF4-FFF2-40B4-BE49-F238E27FC236}">
                      <a16:creationId xmlns:a16="http://schemas.microsoft.com/office/drawing/2014/main" id="{885255BF-3C8A-E443-BC81-BDAF8E718ABE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1" name="矩形 198">
                  <a:extLst>
                    <a:ext uri="{FF2B5EF4-FFF2-40B4-BE49-F238E27FC236}">
                      <a16:creationId xmlns:a16="http://schemas.microsoft.com/office/drawing/2014/main" id="{6579ECBE-6EF7-DC48-8DC9-B61697A62258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2" name="矩形 199">
                  <a:extLst>
                    <a:ext uri="{FF2B5EF4-FFF2-40B4-BE49-F238E27FC236}">
                      <a16:creationId xmlns:a16="http://schemas.microsoft.com/office/drawing/2014/main" id="{D6FD2874-51A6-A944-B0F3-08356FBFC468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53" name="矩形 200">
                  <a:extLst>
                    <a:ext uri="{FF2B5EF4-FFF2-40B4-BE49-F238E27FC236}">
                      <a16:creationId xmlns:a16="http://schemas.microsoft.com/office/drawing/2014/main" id="{AF756D82-68D6-6D4C-B29F-377A10058DCB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4" name="组合 201">
                <a:extLst>
                  <a:ext uri="{FF2B5EF4-FFF2-40B4-BE49-F238E27FC236}">
                    <a16:creationId xmlns:a16="http://schemas.microsoft.com/office/drawing/2014/main" id="{8F32E567-F32E-784F-BC8A-C7AA32A68E22}"/>
                  </a:ext>
                </a:extLst>
              </p:cNvPr>
              <p:cNvGrpSpPr/>
              <p:nvPr/>
            </p:nvGrpSpPr>
            <p:grpSpPr>
              <a:xfrm rot="10800000">
                <a:off x="1115616" y="242088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38" name="矩形 202">
                  <a:extLst>
                    <a:ext uri="{FF2B5EF4-FFF2-40B4-BE49-F238E27FC236}">
                      <a16:creationId xmlns:a16="http://schemas.microsoft.com/office/drawing/2014/main" id="{DB31A6B2-3A9F-C54E-AFAF-E84337AB95A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9" name="矩形 203">
                  <a:extLst>
                    <a:ext uri="{FF2B5EF4-FFF2-40B4-BE49-F238E27FC236}">
                      <a16:creationId xmlns:a16="http://schemas.microsoft.com/office/drawing/2014/main" id="{154F61BD-48AF-D44E-98A9-03CAB9524839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0" name="矩形 204">
                  <a:extLst>
                    <a:ext uri="{FF2B5EF4-FFF2-40B4-BE49-F238E27FC236}">
                      <a16:creationId xmlns:a16="http://schemas.microsoft.com/office/drawing/2014/main" id="{D5A234FC-9862-CB4E-9268-50DBEC7A1B4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1" name="矩形 205">
                  <a:extLst>
                    <a:ext uri="{FF2B5EF4-FFF2-40B4-BE49-F238E27FC236}">
                      <a16:creationId xmlns:a16="http://schemas.microsoft.com/office/drawing/2014/main" id="{FBBE25A0-3E12-564E-BDE7-F2CB159DC7CE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2" name="矩形 206">
                  <a:extLst>
                    <a:ext uri="{FF2B5EF4-FFF2-40B4-BE49-F238E27FC236}">
                      <a16:creationId xmlns:a16="http://schemas.microsoft.com/office/drawing/2014/main" id="{B0FF001E-7838-6745-898A-0A957C4B83C8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3" name="矩形 207">
                  <a:extLst>
                    <a:ext uri="{FF2B5EF4-FFF2-40B4-BE49-F238E27FC236}">
                      <a16:creationId xmlns:a16="http://schemas.microsoft.com/office/drawing/2014/main" id="{BFA7CAAC-025B-174B-88F9-CA5CD96B910A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4" name="矩形 208">
                  <a:extLst>
                    <a:ext uri="{FF2B5EF4-FFF2-40B4-BE49-F238E27FC236}">
                      <a16:creationId xmlns:a16="http://schemas.microsoft.com/office/drawing/2014/main" id="{D562BE45-FBE3-7E4A-BC51-08DC2F89DCF5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5" name="矩形 209">
                  <a:extLst>
                    <a:ext uri="{FF2B5EF4-FFF2-40B4-BE49-F238E27FC236}">
                      <a16:creationId xmlns:a16="http://schemas.microsoft.com/office/drawing/2014/main" id="{B2346C15-335C-7541-BDA0-AED5DDADDF21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5" name="组合 210">
                <a:extLst>
                  <a:ext uri="{FF2B5EF4-FFF2-40B4-BE49-F238E27FC236}">
                    <a16:creationId xmlns:a16="http://schemas.microsoft.com/office/drawing/2014/main" id="{286A9322-061F-4646-A007-F632D4DF8ED9}"/>
                  </a:ext>
                </a:extLst>
              </p:cNvPr>
              <p:cNvGrpSpPr/>
              <p:nvPr/>
            </p:nvGrpSpPr>
            <p:grpSpPr>
              <a:xfrm>
                <a:off x="2771800" y="263691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30" name="矩形 211">
                  <a:extLst>
                    <a:ext uri="{FF2B5EF4-FFF2-40B4-BE49-F238E27FC236}">
                      <a16:creationId xmlns:a16="http://schemas.microsoft.com/office/drawing/2014/main" id="{2255012F-DBA1-2844-A0CD-52F05354C5B3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1" name="矩形 212">
                  <a:extLst>
                    <a:ext uri="{FF2B5EF4-FFF2-40B4-BE49-F238E27FC236}">
                      <a16:creationId xmlns:a16="http://schemas.microsoft.com/office/drawing/2014/main" id="{84D2F082-6846-1F4C-8901-1E8F66579D0B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2" name="矩形 213">
                  <a:extLst>
                    <a:ext uri="{FF2B5EF4-FFF2-40B4-BE49-F238E27FC236}">
                      <a16:creationId xmlns:a16="http://schemas.microsoft.com/office/drawing/2014/main" id="{887D5184-886A-DE49-B413-EA7A167AD064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3" name="矩形 214">
                  <a:extLst>
                    <a:ext uri="{FF2B5EF4-FFF2-40B4-BE49-F238E27FC236}">
                      <a16:creationId xmlns:a16="http://schemas.microsoft.com/office/drawing/2014/main" id="{F2DC37D6-B181-654F-9D10-A20A1BDDD547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4" name="矩形 215">
                  <a:extLst>
                    <a:ext uri="{FF2B5EF4-FFF2-40B4-BE49-F238E27FC236}">
                      <a16:creationId xmlns:a16="http://schemas.microsoft.com/office/drawing/2014/main" id="{7F5BE752-A518-BE44-B235-DD81FF0416F0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5" name="矩形 216">
                  <a:extLst>
                    <a:ext uri="{FF2B5EF4-FFF2-40B4-BE49-F238E27FC236}">
                      <a16:creationId xmlns:a16="http://schemas.microsoft.com/office/drawing/2014/main" id="{3FA8DBC9-D115-B047-9BCE-1EF9ED9328B7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6" name="矩形 217">
                  <a:extLst>
                    <a:ext uri="{FF2B5EF4-FFF2-40B4-BE49-F238E27FC236}">
                      <a16:creationId xmlns:a16="http://schemas.microsoft.com/office/drawing/2014/main" id="{AFCA329D-9033-1643-B844-18F0A6EED0AD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7" name="矩形 218">
                  <a:extLst>
                    <a:ext uri="{FF2B5EF4-FFF2-40B4-BE49-F238E27FC236}">
                      <a16:creationId xmlns:a16="http://schemas.microsoft.com/office/drawing/2014/main" id="{6824A394-55D8-3048-B8B5-5B166D23A698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6" name="组合 219">
                <a:extLst>
                  <a:ext uri="{FF2B5EF4-FFF2-40B4-BE49-F238E27FC236}">
                    <a16:creationId xmlns:a16="http://schemas.microsoft.com/office/drawing/2014/main" id="{5F237F39-9BE5-5C45-AC1C-6C5DE657DC53}"/>
                  </a:ext>
                </a:extLst>
              </p:cNvPr>
              <p:cNvGrpSpPr/>
              <p:nvPr/>
            </p:nvGrpSpPr>
            <p:grpSpPr>
              <a:xfrm rot="10800000">
                <a:off x="1115616" y="2636912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22" name="矩形 220">
                  <a:extLst>
                    <a:ext uri="{FF2B5EF4-FFF2-40B4-BE49-F238E27FC236}">
                      <a16:creationId xmlns:a16="http://schemas.microsoft.com/office/drawing/2014/main" id="{E67E4346-8255-D049-9238-057F7D7BEDC7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3" name="矩形 221">
                  <a:extLst>
                    <a:ext uri="{FF2B5EF4-FFF2-40B4-BE49-F238E27FC236}">
                      <a16:creationId xmlns:a16="http://schemas.microsoft.com/office/drawing/2014/main" id="{B8FE1D1F-7928-3B46-905D-6F86954211A4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4" name="矩形 222">
                  <a:extLst>
                    <a:ext uri="{FF2B5EF4-FFF2-40B4-BE49-F238E27FC236}">
                      <a16:creationId xmlns:a16="http://schemas.microsoft.com/office/drawing/2014/main" id="{151E8CEC-6813-E745-B20B-149EAC728596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5" name="矩形 223">
                  <a:extLst>
                    <a:ext uri="{FF2B5EF4-FFF2-40B4-BE49-F238E27FC236}">
                      <a16:creationId xmlns:a16="http://schemas.microsoft.com/office/drawing/2014/main" id="{352A4A09-2212-3B47-86BF-AB2BE05B06B0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6" name="矩形 224">
                  <a:extLst>
                    <a:ext uri="{FF2B5EF4-FFF2-40B4-BE49-F238E27FC236}">
                      <a16:creationId xmlns:a16="http://schemas.microsoft.com/office/drawing/2014/main" id="{F112D814-D029-4542-918A-DB53B580E404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7" name="矩形 225">
                  <a:extLst>
                    <a:ext uri="{FF2B5EF4-FFF2-40B4-BE49-F238E27FC236}">
                      <a16:creationId xmlns:a16="http://schemas.microsoft.com/office/drawing/2014/main" id="{08833052-6790-A64B-9005-3C42E1E4627F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8" name="矩形 226">
                  <a:extLst>
                    <a:ext uri="{FF2B5EF4-FFF2-40B4-BE49-F238E27FC236}">
                      <a16:creationId xmlns:a16="http://schemas.microsoft.com/office/drawing/2014/main" id="{DFD20632-FAE6-E24B-AA4F-2568EF23B9A4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9" name="矩形 227">
                  <a:extLst>
                    <a:ext uri="{FF2B5EF4-FFF2-40B4-BE49-F238E27FC236}">
                      <a16:creationId xmlns:a16="http://schemas.microsoft.com/office/drawing/2014/main" id="{7453D740-FB5E-1143-8D86-889826164BB1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7" name="组合 228">
                <a:extLst>
                  <a:ext uri="{FF2B5EF4-FFF2-40B4-BE49-F238E27FC236}">
                    <a16:creationId xmlns:a16="http://schemas.microsoft.com/office/drawing/2014/main" id="{47ADA16E-533E-D640-BB8F-449D2570D39D}"/>
                  </a:ext>
                </a:extLst>
              </p:cNvPr>
              <p:cNvGrpSpPr/>
              <p:nvPr/>
            </p:nvGrpSpPr>
            <p:grpSpPr>
              <a:xfrm>
                <a:off x="2771800" y="285293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14" name="矩形 229">
                  <a:extLst>
                    <a:ext uri="{FF2B5EF4-FFF2-40B4-BE49-F238E27FC236}">
                      <a16:creationId xmlns:a16="http://schemas.microsoft.com/office/drawing/2014/main" id="{98DB7FE3-B37C-C447-B683-BD27F1624D63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5" name="矩形 230">
                  <a:extLst>
                    <a:ext uri="{FF2B5EF4-FFF2-40B4-BE49-F238E27FC236}">
                      <a16:creationId xmlns:a16="http://schemas.microsoft.com/office/drawing/2014/main" id="{627225F6-F14A-DB44-A748-7CEC1D175365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6" name="矩形 231">
                  <a:extLst>
                    <a:ext uri="{FF2B5EF4-FFF2-40B4-BE49-F238E27FC236}">
                      <a16:creationId xmlns:a16="http://schemas.microsoft.com/office/drawing/2014/main" id="{2C53AAEF-CE93-5C4B-BD97-9E07EE213409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7" name="矩形 232">
                  <a:extLst>
                    <a:ext uri="{FF2B5EF4-FFF2-40B4-BE49-F238E27FC236}">
                      <a16:creationId xmlns:a16="http://schemas.microsoft.com/office/drawing/2014/main" id="{8AD26E02-0466-B843-BE08-37337962E803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8" name="矩形 233">
                  <a:extLst>
                    <a:ext uri="{FF2B5EF4-FFF2-40B4-BE49-F238E27FC236}">
                      <a16:creationId xmlns:a16="http://schemas.microsoft.com/office/drawing/2014/main" id="{1133F2B7-CBDE-3546-90D6-D9C02C1E864A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9" name="矩形 234">
                  <a:extLst>
                    <a:ext uri="{FF2B5EF4-FFF2-40B4-BE49-F238E27FC236}">
                      <a16:creationId xmlns:a16="http://schemas.microsoft.com/office/drawing/2014/main" id="{1F0D6099-9123-7648-B529-FF614F597CCB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0" name="矩形 235">
                  <a:extLst>
                    <a:ext uri="{FF2B5EF4-FFF2-40B4-BE49-F238E27FC236}">
                      <a16:creationId xmlns:a16="http://schemas.microsoft.com/office/drawing/2014/main" id="{0BB1B9FA-B10F-5940-971F-59078C3DD30C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21" name="矩形 236">
                  <a:extLst>
                    <a:ext uri="{FF2B5EF4-FFF2-40B4-BE49-F238E27FC236}">
                      <a16:creationId xmlns:a16="http://schemas.microsoft.com/office/drawing/2014/main" id="{E7487B33-39AC-D54F-85F5-228D1F5065E0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8" name="组合 237">
                <a:extLst>
                  <a:ext uri="{FF2B5EF4-FFF2-40B4-BE49-F238E27FC236}">
                    <a16:creationId xmlns:a16="http://schemas.microsoft.com/office/drawing/2014/main" id="{114D16B8-9763-8D4D-94ED-8C3C0B082D9B}"/>
                  </a:ext>
                </a:extLst>
              </p:cNvPr>
              <p:cNvGrpSpPr/>
              <p:nvPr/>
            </p:nvGrpSpPr>
            <p:grpSpPr>
              <a:xfrm rot="10800000">
                <a:off x="1115616" y="2852935"/>
                <a:ext cx="1656184" cy="216024"/>
                <a:chOff x="5796136" y="3068960"/>
                <a:chExt cx="1656184" cy="216024"/>
              </a:xfrm>
            </p:grpSpPr>
            <p:sp>
              <p:nvSpPr>
                <p:cNvPr id="506" name="矩形 238">
                  <a:extLst>
                    <a:ext uri="{FF2B5EF4-FFF2-40B4-BE49-F238E27FC236}">
                      <a16:creationId xmlns:a16="http://schemas.microsoft.com/office/drawing/2014/main" id="{A29BBF74-4EAF-674D-83E9-5B7C643917E5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7" name="矩形 239">
                  <a:extLst>
                    <a:ext uri="{FF2B5EF4-FFF2-40B4-BE49-F238E27FC236}">
                      <a16:creationId xmlns:a16="http://schemas.microsoft.com/office/drawing/2014/main" id="{5D366AAC-8BB3-3B4C-87BF-23E00B93A320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8" name="矩形 240">
                  <a:extLst>
                    <a:ext uri="{FF2B5EF4-FFF2-40B4-BE49-F238E27FC236}">
                      <a16:creationId xmlns:a16="http://schemas.microsoft.com/office/drawing/2014/main" id="{CF3E9F84-0909-4F45-8B3A-312476508C7F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9" name="矩形 241">
                  <a:extLst>
                    <a:ext uri="{FF2B5EF4-FFF2-40B4-BE49-F238E27FC236}">
                      <a16:creationId xmlns:a16="http://schemas.microsoft.com/office/drawing/2014/main" id="{2CB6EDF7-35B3-8C49-98FF-7CDDAFB4FBB4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0" name="矩形 242">
                  <a:extLst>
                    <a:ext uri="{FF2B5EF4-FFF2-40B4-BE49-F238E27FC236}">
                      <a16:creationId xmlns:a16="http://schemas.microsoft.com/office/drawing/2014/main" id="{47696BF6-5002-1D48-B7E4-0AB6E0F2787F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1" name="矩形 243">
                  <a:extLst>
                    <a:ext uri="{FF2B5EF4-FFF2-40B4-BE49-F238E27FC236}">
                      <a16:creationId xmlns:a16="http://schemas.microsoft.com/office/drawing/2014/main" id="{1C87018D-9809-1D4C-814A-4473D0A8890D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2" name="矩形 244">
                  <a:extLst>
                    <a:ext uri="{FF2B5EF4-FFF2-40B4-BE49-F238E27FC236}">
                      <a16:creationId xmlns:a16="http://schemas.microsoft.com/office/drawing/2014/main" id="{ADDE980A-CDA2-C542-AC7F-EE550DBDE39D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3" name="矩形 245">
                  <a:extLst>
                    <a:ext uri="{FF2B5EF4-FFF2-40B4-BE49-F238E27FC236}">
                      <a16:creationId xmlns:a16="http://schemas.microsoft.com/office/drawing/2014/main" id="{0F2DEE32-4CBF-D54F-8BF0-90FC4B7D5235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79" name="组合 246">
                <a:extLst>
                  <a:ext uri="{FF2B5EF4-FFF2-40B4-BE49-F238E27FC236}">
                    <a16:creationId xmlns:a16="http://schemas.microsoft.com/office/drawing/2014/main" id="{1FB0202B-5E72-1E46-9115-045BE268438D}"/>
                  </a:ext>
                </a:extLst>
              </p:cNvPr>
              <p:cNvGrpSpPr/>
              <p:nvPr/>
            </p:nvGrpSpPr>
            <p:grpSpPr>
              <a:xfrm>
                <a:off x="2771800" y="306895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498" name="矩形 247">
                  <a:extLst>
                    <a:ext uri="{FF2B5EF4-FFF2-40B4-BE49-F238E27FC236}">
                      <a16:creationId xmlns:a16="http://schemas.microsoft.com/office/drawing/2014/main" id="{D86DF94D-6641-8E4B-8197-8DEA00FB01B6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9" name="矩形 248">
                  <a:extLst>
                    <a:ext uri="{FF2B5EF4-FFF2-40B4-BE49-F238E27FC236}">
                      <a16:creationId xmlns:a16="http://schemas.microsoft.com/office/drawing/2014/main" id="{94EF77BD-DA52-8542-96FD-30B72701FDC9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0" name="矩形 249">
                  <a:extLst>
                    <a:ext uri="{FF2B5EF4-FFF2-40B4-BE49-F238E27FC236}">
                      <a16:creationId xmlns:a16="http://schemas.microsoft.com/office/drawing/2014/main" id="{0300B74C-63B0-704F-9286-9F73BE045572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1" name="矩形 250">
                  <a:extLst>
                    <a:ext uri="{FF2B5EF4-FFF2-40B4-BE49-F238E27FC236}">
                      <a16:creationId xmlns:a16="http://schemas.microsoft.com/office/drawing/2014/main" id="{76961D03-8CD0-2B41-A616-A016CB3A0182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2" name="矩形 251">
                  <a:extLst>
                    <a:ext uri="{FF2B5EF4-FFF2-40B4-BE49-F238E27FC236}">
                      <a16:creationId xmlns:a16="http://schemas.microsoft.com/office/drawing/2014/main" id="{6BF5F577-F897-664D-8F66-3B5C97226AD8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3" name="矩形 252">
                  <a:extLst>
                    <a:ext uri="{FF2B5EF4-FFF2-40B4-BE49-F238E27FC236}">
                      <a16:creationId xmlns:a16="http://schemas.microsoft.com/office/drawing/2014/main" id="{A2BE2942-CB2A-D142-99E0-EEED40E7F320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4" name="矩形 253">
                  <a:extLst>
                    <a:ext uri="{FF2B5EF4-FFF2-40B4-BE49-F238E27FC236}">
                      <a16:creationId xmlns:a16="http://schemas.microsoft.com/office/drawing/2014/main" id="{2B72E056-1D9A-C143-AED2-F75463DFEC5B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5" name="矩形 254">
                  <a:extLst>
                    <a:ext uri="{FF2B5EF4-FFF2-40B4-BE49-F238E27FC236}">
                      <a16:creationId xmlns:a16="http://schemas.microsoft.com/office/drawing/2014/main" id="{9FF6F4F3-8FA6-7C4B-9B2E-E19CBC1F1D46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80" name="组合 255">
                <a:extLst>
                  <a:ext uri="{FF2B5EF4-FFF2-40B4-BE49-F238E27FC236}">
                    <a16:creationId xmlns:a16="http://schemas.microsoft.com/office/drawing/2014/main" id="{7E704ADB-99E3-AD4D-A8EE-786918F595C8}"/>
                  </a:ext>
                </a:extLst>
              </p:cNvPr>
              <p:cNvGrpSpPr/>
              <p:nvPr/>
            </p:nvGrpSpPr>
            <p:grpSpPr>
              <a:xfrm rot="10800000">
                <a:off x="1115616" y="3068959"/>
                <a:ext cx="1656184" cy="216024"/>
                <a:chOff x="5796136" y="3068960"/>
                <a:chExt cx="1656184" cy="216024"/>
              </a:xfrm>
            </p:grpSpPr>
            <p:sp>
              <p:nvSpPr>
                <p:cNvPr id="490" name="矩形 256">
                  <a:extLst>
                    <a:ext uri="{FF2B5EF4-FFF2-40B4-BE49-F238E27FC236}">
                      <a16:creationId xmlns:a16="http://schemas.microsoft.com/office/drawing/2014/main" id="{C01E1B38-71B6-3040-AACC-AF96EE30157B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1" name="矩形 257">
                  <a:extLst>
                    <a:ext uri="{FF2B5EF4-FFF2-40B4-BE49-F238E27FC236}">
                      <a16:creationId xmlns:a16="http://schemas.microsoft.com/office/drawing/2014/main" id="{EB998B97-08A2-4943-830E-49B9213AEF95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2" name="矩形 258">
                  <a:extLst>
                    <a:ext uri="{FF2B5EF4-FFF2-40B4-BE49-F238E27FC236}">
                      <a16:creationId xmlns:a16="http://schemas.microsoft.com/office/drawing/2014/main" id="{6C0E5B0E-57B2-2D47-BE18-B372E66C313E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3" name="矩形 259">
                  <a:extLst>
                    <a:ext uri="{FF2B5EF4-FFF2-40B4-BE49-F238E27FC236}">
                      <a16:creationId xmlns:a16="http://schemas.microsoft.com/office/drawing/2014/main" id="{E3EB55C9-873A-3943-AECE-0665661469B8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4" name="矩形 260">
                  <a:extLst>
                    <a:ext uri="{FF2B5EF4-FFF2-40B4-BE49-F238E27FC236}">
                      <a16:creationId xmlns:a16="http://schemas.microsoft.com/office/drawing/2014/main" id="{C1622318-525B-D949-A704-276329F4C8AC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5" name="矩形 261">
                  <a:extLst>
                    <a:ext uri="{FF2B5EF4-FFF2-40B4-BE49-F238E27FC236}">
                      <a16:creationId xmlns:a16="http://schemas.microsoft.com/office/drawing/2014/main" id="{4CDA8096-E1B6-924A-BE93-CDD1A50F6BC7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6" name="矩形 262">
                  <a:extLst>
                    <a:ext uri="{FF2B5EF4-FFF2-40B4-BE49-F238E27FC236}">
                      <a16:creationId xmlns:a16="http://schemas.microsoft.com/office/drawing/2014/main" id="{FA7BB9BE-4AE3-524E-A2FB-7267438DB5BC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7" name="矩形 263">
                  <a:extLst>
                    <a:ext uri="{FF2B5EF4-FFF2-40B4-BE49-F238E27FC236}">
                      <a16:creationId xmlns:a16="http://schemas.microsoft.com/office/drawing/2014/main" id="{EE0FDBB3-07F6-3849-BF52-F6FAF0940FDC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81" name="组合 21">
                <a:extLst>
                  <a:ext uri="{FF2B5EF4-FFF2-40B4-BE49-F238E27FC236}">
                    <a16:creationId xmlns:a16="http://schemas.microsoft.com/office/drawing/2014/main" id="{EE32A9C3-5A61-F74D-BFD4-52125ECDD425}"/>
                  </a:ext>
                </a:extLst>
              </p:cNvPr>
              <p:cNvGrpSpPr/>
              <p:nvPr/>
            </p:nvGrpSpPr>
            <p:grpSpPr>
              <a:xfrm rot="10800000">
                <a:off x="1115616" y="260648"/>
                <a:ext cx="1656184" cy="216024"/>
                <a:chOff x="5796136" y="3068960"/>
                <a:chExt cx="1656184" cy="216024"/>
              </a:xfrm>
            </p:grpSpPr>
            <p:sp>
              <p:nvSpPr>
                <p:cNvPr id="482" name="矩形 22">
                  <a:extLst>
                    <a:ext uri="{FF2B5EF4-FFF2-40B4-BE49-F238E27FC236}">
                      <a16:creationId xmlns:a16="http://schemas.microsoft.com/office/drawing/2014/main" id="{9A9FE652-3DA0-314A-BDF3-5285F59509D0}"/>
                    </a:ext>
                  </a:extLst>
                </p:cNvPr>
                <p:cNvSpPr/>
                <p:nvPr/>
              </p:nvSpPr>
              <p:spPr>
                <a:xfrm>
                  <a:off x="579613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3" name="矩形 23">
                  <a:extLst>
                    <a:ext uri="{FF2B5EF4-FFF2-40B4-BE49-F238E27FC236}">
                      <a16:creationId xmlns:a16="http://schemas.microsoft.com/office/drawing/2014/main" id="{8A34651B-81F5-0A4A-83CD-0E583C414C74}"/>
                    </a:ext>
                  </a:extLst>
                </p:cNvPr>
                <p:cNvSpPr/>
                <p:nvPr/>
              </p:nvSpPr>
              <p:spPr>
                <a:xfrm>
                  <a:off x="601216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4" name="矩形 24">
                  <a:extLst>
                    <a:ext uri="{FF2B5EF4-FFF2-40B4-BE49-F238E27FC236}">
                      <a16:creationId xmlns:a16="http://schemas.microsoft.com/office/drawing/2014/main" id="{76ABF995-87F5-3440-AA97-4DE6301A1A41}"/>
                    </a:ext>
                  </a:extLst>
                </p:cNvPr>
                <p:cNvSpPr/>
                <p:nvPr/>
              </p:nvSpPr>
              <p:spPr>
                <a:xfrm>
                  <a:off x="6228184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5" name="矩形 25">
                  <a:extLst>
                    <a:ext uri="{FF2B5EF4-FFF2-40B4-BE49-F238E27FC236}">
                      <a16:creationId xmlns:a16="http://schemas.microsoft.com/office/drawing/2014/main" id="{7609991A-C193-F845-8B35-B4E6C059C99F}"/>
                    </a:ext>
                  </a:extLst>
                </p:cNvPr>
                <p:cNvSpPr/>
                <p:nvPr/>
              </p:nvSpPr>
              <p:spPr>
                <a:xfrm>
                  <a:off x="6444208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6" name="矩形 26">
                  <a:extLst>
                    <a:ext uri="{FF2B5EF4-FFF2-40B4-BE49-F238E27FC236}">
                      <a16:creationId xmlns:a16="http://schemas.microsoft.com/office/drawing/2014/main" id="{8E7A072A-4921-2F4E-B017-1F373F79C951}"/>
                    </a:ext>
                  </a:extLst>
                </p:cNvPr>
                <p:cNvSpPr/>
                <p:nvPr/>
              </p:nvSpPr>
              <p:spPr>
                <a:xfrm>
                  <a:off x="6660232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7" name="矩形 27">
                  <a:extLst>
                    <a:ext uri="{FF2B5EF4-FFF2-40B4-BE49-F238E27FC236}">
                      <a16:creationId xmlns:a16="http://schemas.microsoft.com/office/drawing/2014/main" id="{203B7DAD-A07B-E74F-9062-409B2B379344}"/>
                    </a:ext>
                  </a:extLst>
                </p:cNvPr>
                <p:cNvSpPr/>
                <p:nvPr/>
              </p:nvSpPr>
              <p:spPr>
                <a:xfrm>
                  <a:off x="6876256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8" name="矩形 28">
                  <a:extLst>
                    <a:ext uri="{FF2B5EF4-FFF2-40B4-BE49-F238E27FC236}">
                      <a16:creationId xmlns:a16="http://schemas.microsoft.com/office/drawing/2014/main" id="{601D0A96-F271-AD48-B034-B09FCA87FE71}"/>
                    </a:ext>
                  </a:extLst>
                </p:cNvPr>
                <p:cNvSpPr/>
                <p:nvPr/>
              </p:nvSpPr>
              <p:spPr>
                <a:xfrm>
                  <a:off x="7092280" y="3068960"/>
                  <a:ext cx="216024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9" name="矩形 29">
                  <a:extLst>
                    <a:ext uri="{FF2B5EF4-FFF2-40B4-BE49-F238E27FC236}">
                      <a16:creationId xmlns:a16="http://schemas.microsoft.com/office/drawing/2014/main" id="{20104761-1266-5547-BC39-6100D246D41F}"/>
                    </a:ext>
                  </a:extLst>
                </p:cNvPr>
                <p:cNvSpPr/>
                <p:nvPr/>
              </p:nvSpPr>
              <p:spPr>
                <a:xfrm>
                  <a:off x="7308304" y="3068960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707" name="Content Placeholder 2">
            <a:extLst>
              <a:ext uri="{FF2B5EF4-FFF2-40B4-BE49-F238E27FC236}">
                <a16:creationId xmlns:a16="http://schemas.microsoft.com/office/drawing/2014/main" id="{CB2F662F-E590-6148-8547-1D26A4C0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5117"/>
            <a:ext cx="10515600" cy="2303482"/>
          </a:xfrm>
        </p:spPr>
        <p:txBody>
          <a:bodyPr>
            <a:normAutofit/>
          </a:bodyPr>
          <a:lstStyle/>
          <a:p>
            <a:r>
              <a:rPr lang="it-IT" dirty="0"/>
              <a:t>Top STK: 6 </a:t>
            </a:r>
            <a:r>
              <a:rPr lang="it-IT" dirty="0" err="1"/>
              <a:t>layers</a:t>
            </a:r>
            <a:r>
              <a:rPr lang="it-IT" dirty="0"/>
              <a:t>, 1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2 </a:t>
            </a:r>
            <a:r>
              <a:rPr lang="it-IT" dirty="0" err="1"/>
              <a:t>planes</a:t>
            </a:r>
            <a:r>
              <a:rPr lang="it-IT" dirty="0"/>
              <a:t>, 1 </a:t>
            </a:r>
            <a:r>
              <a:rPr lang="it-IT" dirty="0" err="1"/>
              <a:t>plane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28 </a:t>
            </a:r>
            <a:r>
              <a:rPr lang="it-IT" dirty="0" err="1"/>
              <a:t>ladders</a:t>
            </a:r>
            <a:r>
              <a:rPr lang="it-IT" dirty="0"/>
              <a:t>, 1 </a:t>
            </a:r>
            <a:r>
              <a:rPr lang="it-IT" dirty="0" err="1"/>
              <a:t>ladder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7 </a:t>
            </a:r>
            <a:r>
              <a:rPr lang="it-IT" dirty="0" err="1"/>
              <a:t>wafers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Total of 336 </a:t>
            </a:r>
            <a:r>
              <a:rPr lang="it-IT" dirty="0" err="1"/>
              <a:t>ladders</a:t>
            </a:r>
            <a:r>
              <a:rPr lang="it-IT" dirty="0"/>
              <a:t>, 2352 SSD, 2016 front end chips</a:t>
            </a:r>
          </a:p>
          <a:p>
            <a:endParaRPr lang="it-IT" dirty="0"/>
          </a:p>
        </p:txBody>
      </p:sp>
      <p:cxnSp>
        <p:nvCxnSpPr>
          <p:cNvPr id="708" name="Straight Arrow Connector 707">
            <a:extLst>
              <a:ext uri="{FF2B5EF4-FFF2-40B4-BE49-F238E27FC236}">
                <a16:creationId xmlns:a16="http://schemas.microsoft.com/office/drawing/2014/main" id="{890C917C-A008-8F44-BB2C-4E077089F4E4}"/>
              </a:ext>
            </a:extLst>
          </p:cNvPr>
          <p:cNvCxnSpPr>
            <a:cxnSpLocks/>
          </p:cNvCxnSpPr>
          <p:nvPr/>
        </p:nvCxnSpPr>
        <p:spPr>
          <a:xfrm flipV="1">
            <a:off x="4166888" y="685197"/>
            <a:ext cx="0" cy="30765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TextBox 708">
            <a:extLst>
              <a:ext uri="{FF2B5EF4-FFF2-40B4-BE49-F238E27FC236}">
                <a16:creationId xmlns:a16="http://schemas.microsoft.com/office/drawing/2014/main" id="{4EA2E932-83AD-C445-B0AB-B37511590067}"/>
              </a:ext>
            </a:extLst>
          </p:cNvPr>
          <p:cNvSpPr txBox="1"/>
          <p:nvPr/>
        </p:nvSpPr>
        <p:spPr>
          <a:xfrm>
            <a:off x="4166888" y="2085116"/>
            <a:ext cx="10743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1400 mm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9DC7E984-1771-7E44-9BA0-D117A9C41AEC}"/>
              </a:ext>
            </a:extLst>
          </p:cNvPr>
          <p:cNvSpPr txBox="1"/>
          <p:nvPr/>
        </p:nvSpPr>
        <p:spPr>
          <a:xfrm>
            <a:off x="544011" y="1900450"/>
            <a:ext cx="254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design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HERD workshop</a:t>
            </a:r>
          </a:p>
        </p:txBody>
      </p:sp>
    </p:spTree>
    <p:extLst>
      <p:ext uri="{BB962C8B-B14F-4D97-AF65-F5344CB8AC3E}">
        <p14:creationId xmlns:p14="http://schemas.microsoft.com/office/powerpoint/2010/main" val="328076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394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Office Theme</vt:lpstr>
      <vt:lpstr>Proposal for a HERD improved design</vt:lpstr>
      <vt:lpstr>current configuration</vt:lpstr>
      <vt:lpstr>current configuration</vt:lpstr>
      <vt:lpstr>OOA (OutOfAcceptance) events</vt:lpstr>
      <vt:lpstr>OOA (OutOfAcceptance) events</vt:lpstr>
      <vt:lpstr>current and improved configurations</vt:lpstr>
      <vt:lpstr>improved configuration</vt:lpstr>
      <vt:lpstr>PowerPoint Presentation</vt:lpstr>
      <vt:lpstr>Top STK</vt:lpstr>
      <vt:lpstr>PowerPoint Presentation</vt:lpstr>
      <vt:lpstr>Side STK</vt:lpstr>
      <vt:lpstr>PSD and STK dimensions</vt:lpstr>
      <vt:lpstr>HERD improved design: next steps</vt:lpstr>
      <vt:lpstr>PowerPoint Presentation</vt:lpstr>
      <vt:lpstr>HERD improved design: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HERD improved design</dc:title>
  <dc:creator>giovanni.ambrosi@pg.infn.it</dc:creator>
  <cp:lastModifiedBy>giovanni.ambrosi@pg.infn.it</cp:lastModifiedBy>
  <cp:revision>15</cp:revision>
  <dcterms:created xsi:type="dcterms:W3CDTF">2019-12-15T14:36:17Z</dcterms:created>
  <dcterms:modified xsi:type="dcterms:W3CDTF">2019-12-16T06:15:46Z</dcterms:modified>
</cp:coreProperties>
</file>