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68" r:id="rId4"/>
    <p:sldId id="284" r:id="rId5"/>
    <p:sldId id="286" r:id="rId6"/>
    <p:sldId id="288" r:id="rId7"/>
    <p:sldId id="289" r:id="rId8"/>
    <p:sldId id="290" r:id="rId9"/>
    <p:sldId id="317" r:id="rId10"/>
    <p:sldId id="293" r:id="rId11"/>
    <p:sldId id="299" r:id="rId12"/>
    <p:sldId id="292" r:id="rId13"/>
    <p:sldId id="310" r:id="rId14"/>
    <p:sldId id="311" r:id="rId15"/>
    <p:sldId id="314" r:id="rId16"/>
    <p:sldId id="315" r:id="rId17"/>
    <p:sldId id="316" r:id="rId18"/>
    <p:sldId id="313" r:id="rId19"/>
    <p:sldId id="312" r:id="rId20"/>
    <p:sldId id="300" r:id="rId21"/>
    <p:sldId id="298" r:id="rId22"/>
    <p:sldId id="283" r:id="rId23"/>
  </p:sldIdLst>
  <p:sldSz cx="9144000" cy="5143500" type="screen16x9"/>
  <p:notesSz cx="6858000" cy="9144000"/>
  <p:embeddedFontLst>
    <p:embeddedFont>
      <p:font typeface="微软雅黑 Light" panose="020B0503020204020204" pitchFamily="34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A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/>
    <p:restoredTop sz="94673"/>
  </p:normalViewPr>
  <p:slideViewPr>
    <p:cSldViewPr showGuides="1">
      <p:cViewPr varScale="1">
        <p:scale>
          <a:sx n="192" d="100"/>
          <a:sy n="192" d="100"/>
        </p:scale>
        <p:origin x="184" y="2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17D8C04-37F0-B94E-8CD1-3762269F19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314257-A6EA-CB46-8C30-DB83C435D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ADE40-098F-EC4D-9663-BD4764EC1963}" type="datetimeFigureOut">
              <a:rPr kumimoji="1" lang="zh-CN" altLang="en-US" smtClean="0"/>
              <a:t>2019/10/11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562C9C-EBBC-4A48-AD63-CEBE68BE62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zh-CN" altLang="en-US"/>
              <a:t>崔瀚化</a:t>
            </a:r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D6FF9B6B-26E2-D245-A9DD-E137D382F8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A26E8-1980-AB45-9FBB-27B66A561A3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18784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9BF-EF06-4664-87D1-BA8B23334F46}" type="datetimeFigureOut">
              <a:rPr lang="zh-CN" altLang="en-US" smtClean="0"/>
              <a:pPr/>
              <a:t>2019/10/11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崔瀚化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DAAC2-3404-4325-BA90-11E1B8950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282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B0E484-9763-C242-910B-33BE7FBD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崔瀚化</a:t>
            </a:r>
          </a:p>
        </p:txBody>
      </p:sp>
    </p:spTree>
    <p:extLst>
      <p:ext uri="{BB962C8B-B14F-4D97-AF65-F5344CB8AC3E}">
        <p14:creationId xmlns:p14="http://schemas.microsoft.com/office/powerpoint/2010/main" val="192755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63D1-2C0B-1044-BD2D-61F9EA47F8C3}" type="datetime1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2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8E75-5E0A-FC40-861C-6F5E616DD4F2}" type="datetime1">
              <a:rPr lang="zh-CN" altLang="en-US" smtClean="0"/>
              <a:t>2019/10/11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3DC8-8A00-4360-9904-60FCBF4456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0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audio" Target="../media/media1.mp3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1.mp3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2.xml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2.pn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image" Target="../media/image2.png"/><Relationship Id="rId4" Type="http://schemas.openxmlformats.org/officeDocument/2006/relationships/tags" Target="../tags/tag59.xml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3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2.png"/><Relationship Id="rId5" Type="http://schemas.openxmlformats.org/officeDocument/2006/relationships/tags" Target="../tags/tag68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9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2.png"/><Relationship Id="rId5" Type="http://schemas.openxmlformats.org/officeDocument/2006/relationships/tags" Target="../tags/tag7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76.xml"/><Relationship Id="rId9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>
              <a:spLocks/>
            </p:cNvSpPr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>
              <a:spLocks/>
            </p:cNvSpPr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>
              <a:spLocks/>
            </p:cNvSpPr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>
              <a:spLocks/>
            </p:cNvSpPr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>
              <a:spLocks/>
            </p:cNvSpPr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>
              <a:spLocks/>
            </p:cNvSpPr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533871" y="697084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1" name="PA_圆角淘宝店chenying0907 1030"/>
          <p:cNvSpPr/>
          <p:nvPr>
            <p:custDataLst>
              <p:tags r:id="rId3"/>
            </p:custDataLst>
          </p:nvPr>
        </p:nvSpPr>
        <p:spPr>
          <a:xfrm>
            <a:off x="1607944" y="2427733"/>
            <a:ext cx="5937801" cy="217917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altLang="zh-Han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2019</a:t>
            </a:r>
            <a:r>
              <a:rPr lang="zh-Hans" altLang="en-U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</a:t>
            </a:r>
            <a:r>
              <a:rPr lang="zh-Hans" altLang="en-U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10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11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PA_文本框 42"/>
          <p:cNvSpPr txBox="1"/>
          <p:nvPr>
            <p:custDataLst>
              <p:tags r:id="rId4"/>
            </p:custDataLst>
          </p:nvPr>
        </p:nvSpPr>
        <p:spPr>
          <a:xfrm>
            <a:off x="1607944" y="1781396"/>
            <a:ext cx="590465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Hans" sz="3200" dirty="0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CEPC</a:t>
            </a:r>
            <a:r>
              <a:rPr lang="zh-Hans" altLang="en-US" sz="3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3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group</a:t>
            </a:r>
            <a:r>
              <a:rPr lang="zh-Hans" altLang="en-US" sz="3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32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conference</a:t>
            </a:r>
            <a:endParaRPr lang="zh-CN" altLang="en-US" sz="32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PA_文本框 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51633" y="3239896"/>
            <a:ext cx="46370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Hans" altLang="en-US" sz="11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崔瀚化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DJ OKAWARI - Flower Danc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012160" y="-1924390"/>
            <a:ext cx="609600" cy="609600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09BAC6-43B6-2243-80BF-DB375EBD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 dirty="0"/>
          </a:p>
        </p:txBody>
      </p:sp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00B0BEE7-6937-244C-A8F2-47C52481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1270BA-5551-F74D-8681-F58581218B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640"/>
            <a:ext cx="2648873" cy="43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031" grpId="0" animBg="1"/>
      <p:bldP spid="43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PA_文本框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D918DA-9D72-EF42-9449-92586C770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168" y="1059867"/>
            <a:ext cx="5388832" cy="3712841"/>
          </a:xfrm>
          <a:prstGeom prst="rect">
            <a:avLst/>
          </a:prstGeom>
        </p:spPr>
      </p:pic>
      <p:sp>
        <p:nvSpPr>
          <p:cNvPr id="24" name="PA_文本框 4">
            <a:extLst>
              <a:ext uri="{FF2B5EF4-FFF2-40B4-BE49-F238E27FC236}">
                <a16:creationId xmlns:a16="http://schemas.microsoft.com/office/drawing/2014/main" id="{BB1255D4-9D42-454E-B734-57931414A126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941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PDG=13</a:t>
            </a:r>
          </a:p>
        </p:txBody>
      </p:sp>
    </p:spTree>
    <p:extLst>
      <p:ext uri="{BB962C8B-B14F-4D97-AF65-F5344CB8AC3E}">
        <p14:creationId xmlns:p14="http://schemas.microsoft.com/office/powerpoint/2010/main" val="4887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5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" name="PA_文本框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AD3B2E-59E5-2841-AF04-8C3E07392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984" y="988185"/>
            <a:ext cx="5244816" cy="3613616"/>
          </a:xfrm>
          <a:prstGeom prst="rect">
            <a:avLst/>
          </a:prstGeom>
        </p:spPr>
      </p:pic>
      <p:sp>
        <p:nvSpPr>
          <p:cNvPr id="23" name="PA_文本框 4">
            <a:extLst>
              <a:ext uri="{FF2B5EF4-FFF2-40B4-BE49-F238E27FC236}">
                <a16:creationId xmlns:a16="http://schemas.microsoft.com/office/drawing/2014/main" id="{3F8D150B-A33A-9849-A120-73CF2DD8B8EF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1011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PDG=-13</a:t>
            </a:r>
          </a:p>
        </p:txBody>
      </p:sp>
    </p:spTree>
    <p:extLst>
      <p:ext uri="{BB962C8B-B14F-4D97-AF65-F5344CB8AC3E}">
        <p14:creationId xmlns:p14="http://schemas.microsoft.com/office/powerpoint/2010/main" val="17991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5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4355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MCmumuRecoilM</a:t>
            </a:r>
            <a:r>
              <a:rPr lang="en-US" altLang="zh-CN" i="1" dirty="0"/>
              <a:t>=(P_T-</a:t>
            </a:r>
            <a:r>
              <a:rPr lang="en-US" altLang="zh-CN" i="1" dirty="0" err="1"/>
              <a:t>P_muP</a:t>
            </a:r>
            <a:r>
              <a:rPr lang="en-US" altLang="zh-CN" i="1" dirty="0"/>
              <a:t>-</a:t>
            </a:r>
            <a:r>
              <a:rPr lang="en-US" altLang="zh-CN" i="1" dirty="0" err="1"/>
              <a:t>P_muM</a:t>
            </a:r>
            <a:r>
              <a:rPr lang="en-US" altLang="zh-CN" i="1" dirty="0"/>
              <a:t>).M()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DB812CE-AA14-2B44-9349-C83EC2DC3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211" y="949649"/>
            <a:ext cx="5820880" cy="40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49108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MCqqRecoilM</a:t>
            </a:r>
            <a:r>
              <a:rPr lang="en-US" altLang="zh-CN" i="1" dirty="0"/>
              <a:t>=(</a:t>
            </a:r>
            <a:r>
              <a:rPr lang="en-US" altLang="zh-CN" i="1" dirty="0" err="1"/>
              <a:t>P_T-MCtotal+P_muM+P_muP</a:t>
            </a:r>
            <a:r>
              <a:rPr lang="en-US" altLang="zh-CN" i="1" dirty="0"/>
              <a:t>).M()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3B433E-735C-1F48-BCC7-FFE0C46E4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11" y="954915"/>
            <a:ext cx="5718389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34563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MCmumuM</a:t>
            </a:r>
            <a:r>
              <a:rPr lang="en-US" altLang="zh-CN" i="1" dirty="0"/>
              <a:t>=(</a:t>
            </a:r>
            <a:r>
              <a:rPr lang="en-US" altLang="zh-CN" i="1" dirty="0" err="1"/>
              <a:t>P_muM+P_muP</a:t>
            </a:r>
            <a:r>
              <a:rPr lang="en-US" altLang="zh-CN" i="1" dirty="0"/>
              <a:t>).M()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4E7AA9-1644-CD43-98B1-CAC2E63AA3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352" y="1049958"/>
            <a:ext cx="5941381" cy="40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38720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Hans" i="1" dirty="0" err="1"/>
              <a:t>M</a:t>
            </a:r>
            <a:r>
              <a:rPr lang="en-US" altLang="zh-CN" i="1" dirty="0" err="1"/>
              <a:t>CqqM</a:t>
            </a:r>
            <a:r>
              <a:rPr lang="en-US" altLang="zh-CN" i="1" dirty="0"/>
              <a:t>=(</a:t>
            </a:r>
            <a:r>
              <a:rPr lang="en-US" altLang="zh-CN" i="1" dirty="0" err="1"/>
              <a:t>MCtotal-P_muM-P_muP</a:t>
            </a:r>
            <a:r>
              <a:rPr lang="en-US" altLang="zh-CN" i="1" dirty="0"/>
              <a:t>).M()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3DA1507-3978-9246-8856-C628EEDE9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319" y="947566"/>
            <a:ext cx="5941381" cy="40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4842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mumuRecoilM</a:t>
            </a:r>
            <a:r>
              <a:rPr lang="en-US" altLang="zh-CN" i="1" dirty="0"/>
              <a:t>=(P_T-</a:t>
            </a:r>
            <a:r>
              <a:rPr lang="en-US" altLang="zh-CN" i="1" dirty="0" err="1"/>
              <a:t>recoP_muP</a:t>
            </a:r>
            <a:r>
              <a:rPr lang="en-US" altLang="zh-CN" i="1" dirty="0"/>
              <a:t>-</a:t>
            </a:r>
            <a:r>
              <a:rPr lang="en-US" altLang="zh-CN" i="1" dirty="0" err="1"/>
              <a:t>recoP_muM</a:t>
            </a:r>
            <a:r>
              <a:rPr lang="en-US" altLang="zh-CN" i="1" dirty="0"/>
              <a:t>).M()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647BA3-BA71-384A-8946-CBB3DDA23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315" y="987166"/>
            <a:ext cx="5822902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29483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qqRecoilM</a:t>
            </a:r>
            <a:r>
              <a:rPr lang="en-US" altLang="zh-CN" i="1" dirty="0"/>
              <a:t>=(P_T-</a:t>
            </a:r>
            <a:r>
              <a:rPr lang="en-US" altLang="zh-CN" i="1" dirty="0" err="1"/>
              <a:t>currqqP</a:t>
            </a:r>
            <a:r>
              <a:rPr lang="en-US" altLang="zh-CN" i="1" dirty="0"/>
              <a:t>).M()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2CABFA-3FFE-894F-A57D-72DAF6F68A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976196"/>
            <a:ext cx="5718389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39430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mumuM</a:t>
            </a:r>
            <a:r>
              <a:rPr lang="en-US" altLang="zh-CN" i="1" dirty="0"/>
              <a:t>=(</a:t>
            </a:r>
            <a:r>
              <a:rPr lang="en-US" altLang="zh-CN" i="1" dirty="0" err="1"/>
              <a:t>recoP_muP+recoP_muM</a:t>
            </a:r>
            <a:r>
              <a:rPr lang="en-US" altLang="zh-CN" i="1" dirty="0"/>
              <a:t>).M()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0FB84F-A16A-7846-BE91-61290A6F6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904181"/>
            <a:ext cx="5941381" cy="40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18300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qqM</a:t>
            </a:r>
            <a:r>
              <a:rPr lang="en-US" altLang="zh-CN" i="1" dirty="0"/>
              <a:t>=</a:t>
            </a:r>
            <a:r>
              <a:rPr lang="en-US" altLang="zh-CN" i="1" dirty="0" err="1"/>
              <a:t>currqqP.M</a:t>
            </a:r>
            <a:r>
              <a:rPr lang="en-US" altLang="zh-CN" i="1" dirty="0"/>
              <a:t>()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873E9A1-3301-5844-9217-AC049C0B9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294" y="892312"/>
            <a:ext cx="5509364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淘宝店chenying0907 9"/>
          <p:cNvGrpSpPr/>
          <p:nvPr>
            <p:custDataLst>
              <p:tags r:id="rId1"/>
            </p:custDataLst>
          </p:nvPr>
        </p:nvGrpSpPr>
        <p:grpSpPr>
          <a:xfrm>
            <a:off x="-1" y="-21236"/>
            <a:ext cx="3311528" cy="5164737"/>
            <a:chOff x="-1" y="-21236"/>
            <a:chExt cx="3311528" cy="5164737"/>
          </a:xfrm>
        </p:grpSpPr>
        <p:sp>
          <p:nvSpPr>
            <p:cNvPr id="3" name="淘宝店chenying0907 36"/>
            <p:cNvSpPr>
              <a:spLocks/>
            </p:cNvSpPr>
            <p:nvPr/>
          </p:nvSpPr>
          <p:spPr bwMode="auto">
            <a:xfrm rot="5400000">
              <a:off x="-424350" y="344476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" name="PA_淘宝店chenying0907 10"/>
          <p:cNvSpPr/>
          <p:nvPr>
            <p:custDataLst>
              <p:tags r:id="rId2"/>
            </p:custDataLst>
          </p:nvPr>
        </p:nvSpPr>
        <p:spPr>
          <a:xfrm>
            <a:off x="480834" y="703128"/>
            <a:ext cx="2381945" cy="37372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文本框 11"/>
          <p:cNvSpPr txBox="1"/>
          <p:nvPr>
            <p:custDataLst>
              <p:tags r:id="rId3"/>
            </p:custDataLst>
          </p:nvPr>
        </p:nvSpPr>
        <p:spPr>
          <a:xfrm>
            <a:off x="619317" y="3798516"/>
            <a:ext cx="200443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2800" dirty="0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CONTENT</a:t>
            </a:r>
            <a:r>
              <a:rPr lang="en-US" altLang="zh-Hans" sz="2800" dirty="0">
                <a:ln w="6350">
                  <a:noFill/>
                </a:ln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</a:t>
            </a:r>
            <a:endParaRPr lang="zh-CN" altLang="en-US" sz="28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PA_淘宝店chenying0907 1"/>
          <p:cNvGrpSpPr/>
          <p:nvPr>
            <p:custDataLst>
              <p:tags r:id="rId4"/>
            </p:custDataLst>
          </p:nvPr>
        </p:nvGrpSpPr>
        <p:grpSpPr>
          <a:xfrm>
            <a:off x="3792359" y="1296718"/>
            <a:ext cx="2915940" cy="523220"/>
            <a:chOff x="4241135" y="664220"/>
            <a:chExt cx="2915940" cy="523220"/>
          </a:xfrm>
        </p:grpSpPr>
        <p:sp>
          <p:nvSpPr>
            <p:cNvPr id="17" name="PA_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4241135" y="664220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01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PA_文本框 17"/>
            <p:cNvSpPr txBox="1"/>
            <p:nvPr>
              <p:custDataLst>
                <p:tags r:id="rId14"/>
              </p:custDataLst>
            </p:nvPr>
          </p:nvSpPr>
          <p:spPr>
            <a:xfrm>
              <a:off x="5076056" y="741164"/>
              <a:ext cx="2081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w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orking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time</a:t>
              </a:r>
              <a:r>
                <a:rPr lang="zh-Hans" altLang="en-U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1234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0" name="PA_淘宝店chenying0907 39"/>
            <p:cNvGrpSpPr/>
            <p:nvPr>
              <p:custDataLst>
                <p:tags r:id="rId15"/>
              </p:custDataLst>
            </p:nvPr>
          </p:nvGrpSpPr>
          <p:grpSpPr>
            <a:xfrm>
              <a:off x="4542184" y="719179"/>
              <a:ext cx="307149" cy="413301"/>
              <a:chOff x="4211960" y="594800"/>
              <a:chExt cx="374475" cy="662059"/>
            </a:xfrm>
          </p:grpSpPr>
          <p:sp>
            <p:nvSpPr>
              <p:cNvPr id="37" name="直角三角形 36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>
                <a:stCxn id="37" idx="4"/>
                <a:endCxn id="37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PA_淘宝店chenying0907 6"/>
          <p:cNvGrpSpPr/>
          <p:nvPr>
            <p:custDataLst>
              <p:tags r:id="rId5"/>
            </p:custDataLst>
          </p:nvPr>
        </p:nvGrpSpPr>
        <p:grpSpPr>
          <a:xfrm>
            <a:off x="3792359" y="2112058"/>
            <a:ext cx="1732924" cy="523220"/>
            <a:chOff x="4241135" y="1479560"/>
            <a:chExt cx="1732924" cy="523220"/>
          </a:xfrm>
        </p:grpSpPr>
        <p:sp>
          <p:nvSpPr>
            <p:cNvPr id="22" name="PA_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4241135" y="147956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02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PA_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5076056" y="1556504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graphs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1" name="PA_淘宝店chenying0907 40"/>
            <p:cNvGrpSpPr/>
            <p:nvPr>
              <p:custDataLst>
                <p:tags r:id="rId12"/>
              </p:custDataLst>
            </p:nvPr>
          </p:nvGrpSpPr>
          <p:grpSpPr>
            <a:xfrm>
              <a:off x="4542184" y="1534519"/>
              <a:ext cx="307149" cy="413301"/>
              <a:chOff x="4211960" y="594800"/>
              <a:chExt cx="374475" cy="662059"/>
            </a:xfrm>
          </p:grpSpPr>
          <p:sp>
            <p:nvSpPr>
              <p:cNvPr id="42" name="直角三角形 41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3" name="直接连接符 42"/>
              <p:cNvCxnSpPr>
                <a:stCxn id="42" idx="4"/>
                <a:endCxn id="42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PA_淘宝店chenying0907 7"/>
          <p:cNvGrpSpPr/>
          <p:nvPr>
            <p:custDataLst>
              <p:tags r:id="rId6"/>
            </p:custDataLst>
          </p:nvPr>
        </p:nvGrpSpPr>
        <p:grpSpPr>
          <a:xfrm>
            <a:off x="3792359" y="2942638"/>
            <a:ext cx="1806662" cy="523220"/>
            <a:chOff x="4241135" y="2310140"/>
            <a:chExt cx="1806662" cy="523220"/>
          </a:xfrm>
        </p:grpSpPr>
        <p:sp>
          <p:nvSpPr>
            <p:cNvPr id="25" name="PA_文本框 24"/>
            <p:cNvSpPr txBox="1"/>
            <p:nvPr>
              <p:custDataLst>
                <p:tags r:id="rId7"/>
              </p:custDataLst>
            </p:nvPr>
          </p:nvSpPr>
          <p:spPr>
            <a:xfrm>
              <a:off x="4241135" y="231014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03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6" name="PA_文本框 25"/>
            <p:cNvSpPr txBox="1"/>
            <p:nvPr>
              <p:custDataLst>
                <p:tags r:id="rId8"/>
              </p:custDataLst>
            </p:nvPr>
          </p:nvSpPr>
          <p:spPr>
            <a:xfrm>
              <a:off x="5076056" y="2387084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</a:t>
              </a:r>
              <a:r>
                <a:rPr lang="en-US" altLang="zh-Hans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nalysis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4" name="PA_淘宝店chenying0907 43"/>
            <p:cNvGrpSpPr/>
            <p:nvPr>
              <p:custDataLst>
                <p:tags r:id="rId9"/>
              </p:custDataLst>
            </p:nvPr>
          </p:nvGrpSpPr>
          <p:grpSpPr>
            <a:xfrm>
              <a:off x="4542184" y="2365099"/>
              <a:ext cx="307149" cy="413301"/>
              <a:chOff x="4211960" y="594800"/>
              <a:chExt cx="374475" cy="662059"/>
            </a:xfrm>
          </p:grpSpPr>
          <p:sp>
            <p:nvSpPr>
              <p:cNvPr id="45" name="直角三角形 44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6" name="直接连接符 45"/>
              <p:cNvCxnSpPr>
                <a:stCxn id="45" idx="4"/>
                <a:endCxn id="45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3C0A742-8D56-3F46-A32B-626AF349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 dirty="0"/>
          </a:p>
        </p:txBody>
      </p:sp>
      <p:sp>
        <p:nvSpPr>
          <p:cNvPr id="16" name="幻灯片编号占位符 15">
            <a:extLst>
              <a:ext uri="{FF2B5EF4-FFF2-40B4-BE49-F238E27FC236}">
                <a16:creationId xmlns:a16="http://schemas.microsoft.com/office/drawing/2014/main" id="{69D2DFE0-C63C-094A-9676-AA829E93B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5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PA_淘宝店chenying0907 38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57629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/>
              <a:t>mumuTheta</a:t>
            </a:r>
            <a:r>
              <a:rPr lang="en-US" altLang="zh-CN" i="1" dirty="0"/>
              <a:t>=(</a:t>
            </a:r>
            <a:r>
              <a:rPr lang="en-US" altLang="zh-CN" i="1" dirty="0" err="1"/>
              <a:t>recoP_muP.Vect</a:t>
            </a:r>
            <a:r>
              <a:rPr lang="en-US" altLang="zh-CN" i="1" dirty="0"/>
              <a:t>()).Angle(</a:t>
            </a:r>
            <a:r>
              <a:rPr lang="en-US" altLang="zh-CN" i="1" dirty="0" err="1"/>
              <a:t>recoP_muM.Vect</a:t>
            </a:r>
            <a:r>
              <a:rPr lang="en-US" altLang="zh-CN" i="1" dirty="0"/>
              <a:t>())</a:t>
            </a:r>
            <a:endParaRPr lang="en-US" altLang="zh-CN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5251CC-443F-484E-864A-D7C30EBC3E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324" y="966011"/>
            <a:ext cx="5613876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1" name="PA_淘宝店chenying0907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0564" y="1316761"/>
            <a:ext cx="3513137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WRITE YOUR</a:t>
            </a:r>
          </a:p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GREAT TITLE HERE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22365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此处添加</a:t>
            </a:r>
            <a:r>
              <a:rPr lang="zh-CN" altLang="en-US" sz="2000" dirty="0">
                <a:solidFill>
                  <a:schemeClr val="accent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标题文本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1" grpId="0"/>
      <p:bldP spid="54" grpId="0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>
              <a:spLocks/>
            </p:cNvSpPr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>
              <a:spLocks/>
            </p:cNvSpPr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>
              <a:spLocks/>
            </p:cNvSpPr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>
              <a:spLocks/>
            </p:cNvSpPr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>
              <a:spLocks/>
            </p:cNvSpPr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>
              <a:spLocks/>
            </p:cNvSpPr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533871" y="591530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PA_文本框 42"/>
          <p:cNvSpPr txBox="1"/>
          <p:nvPr>
            <p:custDataLst>
              <p:tags r:id="rId3"/>
            </p:custDataLst>
          </p:nvPr>
        </p:nvSpPr>
        <p:spPr>
          <a:xfrm>
            <a:off x="1607944" y="1986975"/>
            <a:ext cx="590465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THANK YOU FOR WATCHING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19BB0AB-18E3-CF4F-B747-6CE7CF64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427C64B-FE90-624D-805C-D1648953F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ED1246B-CE94-5243-8250-11351F44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640"/>
            <a:ext cx="2648873" cy="43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1" name="PA_淘宝店chenying0907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0564" y="1316761"/>
            <a:ext cx="8201916" cy="188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zh-CN" altLang="zh-CN" dirty="0"/>
              <a:t>macFile: describe the events, direction, energy, …</a:t>
            </a:r>
            <a:endParaRPr lang="zh-CN" altLang="zh-CN" sz="1400" dirty="0"/>
          </a:p>
          <a:p>
            <a:pPr lvl="1" fontAlgn="ctr"/>
            <a:r>
              <a:rPr lang="zh-CN" altLang="zh-CN" dirty="0"/>
              <a:t>particleGun</a:t>
            </a:r>
            <a:endParaRPr lang="zh-CN" altLang="zh-CN" sz="1400" dirty="0"/>
          </a:p>
          <a:p>
            <a:pPr lvl="1" fontAlgn="ctr"/>
            <a:r>
              <a:rPr lang="zh-CN" altLang="zh-CN" dirty="0"/>
              <a:t>Event generator</a:t>
            </a:r>
            <a:endParaRPr lang="zh-CN" altLang="zh-CN" sz="1400" dirty="0"/>
          </a:p>
          <a:p>
            <a:pPr fontAlgn="ctr"/>
            <a:r>
              <a:rPr lang="zh-CN" altLang="zh-CN" dirty="0"/>
              <a:t>steer file: define the detector model</a:t>
            </a:r>
            <a:endParaRPr lang="zh-CN" altLang="zh-CN" sz="1400" dirty="0"/>
          </a:p>
          <a:p>
            <a:pPr fontAlgn="ctr"/>
            <a:r>
              <a:rPr lang="zh-CN" altLang="zh-CN" dirty="0"/>
              <a:t>Simu_e-_10GeV.slcio: events simulated, including MC particles, hits, …</a:t>
            </a:r>
            <a:endParaRPr lang="zh-CN" altLang="zh-CN" sz="1400" dirty="0"/>
          </a:p>
          <a:p>
            <a:pPr fontAlgn="ctr"/>
            <a:r>
              <a:rPr lang="zh-CN" altLang="zh-CN" dirty="0"/>
              <a:t>GearOutput.xml: geometry parameters (to be called in reconstruction)</a:t>
            </a:r>
            <a:endParaRPr lang="zh-CN" altLang="zh-CN" sz="1400" dirty="0"/>
          </a:p>
          <a:p>
            <a:pPr>
              <a:lnSpc>
                <a:spcPct val="120000"/>
              </a:lnSpc>
              <a:buFont typeface="Arial" pitchFamily="34" charset="0"/>
              <a:buNone/>
            </a:pP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13492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ctr"/>
            <a:r>
              <a:rPr lang="zh-CN" altLang="zh-CN" sz="2000" dirty="0"/>
              <a:t>simulation:</a:t>
            </a:r>
            <a:endParaRPr lang="en-US" altLang="zh-CN" sz="2000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1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1" name="PA_淘宝店chenying0907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0564" y="1316761"/>
            <a:ext cx="4457500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zh-CN" altLang="zh-CN" dirty="0"/>
              <a:t>Mokka define the geometry</a:t>
            </a:r>
          </a:p>
          <a:p>
            <a:pPr fontAlgn="ctr"/>
            <a:r>
              <a:rPr lang="zh-CN" altLang="zh-CN" dirty="0"/>
              <a:t>Save in gdml format</a:t>
            </a:r>
          </a:p>
          <a:p>
            <a:pPr fontAlgn="ctr"/>
            <a:r>
              <a:rPr lang="zh-CN" altLang="zh-CN" dirty="0"/>
              <a:t>Transfer to root file</a:t>
            </a:r>
          </a:p>
          <a:p>
            <a:pPr fontAlgn="ctr"/>
            <a:r>
              <a:rPr lang="zh-CN" altLang="zh-CN" dirty="0"/>
              <a:t>Display in Druid</a:t>
            </a:r>
          </a:p>
          <a:p>
            <a:pPr>
              <a:lnSpc>
                <a:spcPct val="120000"/>
              </a:lnSpc>
              <a:buFont typeface="Arial" pitchFamily="34" charset="0"/>
              <a:buNone/>
            </a:pP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2" name="PA_淘宝店chenying0907 6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9313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01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3" name="PA_淘宝店chenying0907 6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46288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02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4" name="PA_淘宝店chenying0907 6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5120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03</a:t>
            </a:r>
            <a:endParaRPr lang="zh-CN" altLang="zh-CN" sz="800">
              <a:solidFill>
                <a:schemeClr val="bg1"/>
              </a:solidFill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8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5359" y="184337"/>
            <a:ext cx="12597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ctr"/>
            <a:r>
              <a:rPr lang="zh-CN" altLang="zh-CN" sz="2000" dirty="0"/>
              <a:t>geometry:</a:t>
            </a:r>
            <a:endParaRPr lang="en-US" altLang="zh-CN" sz="2000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1" grpId="0"/>
      <p:bldP spid="44092" grpId="0"/>
      <p:bldP spid="44093" grpId="0" animBg="1" autoUpdateAnimBg="0"/>
      <p:bldP spid="44094" grpId="0" animBg="1" autoUpdateAnimBg="0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1" name="PA_淘宝店chenying0907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0564" y="1316761"/>
            <a:ext cx="8345932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zh-CN" altLang="zh-CN" dirty="0"/>
              <a:t>Digitization: </a:t>
            </a:r>
            <a:endParaRPr lang="en-US" altLang="zh-CN" dirty="0"/>
          </a:p>
          <a:p>
            <a:pPr fontAlgn="ctr"/>
            <a:endParaRPr lang="zh-CN" altLang="zh-CN" sz="1400" dirty="0"/>
          </a:p>
          <a:p>
            <a:pPr lvl="1" fontAlgn="ctr"/>
            <a:r>
              <a:rPr lang="zh-CN" altLang="zh-CN" dirty="0"/>
              <a:t>Smear the position/energy of</a:t>
            </a:r>
            <a:r>
              <a:rPr lang="en-US" altLang="zh-CN" dirty="0"/>
              <a:t> </a:t>
            </a:r>
            <a:r>
              <a:rPr lang="zh-CN" altLang="zh-CN" dirty="0"/>
              <a:t>SimTrackerHit/SimCalorimeterHit generated in Mokka</a:t>
            </a:r>
            <a:endParaRPr lang="en-US" altLang="zh-CN" dirty="0"/>
          </a:p>
          <a:p>
            <a:pPr lvl="1" fontAlgn="ctr"/>
            <a:endParaRPr lang="zh-CN" altLang="zh-CN" sz="1400" dirty="0"/>
          </a:p>
          <a:p>
            <a:pPr fontAlgn="ctr"/>
            <a:r>
              <a:rPr lang="zh-CN" altLang="zh-CN" dirty="0"/>
              <a:t>Reconstruction:</a:t>
            </a:r>
            <a:endParaRPr lang="en-US" altLang="zh-CN" dirty="0"/>
          </a:p>
          <a:p>
            <a:pPr fontAlgn="ctr"/>
            <a:endParaRPr lang="zh-CN" altLang="zh-CN" sz="1400" dirty="0"/>
          </a:p>
          <a:p>
            <a:pPr lvl="1" fontAlgn="ctr"/>
            <a:r>
              <a:rPr lang="zh-CN" altLang="zh-CN" dirty="0"/>
              <a:t>CalorimeterHit -&gt; Branches -&gt; Clusters</a:t>
            </a:r>
            <a:endParaRPr lang="zh-CN" altLang="zh-CN" sz="1400" dirty="0"/>
          </a:p>
          <a:p>
            <a:pPr lvl="1" fontAlgn="ctr"/>
            <a:r>
              <a:rPr lang="zh-CN" altLang="zh-CN" dirty="0"/>
              <a:t>TrackerHit -&gt; Tracks -&gt; Link with clusters</a:t>
            </a:r>
            <a:endParaRPr lang="zh-CN" altLang="zh-CN" sz="1400" dirty="0"/>
          </a:p>
          <a:p>
            <a:pPr>
              <a:lnSpc>
                <a:spcPct val="120000"/>
              </a:lnSpc>
              <a:buFont typeface="Arial" pitchFamily="34" charset="0"/>
              <a:buNone/>
            </a:pP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2" name="PA_淘宝店chenying0907 6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9313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01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3" name="PA_淘宝店chenying0907 6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46288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02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4" name="PA_淘宝店chenying0907 6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5120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03</a:t>
            </a:r>
            <a:endParaRPr lang="zh-CN" altLang="zh-CN" sz="800">
              <a:solidFill>
                <a:schemeClr val="bg1"/>
              </a:solidFill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8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5359" y="184337"/>
            <a:ext cx="29898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zh-CN" sz="2000" dirty="0"/>
              <a:t>Digitization</a:t>
            </a:r>
            <a:r>
              <a:rPr lang="zh-CN" altLang="en-US" sz="2000" dirty="0"/>
              <a:t> </a:t>
            </a:r>
            <a:r>
              <a:rPr lang="zh-CN" altLang="zh-CN" sz="2000" dirty="0"/>
              <a:t>Reconstruction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sp>
        <p:nvSpPr>
          <p:cNvPr id="26" name="PA_淘宝店chenying0907 59">
            <a:extLst>
              <a:ext uri="{FF2B5EF4-FFF2-40B4-BE49-F238E27FC236}">
                <a16:creationId xmlns:a16="http://schemas.microsoft.com/office/drawing/2014/main" id="{6AF7BDB1-69B6-4A40-881D-C02590A2881F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90564" y="3574535"/>
            <a:ext cx="7996236" cy="103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zh-CN" altLang="zh-CN" dirty="0"/>
              <a:t>Read MC particle information and Reco particle information</a:t>
            </a:r>
            <a:endParaRPr lang="zh-CN" altLang="zh-CN" sz="1400" dirty="0"/>
          </a:p>
          <a:p>
            <a:pPr lvl="1" fontAlgn="ctr"/>
            <a:r>
              <a:rPr lang="zh-CN" altLang="zh-CN" dirty="0"/>
              <a:t>Marlin test.xml</a:t>
            </a:r>
            <a:endParaRPr lang="zh-CN" altLang="zh-CN" sz="1400" dirty="0"/>
          </a:p>
          <a:p>
            <a:pPr lvl="1" fontAlgn="ctr"/>
            <a:r>
              <a:rPr lang="zh-CN" altLang="zh-CN" dirty="0"/>
              <a:t>root -l MCTruth.root</a:t>
            </a:r>
            <a:endParaRPr lang="zh-CN" altLang="zh-CN" sz="1400" dirty="0"/>
          </a:p>
          <a:p>
            <a:pPr>
              <a:lnSpc>
                <a:spcPct val="120000"/>
              </a:lnSpc>
              <a:buFont typeface="Arial" pitchFamily="34" charset="0"/>
              <a:buNone/>
            </a:pP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95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1" grpId="0"/>
      <p:bldP spid="44092" grpId="0"/>
      <p:bldP spid="44093" grpId="0" animBg="1" autoUpdateAnimBg="0"/>
      <p:bldP spid="44094" grpId="0" animBg="1" autoUpdateAnimBg="0"/>
      <p:bldP spid="54" grpId="0"/>
      <p:bldP spid="5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1" name="PA_淘宝店chenying0907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0564" y="1316761"/>
            <a:ext cx="8273924" cy="16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zh-CN" altLang="zh-CN" dirty="0"/>
              <a:t>Init(): define the root file, tree, branches</a:t>
            </a:r>
            <a:endParaRPr lang="zh-CN" altLang="zh-CN" sz="1400" dirty="0"/>
          </a:p>
          <a:p>
            <a:pPr fontAlgn="ctr"/>
            <a:r>
              <a:rPr lang="zh-CN" altLang="zh-CN" dirty="0"/>
              <a:t>processEvent(): the core part, loop every event</a:t>
            </a:r>
            <a:endParaRPr lang="zh-CN" altLang="zh-CN" sz="1400" dirty="0"/>
          </a:p>
          <a:p>
            <a:pPr lvl="1" fontAlgn="ctr"/>
            <a:r>
              <a:rPr lang="zh-CN" altLang="zh-CN" dirty="0"/>
              <a:t>Collections-&gt;Elements-&gt;Information</a:t>
            </a:r>
            <a:endParaRPr lang="zh-CN" altLang="zh-CN" sz="1400" dirty="0"/>
          </a:p>
          <a:p>
            <a:pPr fontAlgn="ctr"/>
            <a:r>
              <a:rPr lang="zh-CN" altLang="zh-CN" dirty="0"/>
              <a:t>Save information in the tree: outputTree-&gt;Fill();</a:t>
            </a:r>
            <a:endParaRPr lang="zh-CN" altLang="zh-CN" sz="1400" dirty="0"/>
          </a:p>
          <a:p>
            <a:pPr fontAlgn="ctr"/>
            <a:r>
              <a:rPr lang="zh-CN" altLang="zh-CN" dirty="0"/>
              <a:t>Write the root file: tree_file-&gt;Write();</a:t>
            </a:r>
            <a:endParaRPr lang="zh-CN" altLang="zh-CN" sz="1400" dirty="0"/>
          </a:p>
          <a:p>
            <a:pPr>
              <a:lnSpc>
                <a:spcPct val="120000"/>
              </a:lnSpc>
              <a:buFont typeface="Arial" pitchFamily="34" charset="0"/>
              <a:buNone/>
            </a:pP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29718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ctr"/>
            <a:r>
              <a:rPr lang="zh-CN" altLang="zh-CN" sz="2000" dirty="0"/>
              <a:t>Description of parameters</a:t>
            </a:r>
            <a:r>
              <a:rPr lang="en-US" altLang="zh-CN" sz="2000" dirty="0"/>
              <a:t>:</a:t>
            </a:r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6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1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1" name="PA_淘宝店chenying0907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0564" y="1316761"/>
            <a:ext cx="6617740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ctr"/>
            <a:r>
              <a:rPr lang="zh-CN" altLang="zh-CN" dirty="0"/>
              <a:t>BMR-boson mass resolution (separation of Z/W/H)</a:t>
            </a:r>
          </a:p>
          <a:p>
            <a:pPr fontAlgn="ctr"/>
            <a:r>
              <a:rPr lang="zh-CN" altLang="zh-CN" dirty="0"/>
              <a:t>Processor: TotalInvMass</a:t>
            </a:r>
          </a:p>
          <a:p>
            <a:pPr fontAlgn="ctr"/>
            <a:r>
              <a:rPr lang="zh-CN" altLang="zh-CN" dirty="0"/>
              <a:t>Signal: vvH,H-&gt;gg</a:t>
            </a:r>
          </a:p>
          <a:p>
            <a:r>
              <a:rPr lang="zh-CN" altLang="zh-CN" dirty="0"/>
              <a:t> </a:t>
            </a:r>
          </a:p>
          <a:p>
            <a:pPr fontAlgn="ctr"/>
            <a:r>
              <a:rPr lang="zh-CN" altLang="zh-CN" dirty="0"/>
              <a:t>HiggsRecoil</a:t>
            </a:r>
          </a:p>
          <a:p>
            <a:pPr fontAlgn="ctr"/>
            <a:r>
              <a:rPr lang="zh-CN" altLang="zh-CN" dirty="0"/>
              <a:t>Processor: HiggsRecoil</a:t>
            </a:r>
          </a:p>
          <a:p>
            <a:pPr fontAlgn="ctr"/>
            <a:r>
              <a:rPr lang="zh-CN" altLang="zh-CN" dirty="0"/>
              <a:t>Signal: µµH</a:t>
            </a:r>
          </a:p>
          <a:p>
            <a:pPr>
              <a:lnSpc>
                <a:spcPct val="120000"/>
              </a:lnSpc>
              <a:buFont typeface="Arial" pitchFamily="34" charset="0"/>
              <a:buNone/>
            </a:pP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4094" name="PA_淘宝店chenying0907 6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5120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03</a:t>
            </a:r>
            <a:endParaRPr lang="zh-CN" altLang="zh-CN" sz="800">
              <a:solidFill>
                <a:schemeClr val="bg1"/>
              </a:solidFill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1094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ctr"/>
            <a:r>
              <a:rPr lang="zh-CN" altLang="zh-CN" sz="2000" dirty="0"/>
              <a:t>Analysis</a:t>
            </a:r>
            <a:r>
              <a:rPr lang="en-US" altLang="zh-CN" sz="2000" dirty="0"/>
              <a:t>:</a:t>
            </a:r>
            <a:endParaRPr lang="zh-CN" altLang="zh-CN" sz="2000" dirty="0"/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1" grpId="0"/>
      <p:bldP spid="44094" grpId="0" animBg="1" autoUpdateAnimBg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2" name="PA_淘宝店chenying0907 6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9313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01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3" name="PA_淘宝店chenying0907 6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46288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02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4" name="PA_淘宝店chenying0907 6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120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03</a:t>
            </a:r>
            <a:endParaRPr lang="zh-CN" altLang="zh-CN" sz="800">
              <a:solidFill>
                <a:schemeClr val="bg1"/>
              </a:solidFill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15071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</a:t>
            </a:r>
            <a:r>
              <a:rPr lang="en-US" altLang="zh-Han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umpevent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CD5CF9-F822-BB46-B217-886099B6CF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898" y="833895"/>
            <a:ext cx="6883804" cy="38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2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2" grpId="0"/>
      <p:bldP spid="44093" grpId="0" animBg="1" autoUpdateAnimBg="0"/>
      <p:bldP spid="44094" grpId="0" animBg="1" autoUpdateAnimBg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90" name="PA_淘宝店chenying0907 5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540126" y="3095311"/>
            <a:ext cx="263525" cy="276310"/>
            <a:chOff x="2352" y="1832"/>
            <a:chExt cx="166" cy="174"/>
          </a:xfrm>
        </p:grpSpPr>
        <p:sp>
          <p:nvSpPr>
            <p:cNvPr id="44080" name="淘宝店chenying0907 48"/>
            <p:cNvSpPr>
              <a:spLocks/>
            </p:cNvSpPr>
            <p:nvPr/>
          </p:nvSpPr>
          <p:spPr bwMode="auto">
            <a:xfrm>
              <a:off x="2352" y="1832"/>
              <a:ext cx="166" cy="14"/>
            </a:xfrm>
            <a:custGeom>
              <a:avLst/>
              <a:gdLst>
                <a:gd name="T0" fmla="*/ 79 w 82"/>
                <a:gd name="T1" fmla="*/ 0 h 7"/>
                <a:gd name="T2" fmla="*/ 3 w 82"/>
                <a:gd name="T3" fmla="*/ 0 h 7"/>
                <a:gd name="T4" fmla="*/ 0 w 82"/>
                <a:gd name="T5" fmla="*/ 4 h 7"/>
                <a:gd name="T6" fmla="*/ 3 w 82"/>
                <a:gd name="T7" fmla="*/ 7 h 7"/>
                <a:gd name="T8" fmla="*/ 79 w 82"/>
                <a:gd name="T9" fmla="*/ 7 h 7"/>
                <a:gd name="T10" fmla="*/ 82 w 82"/>
                <a:gd name="T11" fmla="*/ 4 h 7"/>
                <a:gd name="T12" fmla="*/ 79 w 8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">
                  <a:moveTo>
                    <a:pt x="7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1" y="7"/>
                    <a:pt x="82" y="6"/>
                    <a:pt x="82" y="4"/>
                  </a:cubicBezTo>
                  <a:cubicBezTo>
                    <a:pt x="82" y="2"/>
                    <a:pt x="81" y="0"/>
                    <a:pt x="7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1" name="淘宝店chenying0907 49"/>
            <p:cNvSpPr>
              <a:spLocks/>
            </p:cNvSpPr>
            <p:nvPr/>
          </p:nvSpPr>
          <p:spPr bwMode="auto">
            <a:xfrm>
              <a:off x="2368" y="1866"/>
              <a:ext cx="134" cy="87"/>
            </a:xfrm>
            <a:custGeom>
              <a:avLst/>
              <a:gdLst>
                <a:gd name="T0" fmla="*/ 63 w 66"/>
                <a:gd name="T1" fmla="*/ 0 h 43"/>
                <a:gd name="T2" fmla="*/ 59 w 66"/>
                <a:gd name="T3" fmla="*/ 3 h 43"/>
                <a:gd name="T4" fmla="*/ 59 w 66"/>
                <a:gd name="T5" fmla="*/ 32 h 43"/>
                <a:gd name="T6" fmla="*/ 55 w 66"/>
                <a:gd name="T7" fmla="*/ 36 h 43"/>
                <a:gd name="T8" fmla="*/ 11 w 66"/>
                <a:gd name="T9" fmla="*/ 36 h 43"/>
                <a:gd name="T10" fmla="*/ 7 w 66"/>
                <a:gd name="T11" fmla="*/ 32 h 43"/>
                <a:gd name="T12" fmla="*/ 7 w 66"/>
                <a:gd name="T13" fmla="*/ 3 h 43"/>
                <a:gd name="T14" fmla="*/ 3 w 66"/>
                <a:gd name="T15" fmla="*/ 0 h 43"/>
                <a:gd name="T16" fmla="*/ 0 w 66"/>
                <a:gd name="T17" fmla="*/ 3 h 43"/>
                <a:gd name="T18" fmla="*/ 0 w 66"/>
                <a:gd name="T19" fmla="*/ 32 h 43"/>
                <a:gd name="T20" fmla="*/ 11 w 66"/>
                <a:gd name="T21" fmla="*/ 43 h 43"/>
                <a:gd name="T22" fmla="*/ 55 w 66"/>
                <a:gd name="T23" fmla="*/ 43 h 43"/>
                <a:gd name="T24" fmla="*/ 66 w 66"/>
                <a:gd name="T25" fmla="*/ 32 h 43"/>
                <a:gd name="T26" fmla="*/ 66 w 66"/>
                <a:gd name="T27" fmla="*/ 3 h 43"/>
                <a:gd name="T28" fmla="*/ 63 w 66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43">
                  <a:moveTo>
                    <a:pt x="63" y="0"/>
                  </a:moveTo>
                  <a:cubicBezTo>
                    <a:pt x="61" y="0"/>
                    <a:pt x="59" y="1"/>
                    <a:pt x="59" y="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4"/>
                    <a:pt x="57" y="36"/>
                    <a:pt x="5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6"/>
                    <a:pt x="7" y="34"/>
                    <a:pt x="7" y="3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5" y="43"/>
                    <a:pt x="11" y="43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61" y="43"/>
                    <a:pt x="66" y="38"/>
                    <a:pt x="66" y="32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1"/>
                    <a:pt x="65" y="0"/>
                    <a:pt x="6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2" name="淘宝店chenying0907 50"/>
            <p:cNvSpPr>
              <a:spLocks/>
            </p:cNvSpPr>
            <p:nvPr/>
          </p:nvSpPr>
          <p:spPr bwMode="auto">
            <a:xfrm>
              <a:off x="2402" y="1895"/>
              <a:ext cx="15" cy="28"/>
            </a:xfrm>
            <a:custGeom>
              <a:avLst/>
              <a:gdLst>
                <a:gd name="T0" fmla="*/ 7 w 7"/>
                <a:gd name="T1" fmla="*/ 10 h 14"/>
                <a:gd name="T2" fmla="*/ 7 w 7"/>
                <a:gd name="T3" fmla="*/ 4 h 14"/>
                <a:gd name="T4" fmla="*/ 3 w 7"/>
                <a:gd name="T5" fmla="*/ 0 h 14"/>
                <a:gd name="T6" fmla="*/ 0 w 7"/>
                <a:gd name="T7" fmla="*/ 4 h 14"/>
                <a:gd name="T8" fmla="*/ 0 w 7"/>
                <a:gd name="T9" fmla="*/ 10 h 14"/>
                <a:gd name="T10" fmla="*/ 3 w 7"/>
                <a:gd name="T11" fmla="*/ 14 h 14"/>
                <a:gd name="T12" fmla="*/ 7 w 7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4">
                  <a:moveTo>
                    <a:pt x="7" y="1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5" y="14"/>
                    <a:pt x="7" y="12"/>
                    <a:pt x="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3" name="淘宝店chenying0907 51"/>
            <p:cNvSpPr>
              <a:spLocks/>
            </p:cNvSpPr>
            <p:nvPr/>
          </p:nvSpPr>
          <p:spPr bwMode="auto">
            <a:xfrm>
              <a:off x="2427" y="1868"/>
              <a:ext cx="16" cy="55"/>
            </a:xfrm>
            <a:custGeom>
              <a:avLst/>
              <a:gdLst>
                <a:gd name="T0" fmla="*/ 8 w 8"/>
                <a:gd name="T1" fmla="*/ 23 h 27"/>
                <a:gd name="T2" fmla="*/ 8 w 8"/>
                <a:gd name="T3" fmla="*/ 3 h 27"/>
                <a:gd name="T4" fmla="*/ 4 w 8"/>
                <a:gd name="T5" fmla="*/ 0 h 27"/>
                <a:gd name="T6" fmla="*/ 0 w 8"/>
                <a:gd name="T7" fmla="*/ 3 h 27"/>
                <a:gd name="T8" fmla="*/ 0 w 8"/>
                <a:gd name="T9" fmla="*/ 23 h 27"/>
                <a:gd name="T10" fmla="*/ 4 w 8"/>
                <a:gd name="T11" fmla="*/ 27 h 27"/>
                <a:gd name="T12" fmla="*/ 8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8" y="2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8" y="25"/>
                    <a:pt x="8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4" name="淘宝店chenying0907 52"/>
            <p:cNvSpPr>
              <a:spLocks/>
            </p:cNvSpPr>
            <p:nvPr/>
          </p:nvSpPr>
          <p:spPr bwMode="auto">
            <a:xfrm>
              <a:off x="2453" y="1881"/>
              <a:ext cx="14" cy="42"/>
            </a:xfrm>
            <a:custGeom>
              <a:avLst/>
              <a:gdLst>
                <a:gd name="T0" fmla="*/ 7 w 7"/>
                <a:gd name="T1" fmla="*/ 17 h 21"/>
                <a:gd name="T2" fmla="*/ 7 w 7"/>
                <a:gd name="T3" fmla="*/ 4 h 21"/>
                <a:gd name="T4" fmla="*/ 4 w 7"/>
                <a:gd name="T5" fmla="*/ 0 h 21"/>
                <a:gd name="T6" fmla="*/ 0 w 7"/>
                <a:gd name="T7" fmla="*/ 4 h 21"/>
                <a:gd name="T8" fmla="*/ 0 w 7"/>
                <a:gd name="T9" fmla="*/ 17 h 21"/>
                <a:gd name="T10" fmla="*/ 4 w 7"/>
                <a:gd name="T11" fmla="*/ 21 h 21"/>
                <a:gd name="T12" fmla="*/ 7 w 7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7" y="17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1"/>
                    <a:pt x="4" y="21"/>
                  </a:cubicBezTo>
                  <a:cubicBezTo>
                    <a:pt x="6" y="21"/>
                    <a:pt x="7" y="19"/>
                    <a:pt x="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5" name="淘宝店chenying0907 53"/>
            <p:cNvSpPr>
              <a:spLocks/>
            </p:cNvSpPr>
            <p:nvPr/>
          </p:nvSpPr>
          <p:spPr bwMode="auto">
            <a:xfrm>
              <a:off x="2396" y="1965"/>
              <a:ext cx="77" cy="41"/>
            </a:xfrm>
            <a:custGeom>
              <a:avLst/>
              <a:gdLst>
                <a:gd name="T0" fmla="*/ 30 w 38"/>
                <a:gd name="T1" fmla="*/ 2 h 20"/>
                <a:gd name="T2" fmla="*/ 26 w 38"/>
                <a:gd name="T3" fmla="*/ 0 h 20"/>
                <a:gd name="T4" fmla="*/ 12 w 38"/>
                <a:gd name="T5" fmla="*/ 0 h 20"/>
                <a:gd name="T6" fmla="*/ 8 w 38"/>
                <a:gd name="T7" fmla="*/ 2 h 20"/>
                <a:gd name="T8" fmla="*/ 1 w 38"/>
                <a:gd name="T9" fmla="*/ 14 h 20"/>
                <a:gd name="T10" fmla="*/ 2 w 38"/>
                <a:gd name="T11" fmla="*/ 19 h 20"/>
                <a:gd name="T12" fmla="*/ 7 w 38"/>
                <a:gd name="T13" fmla="*/ 18 h 20"/>
                <a:gd name="T14" fmla="*/ 14 w 38"/>
                <a:gd name="T15" fmla="*/ 7 h 20"/>
                <a:gd name="T16" fmla="*/ 24 w 38"/>
                <a:gd name="T17" fmla="*/ 7 h 20"/>
                <a:gd name="T18" fmla="*/ 31 w 38"/>
                <a:gd name="T19" fmla="*/ 18 h 20"/>
                <a:gd name="T20" fmla="*/ 34 w 38"/>
                <a:gd name="T21" fmla="*/ 19 h 20"/>
                <a:gd name="T22" fmla="*/ 36 w 38"/>
                <a:gd name="T23" fmla="*/ 19 h 20"/>
                <a:gd name="T24" fmla="*/ 37 w 38"/>
                <a:gd name="T25" fmla="*/ 14 h 20"/>
                <a:gd name="T26" fmla="*/ 30 w 38"/>
                <a:gd name="T2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0">
                  <a:moveTo>
                    <a:pt x="30" y="2"/>
                  </a:moveTo>
                  <a:cubicBezTo>
                    <a:pt x="29" y="1"/>
                    <a:pt x="28" y="0"/>
                    <a:pt x="2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1" y="18"/>
                    <a:pt x="2" y="19"/>
                  </a:cubicBezTo>
                  <a:cubicBezTo>
                    <a:pt x="4" y="20"/>
                    <a:pt x="6" y="19"/>
                    <a:pt x="7" y="1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9"/>
                    <a:pt x="32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18"/>
                    <a:pt x="38" y="16"/>
                    <a:pt x="37" y="14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4089" name="PA_淘宝店chenying0907 5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30301" y="3095310"/>
            <a:ext cx="276225" cy="273134"/>
            <a:chOff x="834" y="1832"/>
            <a:chExt cx="174" cy="172"/>
          </a:xfrm>
        </p:grpSpPr>
        <p:sp>
          <p:nvSpPr>
            <p:cNvPr id="44086" name="淘宝店chenying0907 54"/>
            <p:cNvSpPr>
              <a:spLocks noEditPoints="1"/>
            </p:cNvSpPr>
            <p:nvPr/>
          </p:nvSpPr>
          <p:spPr bwMode="auto">
            <a:xfrm>
              <a:off x="834" y="1832"/>
              <a:ext cx="174" cy="172"/>
            </a:xfrm>
            <a:custGeom>
              <a:avLst/>
              <a:gdLst>
                <a:gd name="T0" fmla="*/ 83 w 86"/>
                <a:gd name="T1" fmla="*/ 33 h 85"/>
                <a:gd name="T2" fmla="*/ 75 w 86"/>
                <a:gd name="T3" fmla="*/ 28 h 85"/>
                <a:gd name="T4" fmla="*/ 77 w 86"/>
                <a:gd name="T5" fmla="*/ 17 h 85"/>
                <a:gd name="T6" fmla="*/ 65 w 86"/>
                <a:gd name="T7" fmla="*/ 8 h 85"/>
                <a:gd name="T8" fmla="*/ 55 w 86"/>
                <a:gd name="T9" fmla="*/ 10 h 85"/>
                <a:gd name="T10" fmla="*/ 49 w 86"/>
                <a:gd name="T11" fmla="*/ 0 h 85"/>
                <a:gd name="T12" fmla="*/ 34 w 86"/>
                <a:gd name="T13" fmla="*/ 3 h 85"/>
                <a:gd name="T14" fmla="*/ 28 w 86"/>
                <a:gd name="T15" fmla="*/ 11 h 85"/>
                <a:gd name="T16" fmla="*/ 18 w 86"/>
                <a:gd name="T17" fmla="*/ 8 h 85"/>
                <a:gd name="T18" fmla="*/ 8 w 86"/>
                <a:gd name="T19" fmla="*/ 21 h 85"/>
                <a:gd name="T20" fmla="*/ 10 w 86"/>
                <a:gd name="T21" fmla="*/ 31 h 85"/>
                <a:gd name="T22" fmla="*/ 1 w 86"/>
                <a:gd name="T23" fmla="*/ 36 h 85"/>
                <a:gd name="T24" fmla="*/ 1 w 86"/>
                <a:gd name="T25" fmla="*/ 49 h 85"/>
                <a:gd name="T26" fmla="*/ 10 w 86"/>
                <a:gd name="T27" fmla="*/ 54 h 85"/>
                <a:gd name="T28" fmla="*/ 8 w 86"/>
                <a:gd name="T29" fmla="*/ 64 h 85"/>
                <a:gd name="T30" fmla="*/ 18 w 86"/>
                <a:gd name="T31" fmla="*/ 77 h 85"/>
                <a:gd name="T32" fmla="*/ 28 w 86"/>
                <a:gd name="T33" fmla="*/ 74 h 85"/>
                <a:gd name="T34" fmla="*/ 34 w 86"/>
                <a:gd name="T35" fmla="*/ 82 h 85"/>
                <a:gd name="T36" fmla="*/ 43 w 86"/>
                <a:gd name="T37" fmla="*/ 85 h 85"/>
                <a:gd name="T38" fmla="*/ 52 w 86"/>
                <a:gd name="T39" fmla="*/ 82 h 85"/>
                <a:gd name="T40" fmla="*/ 58 w 86"/>
                <a:gd name="T41" fmla="*/ 74 h 85"/>
                <a:gd name="T42" fmla="*/ 68 w 86"/>
                <a:gd name="T43" fmla="*/ 77 h 85"/>
                <a:gd name="T44" fmla="*/ 78 w 86"/>
                <a:gd name="T45" fmla="*/ 64 h 85"/>
                <a:gd name="T46" fmla="*/ 76 w 86"/>
                <a:gd name="T47" fmla="*/ 54 h 85"/>
                <a:gd name="T48" fmla="*/ 85 w 86"/>
                <a:gd name="T49" fmla="*/ 49 h 85"/>
                <a:gd name="T50" fmla="*/ 85 w 86"/>
                <a:gd name="T51" fmla="*/ 36 h 85"/>
                <a:gd name="T52" fmla="*/ 72 w 86"/>
                <a:gd name="T53" fmla="*/ 48 h 85"/>
                <a:gd name="T54" fmla="*/ 67 w 86"/>
                <a:gd name="T55" fmla="*/ 56 h 85"/>
                <a:gd name="T56" fmla="*/ 70 w 86"/>
                <a:gd name="T57" fmla="*/ 65 h 85"/>
                <a:gd name="T58" fmla="*/ 60 w 86"/>
                <a:gd name="T59" fmla="*/ 67 h 85"/>
                <a:gd name="T60" fmla="*/ 51 w 86"/>
                <a:gd name="T61" fmla="*/ 69 h 85"/>
                <a:gd name="T62" fmla="*/ 46 w 86"/>
                <a:gd name="T63" fmla="*/ 78 h 85"/>
                <a:gd name="T64" fmla="*/ 38 w 86"/>
                <a:gd name="T65" fmla="*/ 72 h 85"/>
                <a:gd name="T66" fmla="*/ 30 w 86"/>
                <a:gd name="T67" fmla="*/ 67 h 85"/>
                <a:gd name="T68" fmla="*/ 20 w 86"/>
                <a:gd name="T69" fmla="*/ 70 h 85"/>
                <a:gd name="T70" fmla="*/ 19 w 86"/>
                <a:gd name="T71" fmla="*/ 59 h 85"/>
                <a:gd name="T72" fmla="*/ 16 w 86"/>
                <a:gd name="T73" fmla="*/ 51 h 85"/>
                <a:gd name="T74" fmla="*/ 8 w 86"/>
                <a:gd name="T75" fmla="*/ 46 h 85"/>
                <a:gd name="T76" fmla="*/ 8 w 86"/>
                <a:gd name="T77" fmla="*/ 39 h 85"/>
                <a:gd name="T78" fmla="*/ 16 w 86"/>
                <a:gd name="T79" fmla="*/ 35 h 85"/>
                <a:gd name="T80" fmla="*/ 19 w 86"/>
                <a:gd name="T81" fmla="*/ 26 h 85"/>
                <a:gd name="T82" fmla="*/ 20 w 86"/>
                <a:gd name="T83" fmla="*/ 15 h 85"/>
                <a:gd name="T84" fmla="*/ 30 w 86"/>
                <a:gd name="T85" fmla="*/ 18 h 85"/>
                <a:gd name="T86" fmla="*/ 38 w 86"/>
                <a:gd name="T87" fmla="*/ 14 h 85"/>
                <a:gd name="T88" fmla="*/ 46 w 86"/>
                <a:gd name="T89" fmla="*/ 7 h 85"/>
                <a:gd name="T90" fmla="*/ 51 w 86"/>
                <a:gd name="T91" fmla="*/ 16 h 85"/>
                <a:gd name="T92" fmla="*/ 60 w 86"/>
                <a:gd name="T93" fmla="*/ 18 h 85"/>
                <a:gd name="T94" fmla="*/ 70 w 86"/>
                <a:gd name="T95" fmla="*/ 20 h 85"/>
                <a:gd name="T96" fmla="*/ 67 w 86"/>
                <a:gd name="T97" fmla="*/ 29 h 85"/>
                <a:gd name="T98" fmla="*/ 72 w 86"/>
                <a:gd name="T99" fmla="*/ 37 h 85"/>
                <a:gd name="T100" fmla="*/ 78 w 86"/>
                <a:gd name="T101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85">
                  <a:moveTo>
                    <a:pt x="85" y="36"/>
                  </a:moveTo>
                  <a:cubicBezTo>
                    <a:pt x="85" y="35"/>
                    <a:pt x="84" y="34"/>
                    <a:pt x="83" y="33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0"/>
                    <a:pt x="75" y="29"/>
                    <a:pt x="75" y="28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0"/>
                    <a:pt x="78" y="18"/>
                    <a:pt x="77" y="17"/>
                  </a:cubicBezTo>
                  <a:cubicBezTo>
                    <a:pt x="75" y="14"/>
                    <a:pt x="72" y="11"/>
                    <a:pt x="68" y="8"/>
                  </a:cubicBezTo>
                  <a:cubicBezTo>
                    <a:pt x="67" y="7"/>
                    <a:pt x="66" y="7"/>
                    <a:pt x="65" y="8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6" y="10"/>
                    <a:pt x="55" y="1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2"/>
                    <a:pt x="51" y="1"/>
                    <a:pt x="49" y="0"/>
                  </a:cubicBezTo>
                  <a:cubicBezTo>
                    <a:pt x="45" y="0"/>
                    <a:pt x="41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0"/>
                    <a:pt x="28" y="1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7"/>
                    <a:pt x="19" y="7"/>
                    <a:pt x="18" y="8"/>
                  </a:cubicBezTo>
                  <a:cubicBezTo>
                    <a:pt x="14" y="11"/>
                    <a:pt x="11" y="14"/>
                    <a:pt x="9" y="17"/>
                  </a:cubicBezTo>
                  <a:cubicBezTo>
                    <a:pt x="8" y="18"/>
                    <a:pt x="8" y="20"/>
                    <a:pt x="8" y="21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9"/>
                    <a:pt x="10" y="30"/>
                    <a:pt x="10" y="31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4"/>
                    <a:pt x="1" y="35"/>
                    <a:pt x="1" y="36"/>
                  </a:cubicBezTo>
                  <a:cubicBezTo>
                    <a:pt x="0" y="39"/>
                    <a:pt x="0" y="41"/>
                    <a:pt x="0" y="43"/>
                  </a:cubicBezTo>
                  <a:cubicBezTo>
                    <a:pt x="0" y="45"/>
                    <a:pt x="0" y="47"/>
                    <a:pt x="1" y="49"/>
                  </a:cubicBezTo>
                  <a:cubicBezTo>
                    <a:pt x="1" y="50"/>
                    <a:pt x="2" y="52"/>
                    <a:pt x="3" y="52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56"/>
                    <a:pt x="11" y="57"/>
                    <a:pt x="11" y="58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7"/>
                    <a:pt x="9" y="68"/>
                  </a:cubicBezTo>
                  <a:cubicBezTo>
                    <a:pt x="11" y="71"/>
                    <a:pt x="14" y="74"/>
                    <a:pt x="18" y="77"/>
                  </a:cubicBezTo>
                  <a:cubicBezTo>
                    <a:pt x="19" y="78"/>
                    <a:pt x="20" y="78"/>
                    <a:pt x="22" y="77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9" y="75"/>
                    <a:pt x="30" y="75"/>
                    <a:pt x="31" y="76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4"/>
                    <a:pt x="35" y="85"/>
                    <a:pt x="37" y="85"/>
                  </a:cubicBezTo>
                  <a:cubicBezTo>
                    <a:pt x="39" y="85"/>
                    <a:pt x="41" y="85"/>
                    <a:pt x="43" y="85"/>
                  </a:cubicBezTo>
                  <a:cubicBezTo>
                    <a:pt x="45" y="85"/>
                    <a:pt x="47" y="85"/>
                    <a:pt x="49" y="85"/>
                  </a:cubicBezTo>
                  <a:cubicBezTo>
                    <a:pt x="51" y="85"/>
                    <a:pt x="52" y="84"/>
                    <a:pt x="52" y="82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5"/>
                    <a:pt x="57" y="75"/>
                    <a:pt x="58" y="74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6" y="78"/>
                    <a:pt x="67" y="78"/>
                    <a:pt x="68" y="77"/>
                  </a:cubicBezTo>
                  <a:cubicBezTo>
                    <a:pt x="72" y="74"/>
                    <a:pt x="75" y="71"/>
                    <a:pt x="77" y="68"/>
                  </a:cubicBezTo>
                  <a:cubicBezTo>
                    <a:pt x="78" y="67"/>
                    <a:pt x="78" y="65"/>
                    <a:pt x="78" y="64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6" y="54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5" y="50"/>
                    <a:pt x="85" y="49"/>
                  </a:cubicBezTo>
                  <a:cubicBezTo>
                    <a:pt x="86" y="47"/>
                    <a:pt x="86" y="45"/>
                    <a:pt x="86" y="43"/>
                  </a:cubicBezTo>
                  <a:cubicBezTo>
                    <a:pt x="86" y="41"/>
                    <a:pt x="86" y="39"/>
                    <a:pt x="85" y="36"/>
                  </a:cubicBezTo>
                  <a:moveTo>
                    <a:pt x="78" y="46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71" y="48"/>
                    <a:pt x="70" y="49"/>
                    <a:pt x="70" y="51"/>
                  </a:cubicBezTo>
                  <a:cubicBezTo>
                    <a:pt x="69" y="52"/>
                    <a:pt x="68" y="54"/>
                    <a:pt x="67" y="56"/>
                  </a:cubicBezTo>
                  <a:cubicBezTo>
                    <a:pt x="67" y="57"/>
                    <a:pt x="67" y="58"/>
                    <a:pt x="67" y="59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9" y="67"/>
                    <a:pt x="67" y="68"/>
                    <a:pt x="6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9" y="66"/>
                    <a:pt x="57" y="66"/>
                    <a:pt x="56" y="67"/>
                  </a:cubicBezTo>
                  <a:cubicBezTo>
                    <a:pt x="55" y="68"/>
                    <a:pt x="53" y="69"/>
                    <a:pt x="51" y="69"/>
                  </a:cubicBezTo>
                  <a:cubicBezTo>
                    <a:pt x="50" y="70"/>
                    <a:pt x="49" y="70"/>
                    <a:pt x="48" y="7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8"/>
                    <a:pt x="42" y="78"/>
                    <a:pt x="40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0"/>
                    <a:pt x="36" y="70"/>
                    <a:pt x="35" y="69"/>
                  </a:cubicBezTo>
                  <a:cubicBezTo>
                    <a:pt x="33" y="69"/>
                    <a:pt x="31" y="68"/>
                    <a:pt x="30" y="67"/>
                  </a:cubicBezTo>
                  <a:cubicBezTo>
                    <a:pt x="29" y="66"/>
                    <a:pt x="27" y="66"/>
                    <a:pt x="26" y="67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9" y="68"/>
                    <a:pt x="17" y="67"/>
                    <a:pt x="16" y="6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18" y="54"/>
                    <a:pt x="17" y="52"/>
                    <a:pt x="16" y="51"/>
                  </a:cubicBezTo>
                  <a:cubicBezTo>
                    <a:pt x="16" y="49"/>
                    <a:pt x="15" y="48"/>
                    <a:pt x="14" y="48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4"/>
                    <a:pt x="8" y="43"/>
                  </a:cubicBezTo>
                  <a:cubicBezTo>
                    <a:pt x="8" y="42"/>
                    <a:pt x="8" y="41"/>
                    <a:pt x="8" y="39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7"/>
                    <a:pt x="16" y="36"/>
                    <a:pt x="16" y="35"/>
                  </a:cubicBezTo>
                  <a:cubicBezTo>
                    <a:pt x="17" y="33"/>
                    <a:pt x="18" y="31"/>
                    <a:pt x="19" y="29"/>
                  </a:cubicBezTo>
                  <a:cubicBezTo>
                    <a:pt x="19" y="28"/>
                    <a:pt x="19" y="27"/>
                    <a:pt x="19" y="2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18"/>
                    <a:pt x="19" y="17"/>
                    <a:pt x="20" y="1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9" y="19"/>
                    <a:pt x="30" y="18"/>
                  </a:cubicBezTo>
                  <a:cubicBezTo>
                    <a:pt x="31" y="17"/>
                    <a:pt x="33" y="17"/>
                    <a:pt x="35" y="16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7"/>
                    <a:pt x="46" y="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5"/>
                    <a:pt x="50" y="16"/>
                    <a:pt x="51" y="16"/>
                  </a:cubicBezTo>
                  <a:cubicBezTo>
                    <a:pt x="53" y="17"/>
                    <a:pt x="55" y="17"/>
                    <a:pt x="56" y="18"/>
                  </a:cubicBezTo>
                  <a:cubicBezTo>
                    <a:pt x="57" y="19"/>
                    <a:pt x="59" y="19"/>
                    <a:pt x="60" y="18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7" y="17"/>
                    <a:pt x="69" y="18"/>
                    <a:pt x="70" y="20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7"/>
                    <a:pt x="67" y="28"/>
                    <a:pt x="67" y="29"/>
                  </a:cubicBezTo>
                  <a:cubicBezTo>
                    <a:pt x="68" y="31"/>
                    <a:pt x="69" y="33"/>
                    <a:pt x="70" y="35"/>
                  </a:cubicBezTo>
                  <a:cubicBezTo>
                    <a:pt x="70" y="36"/>
                    <a:pt x="71" y="37"/>
                    <a:pt x="72" y="37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1"/>
                    <a:pt x="78" y="42"/>
                    <a:pt x="78" y="43"/>
                  </a:cubicBezTo>
                  <a:cubicBezTo>
                    <a:pt x="78" y="44"/>
                    <a:pt x="78" y="45"/>
                    <a:pt x="78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87" name="淘宝店chenying0907 55"/>
            <p:cNvSpPr>
              <a:spLocks noEditPoints="1"/>
            </p:cNvSpPr>
            <p:nvPr/>
          </p:nvSpPr>
          <p:spPr bwMode="auto">
            <a:xfrm>
              <a:off x="887" y="1883"/>
              <a:ext cx="69" cy="68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6 h 34"/>
                <a:gd name="T12" fmla="*/ 7 w 34"/>
                <a:gd name="T13" fmla="*/ 17 h 34"/>
                <a:gd name="T14" fmla="*/ 17 w 34"/>
                <a:gd name="T15" fmla="*/ 7 h 34"/>
                <a:gd name="T16" fmla="*/ 27 w 34"/>
                <a:gd name="T17" fmla="*/ 17 h 34"/>
                <a:gd name="T18" fmla="*/ 17 w 34"/>
                <a:gd name="T19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7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moveTo>
                    <a:pt x="17" y="26"/>
                  </a:moveTo>
                  <a:cubicBezTo>
                    <a:pt x="12" y="26"/>
                    <a:pt x="7" y="22"/>
                    <a:pt x="7" y="17"/>
                  </a:cubicBezTo>
                  <a:cubicBezTo>
                    <a:pt x="7" y="11"/>
                    <a:pt x="12" y="7"/>
                    <a:pt x="17" y="7"/>
                  </a:cubicBezTo>
                  <a:cubicBezTo>
                    <a:pt x="22" y="7"/>
                    <a:pt x="27" y="11"/>
                    <a:pt x="27" y="17"/>
                  </a:cubicBezTo>
                  <a:cubicBezTo>
                    <a:pt x="27" y="22"/>
                    <a:pt x="22" y="26"/>
                    <a:pt x="17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88" name="PA_任意多边形 5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328864" y="3136598"/>
            <a:ext cx="276225" cy="190559"/>
          </a:xfrm>
          <a:custGeom>
            <a:avLst/>
            <a:gdLst>
              <a:gd name="T0" fmla="*/ 82 w 86"/>
              <a:gd name="T1" fmla="*/ 7 h 59"/>
              <a:gd name="T2" fmla="*/ 74 w 86"/>
              <a:gd name="T3" fmla="*/ 4 h 59"/>
              <a:gd name="T4" fmla="*/ 66 w 86"/>
              <a:gd name="T5" fmla="*/ 7 h 59"/>
              <a:gd name="T6" fmla="*/ 63 w 86"/>
              <a:gd name="T7" fmla="*/ 15 h 59"/>
              <a:gd name="T8" fmla="*/ 64 w 86"/>
              <a:gd name="T9" fmla="*/ 20 h 59"/>
              <a:gd name="T10" fmla="*/ 50 w 86"/>
              <a:gd name="T11" fmla="*/ 32 h 59"/>
              <a:gd name="T12" fmla="*/ 42 w 86"/>
              <a:gd name="T13" fmla="*/ 30 h 59"/>
              <a:gd name="T14" fmla="*/ 35 w 86"/>
              <a:gd name="T15" fmla="*/ 32 h 59"/>
              <a:gd name="T16" fmla="*/ 25 w 86"/>
              <a:gd name="T17" fmla="*/ 20 h 59"/>
              <a:gd name="T18" fmla="*/ 23 w 86"/>
              <a:gd name="T19" fmla="*/ 4 h 59"/>
              <a:gd name="T20" fmla="*/ 14 w 86"/>
              <a:gd name="T21" fmla="*/ 0 h 59"/>
              <a:gd name="T22" fmla="*/ 4 w 86"/>
              <a:gd name="T23" fmla="*/ 4 h 59"/>
              <a:gd name="T24" fmla="*/ 0 w 86"/>
              <a:gd name="T25" fmla="*/ 14 h 59"/>
              <a:gd name="T26" fmla="*/ 4 w 86"/>
              <a:gd name="T27" fmla="*/ 23 h 59"/>
              <a:gd name="T28" fmla="*/ 14 w 86"/>
              <a:gd name="T29" fmla="*/ 27 h 59"/>
              <a:gd name="T30" fmla="*/ 20 w 86"/>
              <a:gd name="T31" fmla="*/ 25 h 59"/>
              <a:gd name="T32" fmla="*/ 30 w 86"/>
              <a:gd name="T33" fmla="*/ 37 h 59"/>
              <a:gd name="T34" fmla="*/ 32 w 86"/>
              <a:gd name="T35" fmla="*/ 55 h 59"/>
              <a:gd name="T36" fmla="*/ 42 w 86"/>
              <a:gd name="T37" fmla="*/ 59 h 59"/>
              <a:gd name="T38" fmla="*/ 52 w 86"/>
              <a:gd name="T39" fmla="*/ 55 h 59"/>
              <a:gd name="T40" fmla="*/ 55 w 86"/>
              <a:gd name="T41" fmla="*/ 38 h 59"/>
              <a:gd name="T42" fmla="*/ 69 w 86"/>
              <a:gd name="T43" fmla="*/ 25 h 59"/>
              <a:gd name="T44" fmla="*/ 74 w 86"/>
              <a:gd name="T45" fmla="*/ 27 h 59"/>
              <a:gd name="T46" fmla="*/ 82 w 86"/>
              <a:gd name="T47" fmla="*/ 23 h 59"/>
              <a:gd name="T48" fmla="*/ 86 w 86"/>
              <a:gd name="T49" fmla="*/ 15 h 59"/>
              <a:gd name="T50" fmla="*/ 82 w 86"/>
              <a:gd name="T51" fmla="*/ 7 h 59"/>
              <a:gd name="T52" fmla="*/ 9 w 86"/>
              <a:gd name="T53" fmla="*/ 18 h 59"/>
              <a:gd name="T54" fmla="*/ 8 w 86"/>
              <a:gd name="T55" fmla="*/ 14 h 59"/>
              <a:gd name="T56" fmla="*/ 9 w 86"/>
              <a:gd name="T57" fmla="*/ 9 h 59"/>
              <a:gd name="T58" fmla="*/ 14 w 86"/>
              <a:gd name="T59" fmla="*/ 8 h 59"/>
              <a:gd name="T60" fmla="*/ 18 w 86"/>
              <a:gd name="T61" fmla="*/ 9 h 59"/>
              <a:gd name="T62" fmla="*/ 18 w 86"/>
              <a:gd name="T63" fmla="*/ 18 h 59"/>
              <a:gd name="T64" fmla="*/ 9 w 86"/>
              <a:gd name="T65" fmla="*/ 18 h 59"/>
              <a:gd name="T66" fmla="*/ 77 w 86"/>
              <a:gd name="T67" fmla="*/ 18 h 59"/>
              <a:gd name="T68" fmla="*/ 71 w 86"/>
              <a:gd name="T69" fmla="*/ 18 h 59"/>
              <a:gd name="T70" fmla="*/ 70 w 86"/>
              <a:gd name="T71" fmla="*/ 15 h 59"/>
              <a:gd name="T72" fmla="*/ 71 w 86"/>
              <a:gd name="T73" fmla="*/ 12 h 59"/>
              <a:gd name="T74" fmla="*/ 74 w 86"/>
              <a:gd name="T75" fmla="*/ 11 h 59"/>
              <a:gd name="T76" fmla="*/ 77 w 86"/>
              <a:gd name="T77" fmla="*/ 12 h 59"/>
              <a:gd name="T78" fmla="*/ 78 w 86"/>
              <a:gd name="T79" fmla="*/ 15 h 59"/>
              <a:gd name="T80" fmla="*/ 77 w 86"/>
              <a:gd name="T81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6" h="59">
                <a:moveTo>
                  <a:pt x="82" y="7"/>
                </a:moveTo>
                <a:cubicBezTo>
                  <a:pt x="80" y="5"/>
                  <a:pt x="77" y="4"/>
                  <a:pt x="74" y="4"/>
                </a:cubicBezTo>
                <a:cubicBezTo>
                  <a:pt x="71" y="4"/>
                  <a:pt x="68" y="5"/>
                  <a:pt x="66" y="7"/>
                </a:cubicBezTo>
                <a:cubicBezTo>
                  <a:pt x="64" y="9"/>
                  <a:pt x="63" y="12"/>
                  <a:pt x="63" y="15"/>
                </a:cubicBezTo>
                <a:cubicBezTo>
                  <a:pt x="63" y="17"/>
                  <a:pt x="63" y="18"/>
                  <a:pt x="64" y="20"/>
                </a:cubicBezTo>
                <a:cubicBezTo>
                  <a:pt x="50" y="32"/>
                  <a:pt x="50" y="32"/>
                  <a:pt x="50" y="32"/>
                </a:cubicBezTo>
                <a:cubicBezTo>
                  <a:pt x="47" y="31"/>
                  <a:pt x="45" y="30"/>
                  <a:pt x="42" y="30"/>
                </a:cubicBezTo>
                <a:cubicBezTo>
                  <a:pt x="40" y="30"/>
                  <a:pt x="37" y="31"/>
                  <a:pt x="35" y="32"/>
                </a:cubicBezTo>
                <a:cubicBezTo>
                  <a:pt x="25" y="20"/>
                  <a:pt x="25" y="20"/>
                  <a:pt x="25" y="20"/>
                </a:cubicBezTo>
                <a:cubicBezTo>
                  <a:pt x="28" y="15"/>
                  <a:pt x="27" y="8"/>
                  <a:pt x="23" y="4"/>
                </a:cubicBezTo>
                <a:cubicBezTo>
                  <a:pt x="21" y="2"/>
                  <a:pt x="17" y="0"/>
                  <a:pt x="14" y="0"/>
                </a:cubicBezTo>
                <a:cubicBezTo>
                  <a:pt x="10" y="0"/>
                  <a:pt x="7" y="2"/>
                  <a:pt x="4" y="4"/>
                </a:cubicBezTo>
                <a:cubicBezTo>
                  <a:pt x="2" y="7"/>
                  <a:pt x="0" y="10"/>
                  <a:pt x="0" y="14"/>
                </a:cubicBezTo>
                <a:cubicBezTo>
                  <a:pt x="0" y="17"/>
                  <a:pt x="2" y="20"/>
                  <a:pt x="4" y="23"/>
                </a:cubicBezTo>
                <a:cubicBezTo>
                  <a:pt x="7" y="25"/>
                  <a:pt x="10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30" y="37"/>
                  <a:pt x="30" y="37"/>
                  <a:pt x="30" y="37"/>
                </a:cubicBezTo>
                <a:cubicBezTo>
                  <a:pt x="27" y="43"/>
                  <a:pt x="27" y="50"/>
                  <a:pt x="32" y="55"/>
                </a:cubicBezTo>
                <a:cubicBezTo>
                  <a:pt x="35" y="58"/>
                  <a:pt x="38" y="59"/>
                  <a:pt x="42" y="59"/>
                </a:cubicBezTo>
                <a:cubicBezTo>
                  <a:pt x="46" y="59"/>
                  <a:pt x="50" y="58"/>
                  <a:pt x="52" y="55"/>
                </a:cubicBezTo>
                <a:cubicBezTo>
                  <a:pt x="57" y="50"/>
                  <a:pt x="58" y="43"/>
                  <a:pt x="55" y="38"/>
                </a:cubicBezTo>
                <a:cubicBezTo>
                  <a:pt x="69" y="25"/>
                  <a:pt x="69" y="25"/>
                  <a:pt x="69" y="25"/>
                </a:cubicBezTo>
                <a:cubicBezTo>
                  <a:pt x="71" y="26"/>
                  <a:pt x="72" y="27"/>
                  <a:pt x="74" y="27"/>
                </a:cubicBezTo>
                <a:cubicBezTo>
                  <a:pt x="77" y="27"/>
                  <a:pt x="80" y="25"/>
                  <a:pt x="82" y="23"/>
                </a:cubicBezTo>
                <a:cubicBezTo>
                  <a:pt x="85" y="21"/>
                  <a:pt x="86" y="18"/>
                  <a:pt x="86" y="15"/>
                </a:cubicBezTo>
                <a:cubicBezTo>
                  <a:pt x="86" y="12"/>
                  <a:pt x="85" y="9"/>
                  <a:pt x="82" y="7"/>
                </a:cubicBezTo>
                <a:moveTo>
                  <a:pt x="9" y="18"/>
                </a:moveTo>
                <a:cubicBezTo>
                  <a:pt x="8" y="17"/>
                  <a:pt x="8" y="15"/>
                  <a:pt x="8" y="14"/>
                </a:cubicBezTo>
                <a:cubicBezTo>
                  <a:pt x="8" y="12"/>
                  <a:pt x="8" y="10"/>
                  <a:pt x="9" y="9"/>
                </a:cubicBezTo>
                <a:cubicBezTo>
                  <a:pt x="11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5"/>
                  <a:pt x="18" y="18"/>
                </a:cubicBezTo>
                <a:cubicBezTo>
                  <a:pt x="16" y="20"/>
                  <a:pt x="12" y="20"/>
                  <a:pt x="9" y="18"/>
                </a:cubicBezTo>
                <a:moveTo>
                  <a:pt x="77" y="18"/>
                </a:moveTo>
                <a:cubicBezTo>
                  <a:pt x="76" y="20"/>
                  <a:pt x="73" y="20"/>
                  <a:pt x="71" y="18"/>
                </a:cubicBezTo>
                <a:cubicBezTo>
                  <a:pt x="71" y="17"/>
                  <a:pt x="70" y="16"/>
                  <a:pt x="70" y="15"/>
                </a:cubicBezTo>
                <a:cubicBezTo>
                  <a:pt x="70" y="14"/>
                  <a:pt x="71" y="13"/>
                  <a:pt x="71" y="12"/>
                </a:cubicBezTo>
                <a:cubicBezTo>
                  <a:pt x="72" y="11"/>
                  <a:pt x="73" y="11"/>
                  <a:pt x="74" y="11"/>
                </a:cubicBezTo>
                <a:cubicBezTo>
                  <a:pt x="75" y="11"/>
                  <a:pt x="76" y="11"/>
                  <a:pt x="77" y="12"/>
                </a:cubicBezTo>
                <a:cubicBezTo>
                  <a:pt x="78" y="13"/>
                  <a:pt x="78" y="14"/>
                  <a:pt x="78" y="15"/>
                </a:cubicBezTo>
                <a:cubicBezTo>
                  <a:pt x="78" y="16"/>
                  <a:pt x="78" y="17"/>
                  <a:pt x="77" y="1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92" name="PA_淘宝店chenying0907 6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9313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01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3" name="PA_淘宝店chenying0907 6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46288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02</a:t>
            </a:r>
            <a:endParaRPr lang="zh-CN" altLang="zh-CN" sz="800">
              <a:solidFill>
                <a:schemeClr val="bg1"/>
              </a:solidFill>
            </a:endParaRPr>
          </a:p>
        </p:txBody>
      </p:sp>
      <p:sp>
        <p:nvSpPr>
          <p:cNvPr id="44094" name="PA_淘宝店chenying0907 6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1200" y="3478016"/>
            <a:ext cx="863600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800">
                <a:solidFill>
                  <a:schemeClr val="bg1"/>
                </a:solidFill>
              </a:rPr>
              <a:t>OPTION 03</a:t>
            </a:r>
            <a:endParaRPr lang="zh-CN" altLang="zh-CN" sz="800">
              <a:solidFill>
                <a:schemeClr val="bg1"/>
              </a:solidFill>
            </a:endParaRPr>
          </a:p>
        </p:txBody>
      </p:sp>
      <p:grpSp>
        <p:nvGrpSpPr>
          <p:cNvPr id="39" name="PA_淘宝店chenying0907 38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51" name="淘宝店chenying0907 37"/>
            <p:cNvSpPr>
              <a:spLocks/>
            </p:cNvSpPr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淘宝店chenying0907 38"/>
            <p:cNvSpPr>
              <a:spLocks/>
            </p:cNvSpPr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淘宝店chenying0907 39"/>
            <p:cNvSpPr>
              <a:spLocks/>
            </p:cNvSpPr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1759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parameters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5" name="PA_文本框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5359" y="509426"/>
            <a:ext cx="1999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800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This is a good space for a short subtitle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FDD7421-2894-9A42-B4F5-6E7E07DF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CHH</a:t>
            </a:r>
            <a:endParaRPr lang="zh-CN" altLang="en-US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F8C98BD-4E26-5A45-BFFB-48DDDE10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F430364-BC3B-CA44-B242-7870861CB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200" y="4725099"/>
            <a:ext cx="1944661" cy="31600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96CD24F-851D-8A4E-91D1-DFD0915A4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89011"/>
              </p:ext>
            </p:extLst>
          </p:nvPr>
        </p:nvGraphicFramePr>
        <p:xfrm>
          <a:off x="1246326" y="1545065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75677096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6758361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7303347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750446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28765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mumuM</a:t>
                      </a:r>
                      <a:endParaRPr lang="en-US" altLang="zh-CN" sz="12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mumuRecoilM</a:t>
                      </a:r>
                      <a:endParaRPr lang="en-US" altLang="zh-CN" sz="12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qqM</a:t>
                      </a:r>
                      <a:endParaRPr lang="en-US" altLang="zh-CN" sz="12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qqRecoilM</a:t>
                      </a:r>
                      <a:endParaRPr lang="en-US" altLang="zh-CN" sz="12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600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ans" dirty="0">
                          <a:solidFill>
                            <a:schemeClr val="tx2"/>
                          </a:solidFill>
                        </a:rPr>
                        <a:t>S(ZH)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en-US" altLang="zh-Hans" dirty="0">
                          <a:solidFill>
                            <a:schemeClr val="tx2"/>
                          </a:solidFill>
                        </a:rPr>
                        <a:t>25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2"/>
                          </a:solidFill>
                        </a:rPr>
                        <a:t>9</a:t>
                      </a:r>
                      <a:r>
                        <a:rPr lang="en-US" altLang="zh-Hans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2"/>
                          </a:solidFill>
                        </a:rPr>
                        <a:t>9</a:t>
                      </a:r>
                      <a:r>
                        <a:rPr lang="en-US" altLang="zh-Hans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en-US" altLang="zh-Hans" dirty="0">
                          <a:solidFill>
                            <a:schemeClr val="tx2"/>
                          </a:solidFill>
                        </a:rPr>
                        <a:t>25</a:t>
                      </a:r>
                      <a:endParaRPr lang="zh-CN" alt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619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7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push dir="u"/>
      </p:transition>
    </mc:Choice>
    <mc:Fallback xmlns="">
      <p:transition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8" grpId="0" animBg="1"/>
      <p:bldP spid="44092" grpId="0"/>
      <p:bldP spid="44093" grpId="0" animBg="1" autoUpdateAnimBg="0"/>
      <p:bldP spid="44094" grpId="0" animBg="1" autoUpdateAnimBg="0"/>
      <p:bldP spid="54" grpId="0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9E7E3"/>
      </a:accent1>
      <a:accent2>
        <a:srgbClr val="F1CFCD"/>
      </a:accent2>
      <a:accent3>
        <a:srgbClr val="E5AAA4"/>
      </a:accent3>
      <a:accent4>
        <a:srgbClr val="9B7F7B"/>
      </a:accent4>
      <a:accent5>
        <a:srgbClr val="756359"/>
      </a:accent5>
      <a:accent6>
        <a:srgbClr val="ABA8A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</TotalTime>
  <Words>570</Words>
  <Application>Microsoft Macintosh PowerPoint</Application>
  <PresentationFormat>全屏显示(16:9)</PresentationFormat>
  <Paragraphs>152</Paragraphs>
  <Slides>22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8" baseType="lpstr">
      <vt:lpstr>宋体</vt:lpstr>
      <vt:lpstr>Arial</vt:lpstr>
      <vt:lpstr>微软雅黑 Light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CHENYING0907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CHENYING0907</dc:title>
  <dc:creator>CHENYING0907</dc:creator>
  <cp:lastModifiedBy>崔 瀚化</cp:lastModifiedBy>
  <cp:revision>45</cp:revision>
  <dcterms:created xsi:type="dcterms:W3CDTF">2016-04-19T02:45:27Z</dcterms:created>
  <dcterms:modified xsi:type="dcterms:W3CDTF">2019-10-11T06:42:09Z</dcterms:modified>
</cp:coreProperties>
</file>