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53C760-E1D1-45C5-BBE4-D21BD736C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42280F-025C-472E-9E49-29C231379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E1E964-3901-481A-8136-8BD81938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8BFCD4-5F27-48BC-81FB-DA05D5B1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E09CF4-1D33-4D41-90B5-BBEE8480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96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810BCA-63EA-424D-9FD1-A67EF71B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AE67B9-5C1C-4FE2-8968-8E5126E43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7C1271-527E-4CF5-BE3D-476F2523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11B22-BBE5-456E-902B-35211872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A4A8E6-40BD-495F-AC6B-5BAFFF48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35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BA7E70B-F8B3-494A-BAA8-DAC9F08D5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C363532-09D3-43BD-9CA1-D5D3A78D5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DE4806-0429-40F6-A6EE-26546B49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B3810-AE64-4AB3-9184-13D33A8D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B100BA-EC3A-48C9-86B8-7AA0CC82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22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DA26E-C314-4E73-B023-75747CF47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C10622-708F-4675-BF4E-6D5BF3D37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458A30-8241-4FB4-9484-C79A28BA1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1E1F31-3618-4E70-90D9-39D9C617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67C35-B32B-4A96-AF2A-F9FB741B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34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110BE-157A-48A6-A9F5-82446E681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CB7EF5-DEF2-4FCF-B5EB-B4AFD570F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641C8D-A4B1-49E4-AE62-E7ACED177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DE5692-5AB5-4D58-AFDE-766EAB79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24EA43-5FA9-4668-833E-5AACC75AE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05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02715C-CFFC-4A31-AD99-12D76D06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1E31C5-8013-4F8F-8273-FCFB8D3F7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31EC196-E213-486A-9E76-DF01729C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6BDB91-5E4A-45DC-842D-9FB3018B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CCE404-6BBC-4E34-BD06-EF87DE28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8C9BF4-3F1C-46ED-A166-5CD0275D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85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BF871A-5BC0-40C5-AC28-AD49D9D9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2E1F1-B6BA-48D1-8869-9B6AF981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AA4F5A-8568-4400-8C2F-8FDDCCD82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79931F-3849-4C9B-9B0E-F308D8D39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B40768D-339C-4B2F-B7C9-CC7973FBF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DF2639-154B-41E8-BB86-0222C3F9A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71C8891-FA69-4FA0-81C8-015956C8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E0CED9A-27F5-4F4C-B03E-622A3AE67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94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9D13C4-94AD-4A05-BD85-5F4625708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47DCAA0-B10B-49B3-B3EC-563946CB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81E648-0E2B-47E1-B896-37BB2E00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6D6FCCB-259C-411B-B7D9-CCC32BA0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22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56BCEF0-92D0-4DE1-B2CC-0F76EEB2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85B8C10-A04F-4446-B9DA-090ED475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7F21D3-C323-4E62-AA06-6EEA435A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0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261FE4-59D5-45A7-9327-5505D4E28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843C87-29CC-4F50-8B13-0DB4888E3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DC1FE6-0D1A-4793-9A61-8279EFDE6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8EFD5B-C9B5-4E4C-9355-4E12071B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C9E627-1423-4C0B-A55B-621BD291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96B64B-D644-4909-8E6B-C4090B3B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6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0D76C7-E0DB-4433-A072-1F568CB9B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3B87B2E-6868-4C3A-815F-5E90E9081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577473-3AAA-45D8-8FB7-27A002D3D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6DF462-D5D9-4003-95D0-9600FFFB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C987D7-5152-4A50-B96F-9EB74B4C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1361812-273D-4519-B97A-9B9BD12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16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620E0FF-5F31-4DB2-BB92-03D67333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03EC64-FAE1-4390-BB50-276E1BA33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AD2838-24C3-4688-B8C6-5BD19CAEE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6A4B-9202-4EA9-91CB-A962CDE04BBF}" type="datetimeFigureOut">
              <a:rPr lang="zh-CN" altLang="en-US" smtClean="0"/>
              <a:t>2019/10/14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904EE0-2C14-4357-830F-DA8EE4EC0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1894E7-8CE9-43E6-BF08-91EA9D3D0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BD8F-6287-4890-B696-4FA7AABA22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83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20270342-CD74-41D3-8626-26C431A9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7140"/>
            <a:ext cx="7886700" cy="652513"/>
          </a:xfrm>
        </p:spPr>
        <p:txBody>
          <a:bodyPr/>
          <a:lstStyle/>
          <a:p>
            <a:r>
              <a:rPr lang="en-US" altLang="zh-CN" dirty="0"/>
              <a:t>Implement </a:t>
            </a:r>
            <a:r>
              <a:rPr lang="en-US" altLang="zh-CN" dirty="0" err="1"/>
              <a:t>SiliconTracking</a:t>
            </a:r>
            <a:r>
              <a:rPr lang="en-US" altLang="zh-CN" dirty="0"/>
              <a:t> into CEPCSW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56C3C4F-563C-4E9B-BA29-060B08964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899653"/>
            <a:ext cx="8236974" cy="58256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Pixel: </a:t>
            </a:r>
            <a:r>
              <a:rPr lang="en-US" altLang="zh-CN" dirty="0" err="1"/>
              <a:t>SimTrackerHit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/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                       </a:t>
            </a:r>
            <a:r>
              <a:rPr lang="en-US" altLang="zh-CN" dirty="0" err="1"/>
              <a:t>SiliconTracking</a:t>
            </a:r>
            <a:endParaRPr lang="en-US" altLang="zh-CN" dirty="0"/>
          </a:p>
          <a:p>
            <a:r>
              <a:rPr lang="en-US" altLang="zh-CN" dirty="0"/>
              <a:t>Strip: </a:t>
            </a:r>
            <a:r>
              <a:rPr lang="en-US" altLang="zh-CN" dirty="0" err="1"/>
              <a:t>SimTrackerHit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/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>
                <a:sym typeface="Symbol" panose="05050102010706020507" pitchFamily="18" charset="2"/>
              </a:rPr>
              <a:t>SpacePoint</a:t>
            </a:r>
            <a:r>
              <a:rPr lang="en-US" altLang="zh-CN" dirty="0">
                <a:sym typeface="Symbol" panose="05050102010706020507" pitchFamily="18" charset="2"/>
              </a:rPr>
              <a:t>  </a:t>
            </a:r>
            <a:r>
              <a:rPr lang="en-US" altLang="zh-CN" dirty="0" err="1"/>
              <a:t>SiliconTracking</a:t>
            </a:r>
            <a:endParaRPr lang="en-US" altLang="zh-CN" dirty="0"/>
          </a:p>
          <a:p>
            <a:r>
              <a:rPr lang="en-US" altLang="zh-CN" dirty="0"/>
              <a:t>Tracking processes:</a:t>
            </a:r>
          </a:p>
          <a:p>
            <a:pPr lvl="1"/>
            <a:r>
              <a:rPr lang="en-US" altLang="zh-CN" dirty="0" err="1"/>
              <a:t>SiliconTracking_MarlinTrk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</a:t>
            </a:r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                                            </a:t>
            </a:r>
            <a:endParaRPr lang="en-US" altLang="zh-CN" dirty="0"/>
          </a:p>
          <a:p>
            <a:pPr lvl="1"/>
            <a:r>
              <a:rPr lang="en-US" altLang="zh-CN" dirty="0"/>
              <a:t>                                  </a:t>
            </a:r>
            <a:r>
              <a:rPr lang="en-US" altLang="zh-CN" dirty="0" err="1">
                <a:sym typeface="Symbol" panose="05050102010706020507" pitchFamily="18" charset="2"/>
              </a:rPr>
              <a:t>TrackSubsetProcessor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strike="sngStrike" dirty="0" err="1">
                <a:sym typeface="Symbol" panose="05050102010706020507" pitchFamily="18" charset="2"/>
              </a:rPr>
              <a:t>FullLDCTracking_MarlinTrk</a:t>
            </a:r>
            <a:endParaRPr lang="en-US" altLang="zh-CN" strike="sngStrike" dirty="0"/>
          </a:p>
          <a:p>
            <a:pPr lvl="1"/>
            <a:r>
              <a:rPr lang="en-US" altLang="zh-CN" dirty="0">
                <a:sym typeface="Symbol" panose="05050102010706020507" pitchFamily="18" charset="2"/>
              </a:rPr>
              <a:t>                                            </a:t>
            </a:r>
            <a:endParaRPr lang="en-US" altLang="zh-CN" dirty="0"/>
          </a:p>
          <a:p>
            <a:pPr lvl="1"/>
            <a:r>
              <a:rPr lang="en-US" altLang="zh-CN" dirty="0" err="1"/>
              <a:t>ForwardTracking</a:t>
            </a:r>
            <a:r>
              <a:rPr lang="en-US" altLang="zh-CN" dirty="0"/>
              <a:t>               </a:t>
            </a:r>
            <a:r>
              <a:rPr lang="en-US" altLang="zh-CN" dirty="0">
                <a:sym typeface="Symbol" panose="05050102010706020507" pitchFamily="18" charset="2"/>
              </a:rPr>
              <a:t> </a:t>
            </a:r>
            <a:endParaRPr lang="en-US" altLang="zh-CN" dirty="0"/>
          </a:p>
          <a:p>
            <a:pPr lvl="1"/>
            <a:r>
              <a:rPr lang="en-US" altLang="zh-CN" dirty="0"/>
              <a:t>                                     </a:t>
            </a:r>
            <a:r>
              <a:rPr lang="en-US" altLang="zh-CN" strike="sngStrike" dirty="0" err="1"/>
              <a:t>ClupatraProcessor</a:t>
            </a:r>
            <a:r>
              <a:rPr lang="en-US" altLang="zh-CN" dirty="0"/>
              <a:t>    </a:t>
            </a:r>
            <a:r>
              <a:rPr lang="en-US" altLang="zh-CN" dirty="0">
                <a:sym typeface="Symbol" panose="05050102010706020507" pitchFamily="18" charset="2"/>
              </a:rPr>
              <a:t></a:t>
            </a:r>
            <a:endParaRPr lang="en-US" altLang="zh-CN" dirty="0"/>
          </a:p>
          <a:p>
            <a:r>
              <a:rPr lang="en-US" altLang="zh-CN" dirty="0"/>
              <a:t>Package dependencies</a:t>
            </a:r>
          </a:p>
          <a:p>
            <a:pPr lvl="1"/>
            <a:r>
              <a:rPr lang="en-US" altLang="zh-CN" dirty="0" err="1"/>
              <a:t>MarlinTrk</a:t>
            </a:r>
            <a:endParaRPr lang="en-US" altLang="zh-CN" dirty="0"/>
          </a:p>
          <a:p>
            <a:pPr lvl="1"/>
            <a:r>
              <a:rPr lang="en-US" altLang="zh-CN" dirty="0" err="1"/>
              <a:t>KalDet</a:t>
            </a:r>
            <a:endParaRPr lang="en-US" altLang="zh-CN" dirty="0"/>
          </a:p>
          <a:p>
            <a:pPr lvl="1"/>
            <a:r>
              <a:rPr lang="en-US" altLang="zh-CN" dirty="0" err="1"/>
              <a:t>KalTest</a:t>
            </a:r>
            <a:endParaRPr lang="en-US" altLang="zh-CN" dirty="0"/>
          </a:p>
          <a:p>
            <a:r>
              <a:rPr lang="en-US" altLang="zh-CN" dirty="0"/>
              <a:t>Data model dependencies</a:t>
            </a:r>
          </a:p>
          <a:p>
            <a:pPr lvl="1"/>
            <a:r>
              <a:rPr lang="en-US" altLang="zh-CN" dirty="0"/>
              <a:t>LCIO to </a:t>
            </a:r>
            <a:r>
              <a:rPr lang="en-US" altLang="zh-CN" dirty="0" err="1"/>
              <a:t>plcio</a:t>
            </a:r>
            <a:endParaRPr lang="en-US" altLang="zh-CN" dirty="0"/>
          </a:p>
          <a:p>
            <a:pPr lvl="2"/>
            <a:r>
              <a:rPr lang="en-US" altLang="zh-CN" dirty="0" err="1"/>
              <a:t>TrackerHit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/>
              <a:t>TrackerHit</a:t>
            </a:r>
            <a:endParaRPr lang="en-US" altLang="zh-CN" dirty="0"/>
          </a:p>
          <a:p>
            <a:pPr lvl="2"/>
            <a:r>
              <a:rPr lang="en-US" altLang="zh-CN" dirty="0" err="1"/>
              <a:t>TrackerHitPlane</a:t>
            </a:r>
            <a:endParaRPr lang="en-US" altLang="zh-CN" dirty="0"/>
          </a:p>
          <a:p>
            <a:pPr lvl="3"/>
            <a:r>
              <a:rPr lang="en-US" altLang="zh-CN" dirty="0"/>
              <a:t>Direction of U,V: (</a:t>
            </a:r>
            <a:r>
              <a:rPr lang="en-US" altLang="zh-CN" dirty="0">
                <a:sym typeface="Symbol" panose="05050102010706020507" pitchFamily="18" charset="2"/>
              </a:rPr>
              <a:t>,) of </a:t>
            </a:r>
            <a:r>
              <a:rPr lang="en-US" altLang="zh-CN" dirty="0" err="1"/>
              <a:t>x,y</a:t>
            </a:r>
            <a:r>
              <a:rPr lang="en-US" altLang="zh-CN" dirty="0"/>
              <a:t> axis of strip</a:t>
            </a:r>
          </a:p>
          <a:p>
            <a:pPr lvl="3"/>
            <a:r>
              <a:rPr lang="en-US" altLang="zh-CN" dirty="0"/>
              <a:t>Measurement uncertainties in plane U,V</a:t>
            </a:r>
          </a:p>
          <a:p>
            <a:pPr lvl="3"/>
            <a:r>
              <a:rPr lang="en-US" altLang="zh-CN" dirty="0">
                <a:sym typeface="Symbol" panose="05050102010706020507" pitchFamily="18" charset="2"/>
              </a:rPr>
              <a:t>Two ways</a:t>
            </a:r>
          </a:p>
          <a:p>
            <a:pPr lvl="4"/>
            <a:r>
              <a:rPr lang="en-US" altLang="zh-CN" dirty="0">
                <a:sym typeface="Symbol" panose="05050102010706020507" pitchFamily="18" charset="2"/>
              </a:rPr>
              <a:t></a:t>
            </a:r>
            <a:r>
              <a:rPr lang="en-US" altLang="zh-CN" dirty="0"/>
              <a:t> </a:t>
            </a:r>
            <a:r>
              <a:rPr lang="en-US" altLang="zh-CN" dirty="0" err="1"/>
              <a:t>TrackerHit</a:t>
            </a:r>
            <a:r>
              <a:rPr lang="en-US" altLang="zh-CN" dirty="0"/>
              <a:t>: Save as part of </a:t>
            </a:r>
            <a:r>
              <a:rPr lang="en-US" altLang="zh-CN" dirty="0" err="1"/>
              <a:t>CovMatrix</a:t>
            </a:r>
            <a:endParaRPr lang="en-US" altLang="zh-CN" dirty="0"/>
          </a:p>
          <a:p>
            <a:pPr lvl="4"/>
            <a:r>
              <a:rPr lang="en-US" altLang="zh-CN" dirty="0">
                <a:sym typeface="Symbol" panose="05050102010706020507" pitchFamily="18" charset="2"/>
              </a:rPr>
              <a:t> </a:t>
            </a:r>
            <a:r>
              <a:rPr lang="en-US" altLang="zh-CN" dirty="0" err="1"/>
              <a:t>TrackerHitPlane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843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43F8EE-8898-42B0-99F5-B65F66E3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4132"/>
          </a:xfrm>
        </p:spPr>
        <p:txBody>
          <a:bodyPr/>
          <a:lstStyle/>
          <a:p>
            <a:r>
              <a:rPr lang="en-US" altLang="zh-CN" dirty="0"/>
              <a:t>Progress and Issues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EE66EF-10D3-4A46-ABB5-5A627BA7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287705"/>
            <a:ext cx="7886700" cy="980767"/>
          </a:xfrm>
        </p:spPr>
        <p:txBody>
          <a:bodyPr/>
          <a:lstStyle/>
          <a:p>
            <a:r>
              <a:rPr lang="en-US" altLang="zh-CN" dirty="0"/>
              <a:t>Often visit data by pointer in Marlin, try to avoid ?</a:t>
            </a:r>
          </a:p>
          <a:p>
            <a:r>
              <a:rPr lang="en-US" altLang="zh-CN" dirty="0"/>
              <a:t>Evaluate influence on fit results, if removing </a:t>
            </a:r>
            <a:r>
              <a:rPr lang="en-US" altLang="zh-CN" dirty="0" err="1"/>
              <a:t>RawHit</a:t>
            </a:r>
            <a:r>
              <a:rPr lang="en-US" altLang="zh-CN" dirty="0"/>
              <a:t> relationship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98B17BC-F499-412B-8FA8-88B216198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928473"/>
              </p:ext>
            </p:extLst>
          </p:nvPr>
        </p:nvGraphicFramePr>
        <p:xfrm>
          <a:off x="628650" y="1079911"/>
          <a:ext cx="78867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176">
                  <a:extLst>
                    <a:ext uri="{9D8B030D-6E8A-4147-A177-3AD203B41FA5}">
                      <a16:colId xmlns:a16="http://schemas.microsoft.com/office/drawing/2014/main" val="303073633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193415742"/>
                    </a:ext>
                  </a:extLst>
                </a:gridCol>
                <a:gridCol w="1750449">
                  <a:extLst>
                    <a:ext uri="{9D8B030D-6E8A-4147-A177-3AD203B41FA5}">
                      <a16:colId xmlns:a16="http://schemas.microsoft.com/office/drawing/2014/main" val="373445982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555633253"/>
                    </a:ext>
                  </a:extLst>
                </a:gridCol>
              </a:tblGrid>
              <a:tr h="293493">
                <a:tc>
                  <a:txBody>
                    <a:bodyPr/>
                    <a:lstStyle/>
                    <a:p>
                      <a:r>
                        <a:rPr lang="en-US" altLang="zh-CN" dirty="0"/>
                        <a:t>package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Component of CEPCSW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Type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status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229331"/>
                  </a:ext>
                </a:extLst>
              </a:tr>
              <a:tr h="173428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MarlinTrk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ym typeface="Symbol" panose="05050102010706020507" pitchFamily="18" charset="2"/>
                        </a:rPr>
                        <a:t>TrackSystemSvc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service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Compile &amp; link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363522"/>
                  </a:ext>
                </a:extLst>
              </a:tr>
              <a:tr h="173428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KalDet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KalDet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Independent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Compile &amp; link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08238"/>
                  </a:ext>
                </a:extLst>
              </a:tr>
              <a:tr h="17846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KalTest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Independent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Compile &amp; link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87069"/>
                  </a:ext>
                </a:extLst>
              </a:tr>
              <a:tr h="178462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SpacePointBuilder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283265"/>
                  </a:ext>
                </a:extLst>
              </a:tr>
              <a:tr h="173428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SiliconTracking_MarlinTrk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SiliconTracking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Algorithm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Fixing to compile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992450"/>
                  </a:ext>
                </a:extLst>
              </a:tr>
              <a:tr h="173428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ForwardTracking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91296"/>
                  </a:ext>
                </a:extLst>
              </a:tr>
              <a:tr h="173428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TrackSubsetProcessor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?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904990"/>
                  </a:ext>
                </a:extLst>
              </a:tr>
            </a:tbl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F3DAC71E-E002-4E70-9D06-7158A13A2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3907400"/>
            <a:ext cx="71437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7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DE3D48-873B-426F-9A77-457B45F1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1506"/>
          </a:xfrm>
        </p:spPr>
        <p:txBody>
          <a:bodyPr/>
          <a:lstStyle/>
          <a:p>
            <a:r>
              <a:rPr lang="en-US" altLang="zh-CN" dirty="0"/>
              <a:t>Suggestion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50E882-B00A-44D2-A78B-A69C314F8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9872"/>
            <a:ext cx="7886700" cy="4997092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877E05E-518A-4C61-9C03-3F7D2C17A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8527"/>
            <a:ext cx="9144000" cy="262196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631385F-402C-454C-9AAB-9CA79FFBA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8117"/>
            <a:ext cx="9144000" cy="1883988"/>
          </a:xfrm>
          <a:prstGeom prst="rect">
            <a:avLst/>
          </a:prstGeom>
        </p:spPr>
      </p:pic>
      <p:sp>
        <p:nvSpPr>
          <p:cNvPr id="7" name="箭头: 下 6">
            <a:extLst>
              <a:ext uri="{FF2B5EF4-FFF2-40B4-BE49-F238E27FC236}">
                <a16:creationId xmlns:a16="http://schemas.microsoft.com/office/drawing/2014/main" id="{89D75AE3-AEAA-4493-8C1E-13C22E8ED6A5}"/>
              </a:ext>
            </a:extLst>
          </p:cNvPr>
          <p:cNvSpPr/>
          <p:nvPr/>
        </p:nvSpPr>
        <p:spPr>
          <a:xfrm>
            <a:off x="4144297" y="3130296"/>
            <a:ext cx="855406" cy="651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46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B61702-7DAE-4D73-8D7E-A0A9AF47E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8CB4CB-B3A1-45BA-B1F3-0A452147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0429"/>
          </a:xfrm>
        </p:spPr>
        <p:txBody>
          <a:bodyPr/>
          <a:lstStyle/>
          <a:p>
            <a:r>
              <a:rPr lang="en-US" altLang="zh-CN" dirty="0"/>
              <a:t>Keep final fit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8F21D8B-C8DF-4BBA-9946-05E151C7F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94983"/>
            <a:ext cx="9144000" cy="159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0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8656F3-BBF1-40D4-A51B-CC2540ECD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1003"/>
          </a:xfrm>
        </p:spPr>
        <p:txBody>
          <a:bodyPr/>
          <a:lstStyle/>
          <a:p>
            <a:r>
              <a:rPr lang="en-US" altLang="zh-CN" dirty="0"/>
              <a:t>Plan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B3447F-E360-41BB-9C52-B051EAF2E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6129"/>
            <a:ext cx="7886700" cy="5070834"/>
          </a:xfrm>
        </p:spPr>
        <p:txBody>
          <a:bodyPr/>
          <a:lstStyle/>
          <a:p>
            <a:r>
              <a:rPr lang="en-US" altLang="zh-CN" dirty="0"/>
              <a:t>For CEPC workshop</a:t>
            </a:r>
          </a:p>
          <a:p>
            <a:pPr lvl="1"/>
            <a:r>
              <a:rPr lang="en-US" altLang="zh-CN" dirty="0"/>
              <a:t>Minimal show</a:t>
            </a:r>
          </a:p>
          <a:p>
            <a:pPr lvl="2"/>
            <a:r>
              <a:rPr lang="en-US" altLang="zh-CN" dirty="0" err="1"/>
              <a:t>SiliconTracking</a:t>
            </a:r>
            <a:endParaRPr lang="en-US" altLang="zh-CN" dirty="0"/>
          </a:p>
          <a:p>
            <a:pPr lvl="1"/>
            <a:r>
              <a:rPr lang="en-US" altLang="zh-CN" dirty="0"/>
              <a:t>Complete show </a:t>
            </a:r>
          </a:p>
          <a:p>
            <a:pPr lvl="2"/>
            <a:r>
              <a:rPr lang="en-US" altLang="zh-CN" dirty="0" err="1"/>
              <a:t>SiliconTracking</a:t>
            </a:r>
            <a:endParaRPr lang="en-US" altLang="zh-CN" dirty="0"/>
          </a:p>
          <a:p>
            <a:pPr lvl="2"/>
            <a:r>
              <a:rPr lang="en-US" altLang="zh-CN" dirty="0" err="1"/>
              <a:t>ForwardTracking</a:t>
            </a:r>
            <a:endParaRPr lang="zh-CN" altLang="en-US" dirty="0"/>
          </a:p>
          <a:p>
            <a:pPr lvl="2"/>
            <a:r>
              <a:rPr lang="en-US" altLang="zh-CN" dirty="0" err="1"/>
              <a:t>TrackSubsetProcessor</a:t>
            </a:r>
            <a:endParaRPr lang="zh-CN" altLang="en-US" dirty="0"/>
          </a:p>
          <a:p>
            <a:r>
              <a:rPr lang="en-US" altLang="zh-CN" dirty="0" err="1"/>
              <a:t>Similution</a:t>
            </a:r>
            <a:endParaRPr lang="en-US" altLang="zh-CN" dirty="0"/>
          </a:p>
          <a:p>
            <a:pPr lvl="1"/>
            <a:r>
              <a:rPr lang="en-US" altLang="zh-CN" dirty="0"/>
              <a:t>Same detector</a:t>
            </a:r>
          </a:p>
          <a:p>
            <a:pPr lvl="2"/>
            <a:r>
              <a:rPr lang="en-US" altLang="zh-CN" dirty="0"/>
              <a:t>Vertex detector</a:t>
            </a:r>
          </a:p>
          <a:p>
            <a:pPr lvl="2"/>
            <a:r>
              <a:rPr lang="en-US" altLang="zh-CN" dirty="0"/>
              <a:t>Forward detector</a:t>
            </a:r>
          </a:p>
          <a:p>
            <a:pPr lvl="1"/>
            <a:r>
              <a:rPr lang="en-US" altLang="zh-CN" dirty="0"/>
              <a:t>Same </a:t>
            </a:r>
            <a:r>
              <a:rPr lang="en-US" altLang="zh-CN" dirty="0" err="1"/>
              <a:t>Mokka</a:t>
            </a:r>
            <a:endParaRPr lang="en-US" altLang="zh-CN" dirty="0"/>
          </a:p>
          <a:p>
            <a:r>
              <a:rPr lang="en-US" altLang="zh-CN" dirty="0"/>
              <a:t>Comparison</a:t>
            </a:r>
          </a:p>
          <a:p>
            <a:pPr lvl="1"/>
            <a:r>
              <a:rPr lang="en-US" altLang="zh-CN" dirty="0"/>
              <a:t>Single particle + one physical sample</a:t>
            </a:r>
          </a:p>
          <a:p>
            <a:pPr lvl="1"/>
            <a:r>
              <a:rPr lang="en-US" altLang="zh-CN"/>
              <a:t>Track performance</a:t>
            </a:r>
          </a:p>
          <a:p>
            <a:pPr lvl="1"/>
            <a:r>
              <a:rPr lang="en-US" altLang="zh-CN" dirty="0"/>
              <a:t>Tracking efficiency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158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199</Words>
  <Application>Microsoft Office PowerPoint</Application>
  <PresentationFormat>全屏显示(4:3)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Symbol</vt:lpstr>
      <vt:lpstr>Office 主题​​</vt:lpstr>
      <vt:lpstr>Implement SiliconTracking into CEPCSW</vt:lpstr>
      <vt:lpstr>Progress and Issues</vt:lpstr>
      <vt:lpstr>Suggestion</vt:lpstr>
      <vt:lpstr>PowerPoint 演示文稿</vt:lpstr>
      <vt:lpstr>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 SiliconTracking into CEPCSW</dc:title>
  <dc:creator>Fu Chengdong</dc:creator>
  <cp:lastModifiedBy>Fu Chengdong</cp:lastModifiedBy>
  <cp:revision>11</cp:revision>
  <dcterms:created xsi:type="dcterms:W3CDTF">2019-10-14T02:01:09Z</dcterms:created>
  <dcterms:modified xsi:type="dcterms:W3CDTF">2019-10-14T03:25:28Z</dcterms:modified>
</cp:coreProperties>
</file>